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7" r:id="rId2"/>
    <p:sldId id="281" r:id="rId3"/>
    <p:sldId id="260" r:id="rId4"/>
    <p:sldId id="286" r:id="rId5"/>
    <p:sldId id="261" r:id="rId6"/>
    <p:sldId id="266" r:id="rId7"/>
    <p:sldId id="282" r:id="rId8"/>
    <p:sldId id="262" r:id="rId9"/>
    <p:sldId id="264" r:id="rId10"/>
    <p:sldId id="265" r:id="rId11"/>
    <p:sldId id="267" r:id="rId12"/>
    <p:sldId id="269" r:id="rId13"/>
    <p:sldId id="268" r:id="rId14"/>
    <p:sldId id="258" r:id="rId15"/>
    <p:sldId id="284" r:id="rId16"/>
    <p:sldId id="297" r:id="rId17"/>
    <p:sldId id="273" r:id="rId18"/>
    <p:sldId id="292" r:id="rId19"/>
    <p:sldId id="299" r:id="rId20"/>
    <p:sldId id="300" r:id="rId21"/>
    <p:sldId id="274" r:id="rId22"/>
    <p:sldId id="275" r:id="rId23"/>
    <p:sldId id="276" r:id="rId24"/>
    <p:sldId id="277" r:id="rId25"/>
    <p:sldId id="272" r:id="rId26"/>
    <p:sldId id="278" r:id="rId27"/>
    <p:sldId id="288" r:id="rId28"/>
    <p:sldId id="291" r:id="rId29"/>
    <p:sldId id="298" r:id="rId30"/>
    <p:sldId id="279" r:id="rId31"/>
    <p:sldId id="280" r:id="rId32"/>
    <p:sldId id="293" r:id="rId33"/>
    <p:sldId id="294" r:id="rId34"/>
    <p:sldId id="289" r:id="rId35"/>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434" autoAdjust="0"/>
  </p:normalViewPr>
  <p:slideViewPr>
    <p:cSldViewPr>
      <p:cViewPr varScale="1">
        <p:scale>
          <a:sx n="41" d="100"/>
          <a:sy n="41" d="100"/>
        </p:scale>
        <p:origin x="-127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1794" y="-108"/>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04F49437-4FE4-4E60-B03F-B910BC9BB980}" type="datetimeFigureOut">
              <a:rPr kumimoji="1" lang="ja-JP" altLang="en-US" smtClean="0"/>
              <a:pPr/>
              <a:t>2010/5/19</a:t>
            </a:fld>
            <a:endParaRPr kumimoji="1" lang="ja-JP" altLang="en-US"/>
          </a:p>
        </p:txBody>
      </p:sp>
      <p:sp>
        <p:nvSpPr>
          <p:cNvPr id="4" name="フッター プレースホルダ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fld id="{C5121096-62E6-4DDB-B430-2C987079505E}"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099" cy="496967"/>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54939" y="0"/>
            <a:ext cx="2949099" cy="496967"/>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55D1D8E4-3405-43C7-B72F-AB4636F25DD1}" type="datetimeFigureOut">
              <a:rPr lang="ja-JP" altLang="en-US"/>
              <a:pPr>
                <a:defRPr/>
              </a:pPr>
              <a:t>2010/5/19</a:t>
            </a:fld>
            <a:endParaRPr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80562" y="4721186"/>
            <a:ext cx="5444490" cy="4472702"/>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440646"/>
            <a:ext cx="2949099" cy="496967"/>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54939" y="9440646"/>
            <a:ext cx="2949099" cy="496967"/>
          </a:xfrm>
          <a:prstGeom prst="rect">
            <a:avLst/>
          </a:prstGeom>
        </p:spPr>
        <p:txBody>
          <a:bodyPr vert="horz" lIns="91440" tIns="45720" rIns="91440" bIns="45720" rtlCol="0" anchor="b"/>
          <a:lstStyle>
            <a:lvl1pPr algn="r">
              <a:defRPr sz="1200">
                <a:latin typeface="Arial" charset="0"/>
                <a:ea typeface="ＭＳ Ｐゴシック" charset="-128"/>
              </a:defRPr>
            </a:lvl1pPr>
          </a:lstStyle>
          <a:p>
            <a:pPr>
              <a:defRPr/>
            </a:pPr>
            <a:fld id="{F568EE7C-7440-4805-9C0C-0F425CD31B3B}"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latin typeface="+mn-lt"/>
                <a:ea typeface="+mn-ea"/>
                <a:cs typeface="+mn-cs"/>
              </a:rPr>
              <a:t>Today we would like to talk about our idea that animal intelligence is in their ability to generate novel adaptive behavior.</a:t>
            </a:r>
            <a:endParaRPr kumimoji="1" lang="ja-JP" altLang="ja-JP" sz="1200" kern="1200" dirty="0" smtClean="0">
              <a:solidFill>
                <a:schemeClr val="tx1"/>
              </a:solidFill>
              <a:latin typeface="+mn-lt"/>
              <a:ea typeface="+mn-ea"/>
              <a:cs typeface="+mn-cs"/>
            </a:endParaRPr>
          </a:p>
        </p:txBody>
      </p:sp>
      <p:sp>
        <p:nvSpPr>
          <p:cNvPr id="3584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56B54E-A205-4634-AA6B-32B2DE8714C8}" type="slidenum">
              <a:rPr lang="ja-JP" altLang="en-US" smtClean="0">
                <a:latin typeface="Arial" pitchFamily="34" charset="0"/>
                <a:ea typeface="ＭＳ Ｐゴシック" pitchFamily="50" charset="-128"/>
              </a:rPr>
              <a:pPr/>
              <a:t>1</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How was climbing behavior elicited from the pill bugs?</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Usually, in a single T-maze, pill bugs autonomously choose leg movements as stimuli and ignore other stimuli, for example, a wall’s texture, in order to maintain turn alternation.</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However, in an unfamiliar consecutive T-maze, turn alternation doesn’t function as an adaptive behavior any more.</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In this situation, they must search for a stimulus to elicit a new behavior so that they do not get stuck.</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Then, because their choice of stimuli is essentially autonomous, they autonomously choose a stimulus that is usually ignored, such as the wall’s texture, which elicits climbing behavior.</a:t>
            </a:r>
            <a:endParaRPr kumimoji="1" lang="ja-JP" altLang="ja-JP" sz="1200" kern="1200" dirty="0" smtClean="0">
              <a:solidFill>
                <a:schemeClr val="tx1"/>
              </a:solidFill>
              <a:latin typeface="+mn-lt"/>
              <a:ea typeface="+mn-ea"/>
              <a:cs typeface="+mn-cs"/>
            </a:endParaRPr>
          </a:p>
        </p:txBody>
      </p:sp>
      <p:sp>
        <p:nvSpPr>
          <p:cNvPr id="4506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FDA7F7-CC71-46B0-A9FE-DA7F97A1FBDF}" type="slidenum">
              <a:rPr lang="ja-JP" altLang="en-US" smtClean="0">
                <a:latin typeface="Arial" pitchFamily="34" charset="0"/>
                <a:ea typeface="ＭＳ Ｐゴシック" pitchFamily="50" charset="-128"/>
              </a:rPr>
              <a:pPr/>
              <a:t>10</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latin typeface="+mn-lt"/>
                <a:ea typeface="+mn-ea"/>
                <a:cs typeface="+mn-cs"/>
              </a:rPr>
              <a:t>This autonomous choice of stimuli is inevitable for not only animals but also human beings to elicit conventional adaptive behavior in normal situations. Humans and animals have the capacity to choose a tentative stimulus in unfamiliar situation.</a:t>
            </a:r>
            <a:endParaRPr kumimoji="1" lang="ja-JP" altLang="ja-JP" sz="1200" kern="1200" dirty="0" smtClean="0">
              <a:solidFill>
                <a:schemeClr val="tx1"/>
              </a:solidFill>
              <a:latin typeface="+mn-lt"/>
              <a:ea typeface="+mn-ea"/>
              <a:cs typeface="+mn-cs"/>
            </a:endParaRPr>
          </a:p>
        </p:txBody>
      </p:sp>
      <p:sp>
        <p:nvSpPr>
          <p:cNvPr id="4608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2D011F1-D420-44A9-A831-E5AAB90858C5}" type="slidenum">
              <a:rPr lang="ja-JP" altLang="en-US" smtClean="0">
                <a:latin typeface="Arial" pitchFamily="34" charset="0"/>
                <a:ea typeface="ＭＳ Ｐゴシック" pitchFamily="50" charset="-128"/>
              </a:rPr>
              <a:pPr/>
              <a:t>11</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latin typeface="+mn-lt"/>
                <a:ea typeface="+mn-ea"/>
                <a:cs typeface="+mn-cs"/>
              </a:rPr>
              <a:t>So, if a person and a pill bug are put into the consecutive T–maze... </a:t>
            </a:r>
            <a:endParaRPr kumimoji="1" lang="ja-JP" altLang="ja-JP" sz="1200" kern="1200" dirty="0" smtClean="0">
              <a:solidFill>
                <a:schemeClr val="tx1"/>
              </a:solidFill>
              <a:latin typeface="+mn-lt"/>
              <a:ea typeface="+mn-ea"/>
              <a:cs typeface="+mn-cs"/>
            </a:endParaRPr>
          </a:p>
        </p:txBody>
      </p:sp>
      <p:sp>
        <p:nvSpPr>
          <p:cNvPr id="471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F9ECCB-46AF-485A-A41B-CBF56E1026A8}" type="slidenum">
              <a:rPr lang="ja-JP" altLang="en-US" smtClean="0">
                <a:latin typeface="Arial" pitchFamily="34" charset="0"/>
                <a:ea typeface="ＭＳ Ｐゴシック" pitchFamily="50" charset="-128"/>
              </a:rPr>
              <a:pPr/>
              <a:t>12</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latin typeface="+mn-lt"/>
                <a:ea typeface="+mn-ea"/>
                <a:cs typeface="+mn-cs"/>
              </a:rPr>
              <a:t>The pill bug will climb the wall, and the person, for example, will autonomously choose the mechanical characteristic of the wall and push it down to get outside the maze.</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latin typeface="+mn-lt"/>
                <a:ea typeface="+mn-ea"/>
                <a:cs typeface="+mn-cs"/>
              </a:rPr>
              <a:t>In this situation, we can say that both human beings and pill bugs display equal intelligence.</a:t>
            </a:r>
            <a:endParaRPr kumimoji="1" lang="ja-JP" altLang="ja-JP" sz="1200" kern="1200" dirty="0" smtClean="0">
              <a:solidFill>
                <a:schemeClr val="tx1"/>
              </a:solidFill>
              <a:latin typeface="+mn-lt"/>
              <a:ea typeface="+mn-ea"/>
              <a:cs typeface="+mn-cs"/>
            </a:endParaRPr>
          </a:p>
        </p:txBody>
      </p:sp>
      <p:sp>
        <p:nvSpPr>
          <p:cNvPr id="481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3841A2-7EED-4F0D-9CCD-84FAD74D63FF}" type="slidenum">
              <a:rPr lang="ja-JP" altLang="en-US" smtClean="0">
                <a:latin typeface="Arial" pitchFamily="34" charset="0"/>
                <a:ea typeface="ＭＳ Ｐゴシック" pitchFamily="50" charset="-128"/>
              </a:rPr>
              <a:pPr/>
              <a:t>13</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latin typeface="+mn-lt"/>
                <a:ea typeface="+mn-ea"/>
                <a:cs typeface="+mn-cs"/>
              </a:rPr>
              <a:t>Next, I will introduce my recent research investigating whether pill bugs can use tubes attached to their antennae as tools to elicit novel adaptive behavior.</a:t>
            </a:r>
            <a:endParaRPr kumimoji="1" lang="ja-JP" altLang="ja-JP" sz="1200" kern="1200" dirty="0" smtClean="0">
              <a:solidFill>
                <a:schemeClr val="tx1"/>
              </a:solidFill>
              <a:latin typeface="+mn-lt"/>
              <a:ea typeface="+mn-ea"/>
              <a:cs typeface="+mn-cs"/>
            </a:endParaRPr>
          </a:p>
        </p:txBody>
      </p:sp>
      <p:sp>
        <p:nvSpPr>
          <p:cNvPr id="491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4A32AB5-78FF-4C0B-91F2-0E01BC971F2A}" type="slidenum">
              <a:rPr lang="ja-JP" altLang="en-US" smtClean="0">
                <a:latin typeface="Arial" pitchFamily="34" charset="0"/>
                <a:ea typeface="ＭＳ Ｐゴシック" pitchFamily="50" charset="-128"/>
              </a:rPr>
              <a:pPr/>
              <a:t>14</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01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The antennae are very important sensory organs for pill bugs to move because the bugs do not have proper vision.</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Although they have two compound eyes on the head, they can perceive only different shades of light or dark.</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The tip of an antenna is called a flagellum.</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It bears many sensory setae.</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Pill bugs scrutinize the surface in front of them by sweeping movements of the antennae.</a:t>
            </a:r>
            <a:endParaRPr kumimoji="1" lang="ja-JP" altLang="ja-JP" sz="1200" kern="1200" dirty="0" smtClean="0">
              <a:solidFill>
                <a:schemeClr val="tx1"/>
              </a:solidFill>
              <a:latin typeface="+mn-lt"/>
              <a:ea typeface="+mn-ea"/>
              <a:cs typeface="+mn-cs"/>
            </a:endParaRPr>
          </a:p>
        </p:txBody>
      </p:sp>
      <p:sp>
        <p:nvSpPr>
          <p:cNvPr id="5018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F47B73-A378-42BE-A45E-7B0B192C11D6}" type="slidenum">
              <a:rPr lang="ja-JP" altLang="en-US" smtClean="0">
                <a:latin typeface="Arial" pitchFamily="34" charset="0"/>
                <a:ea typeface="ＭＳ Ｐゴシック" pitchFamily="50" charset="-128"/>
              </a:rPr>
              <a:pPr/>
              <a:t>15</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12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In the field, pill bugs may encounter a cliff in their path, and it can be fatal for them to incorrectly estimate the depth of that cliff.</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So, they must use their antennae to judge whether or not they can reach the bottom of the cliff safely, and then they decide to proceed or retreat.</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In this sense, a cliff descent is an example of a problem-solving situation.</a:t>
            </a:r>
            <a:endParaRPr kumimoji="1" lang="ja-JP" altLang="ja-JP" sz="1200" kern="1200" dirty="0" smtClean="0">
              <a:solidFill>
                <a:schemeClr val="tx1"/>
              </a:solidFill>
              <a:latin typeface="+mn-lt"/>
              <a:ea typeface="+mn-ea"/>
              <a:cs typeface="+mn-cs"/>
            </a:endParaRPr>
          </a:p>
        </p:txBody>
      </p:sp>
      <p:sp>
        <p:nvSpPr>
          <p:cNvPr id="5120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3B6EC6-9FF9-462D-9DFD-ED66A66A529A}" type="slidenum">
              <a:rPr lang="ja-JP" altLang="en-US" smtClean="0">
                <a:latin typeface="Arial" pitchFamily="34" charset="0"/>
                <a:ea typeface="ＭＳ Ｐゴシック" pitchFamily="50" charset="-128"/>
              </a:rPr>
              <a:pPr/>
              <a:t>16</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2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A stair descent experiment might be a good model of a cliff descent in the field.</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In our experiment, each subject bug was placed on the top tread of a stairway consisting of 14 steps.</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The riser height between the first and second steps at the top was 5 mm, and the height was consecutively increased by 1 mm for the rest of the steps.</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The subjects were all highly motivated to move down the stairway in an escape situation.</a:t>
            </a:r>
            <a:endParaRPr kumimoji="1" lang="ja-JP" altLang="ja-JP" sz="1200" kern="1200" dirty="0" smtClean="0">
              <a:solidFill>
                <a:schemeClr val="tx1"/>
              </a:solidFill>
              <a:latin typeface="+mn-lt"/>
              <a:ea typeface="+mn-ea"/>
              <a:cs typeface="+mn-cs"/>
            </a:endParaRPr>
          </a:p>
        </p:txBody>
      </p:sp>
      <p:sp>
        <p:nvSpPr>
          <p:cNvPr id="522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8380D3-6707-4C57-80BF-30E1FECD9DBF}" type="slidenum">
              <a:rPr lang="ja-JP" altLang="en-US" smtClean="0">
                <a:latin typeface="Arial" pitchFamily="34" charset="0"/>
                <a:ea typeface="ＭＳ Ｐゴシック" pitchFamily="50" charset="-128"/>
              </a:rPr>
              <a:pPr/>
              <a:t>17</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latin typeface="+mn-lt"/>
                <a:ea typeface="+mn-ea"/>
                <a:cs typeface="+mn-cs"/>
              </a:rPr>
              <a:t>Then, the maximum riser height, </a:t>
            </a:r>
            <a:r>
              <a:rPr kumimoji="1" lang="en-US" altLang="ja-JP" sz="1200" kern="1200" dirty="0" err="1" smtClean="0">
                <a:solidFill>
                  <a:schemeClr val="tx1"/>
                </a:solidFill>
                <a:latin typeface="+mn-lt"/>
                <a:ea typeface="+mn-ea"/>
                <a:cs typeface="+mn-cs"/>
              </a:rPr>
              <a:t>Rm</a:t>
            </a:r>
            <a:r>
              <a:rPr kumimoji="1" lang="en-US" altLang="ja-JP" sz="1200" kern="1200" dirty="0" smtClean="0">
                <a:solidFill>
                  <a:schemeClr val="tx1"/>
                </a:solidFill>
                <a:latin typeface="+mn-lt"/>
                <a:ea typeface="+mn-ea"/>
                <a:cs typeface="+mn-cs"/>
              </a:rPr>
              <a:t>, and the body length, L, for each subject were recorded.</a:t>
            </a:r>
            <a:endParaRPr kumimoji="1" lang="ja-JP" altLang="ja-JP" sz="1200" kern="1200" dirty="0" smtClean="0">
              <a:solidFill>
                <a:schemeClr val="tx1"/>
              </a:solidFill>
              <a:latin typeface="+mn-lt"/>
              <a:ea typeface="+mn-ea"/>
              <a:cs typeface="+mn-cs"/>
            </a:endParaRPr>
          </a:p>
        </p:txBody>
      </p:sp>
      <p:sp>
        <p:nvSpPr>
          <p:cNvPr id="5325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7CC2D5F-69B2-46BE-81EE-BDE45D44B298}" type="slidenum">
              <a:rPr lang="ja-JP" altLang="en-US" smtClean="0">
                <a:latin typeface="Arial" pitchFamily="34" charset="0"/>
                <a:ea typeface="ＭＳ Ｐゴシック" pitchFamily="50" charset="-128"/>
              </a:rPr>
              <a:pPr/>
              <a:t>21</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42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This graph presents the relationship between body length and mean maximum riser height.</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Where L is smaller than 10.5 mm, the value of the maximum riser height significantly increased and the plots fitted to a linear function, </a:t>
            </a:r>
            <a:r>
              <a:rPr kumimoji="1" lang="en-US" altLang="ja-JP" sz="1200" kern="1200" dirty="0" err="1" smtClean="0">
                <a:solidFill>
                  <a:schemeClr val="tx1"/>
                </a:solidFill>
                <a:latin typeface="+mn-lt"/>
                <a:ea typeface="+mn-ea"/>
                <a:cs typeface="+mn-cs"/>
              </a:rPr>
              <a:t>Rm</a:t>
            </a:r>
            <a:r>
              <a:rPr kumimoji="1" lang="en-US" altLang="ja-JP" sz="1200" kern="1200" dirty="0" smtClean="0">
                <a:solidFill>
                  <a:schemeClr val="tx1"/>
                </a:solidFill>
                <a:latin typeface="+mn-lt"/>
                <a:ea typeface="+mn-ea"/>
                <a:cs typeface="+mn-cs"/>
              </a:rPr>
              <a:t>=1.27 L.</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In contrast, where L is larger than 10.5, the value of the maximum riser height significantly decreased.</a:t>
            </a:r>
            <a:endParaRPr lang="ja-JP" altLang="en-US" dirty="0" smtClean="0"/>
          </a:p>
        </p:txBody>
      </p:sp>
      <p:sp>
        <p:nvSpPr>
          <p:cNvPr id="5427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C7917DF-52EB-4401-A27E-A512B7C76091}" type="slidenum">
              <a:rPr lang="ja-JP" altLang="en-US" smtClean="0">
                <a:latin typeface="Arial" pitchFamily="34" charset="0"/>
                <a:ea typeface="ＭＳ Ｐゴシック" pitchFamily="50" charset="-128"/>
              </a:rPr>
              <a:pPr/>
              <a:t>22</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68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In this symposium, to give you a better understanding of our idea, three of our group, </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Masao </a:t>
            </a:r>
            <a:r>
              <a:rPr kumimoji="1" lang="en-US" altLang="ja-JP" sz="1200" kern="1200" dirty="0" err="1" smtClean="0">
                <a:solidFill>
                  <a:schemeClr val="tx1"/>
                </a:solidFill>
                <a:latin typeface="+mn-lt"/>
                <a:ea typeface="+mn-ea"/>
                <a:cs typeface="+mn-cs"/>
              </a:rPr>
              <a:t>Migita</a:t>
            </a:r>
            <a:r>
              <a:rPr kumimoji="1" lang="en-US" altLang="ja-JP" sz="1200" kern="1200" dirty="0" smtClean="0">
                <a:solidFill>
                  <a:schemeClr val="tx1"/>
                </a:solidFill>
                <a:latin typeface="+mn-lt"/>
                <a:ea typeface="+mn-ea"/>
                <a:cs typeface="+mn-cs"/>
              </a:rPr>
              <a:t>, Shin Maruyama, and myself, </a:t>
            </a:r>
            <a:r>
              <a:rPr kumimoji="1" lang="en-US" altLang="ja-JP" sz="1200" kern="1200" dirty="0" err="1" smtClean="0">
                <a:solidFill>
                  <a:schemeClr val="tx1"/>
                </a:solidFill>
                <a:latin typeface="+mn-lt"/>
                <a:ea typeface="+mn-ea"/>
                <a:cs typeface="+mn-cs"/>
              </a:rPr>
              <a:t>Tohru</a:t>
            </a:r>
            <a:r>
              <a:rPr kumimoji="1" lang="en-US" altLang="ja-JP" sz="1200" kern="1200" dirty="0" smtClean="0">
                <a:solidFill>
                  <a:schemeClr val="tx1"/>
                </a:solidFill>
                <a:latin typeface="+mn-lt"/>
                <a:ea typeface="+mn-ea"/>
                <a:cs typeface="+mn-cs"/>
              </a:rPr>
              <a:t> Moriyama, </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will each present. </a:t>
            </a:r>
          </a:p>
          <a:p>
            <a:r>
              <a:rPr kumimoji="1" lang="en-US" altLang="ja-JP" sz="1200" kern="1200" dirty="0" smtClean="0">
                <a:solidFill>
                  <a:schemeClr val="tx1"/>
                </a:solidFill>
                <a:latin typeface="+mn-lt"/>
                <a:ea typeface="+mn-ea"/>
                <a:cs typeface="+mn-cs"/>
              </a:rPr>
              <a:t>Then, </a:t>
            </a:r>
            <a:r>
              <a:rPr kumimoji="1" lang="en-US" altLang="ja-JP" sz="1200" kern="1200" dirty="0" err="1" smtClean="0">
                <a:solidFill>
                  <a:schemeClr val="tx1"/>
                </a:solidFill>
                <a:latin typeface="+mn-lt"/>
                <a:ea typeface="+mn-ea"/>
                <a:cs typeface="+mn-cs"/>
              </a:rPr>
              <a:t>Nobuhiro</a:t>
            </a:r>
            <a:r>
              <a:rPr kumimoji="1" lang="en-US" altLang="ja-JP" sz="1200" kern="1200" dirty="0" smtClean="0">
                <a:solidFill>
                  <a:schemeClr val="tx1"/>
                </a:solidFill>
                <a:latin typeface="+mn-lt"/>
                <a:ea typeface="+mn-ea"/>
                <a:cs typeface="+mn-cs"/>
              </a:rPr>
              <a:t> </a:t>
            </a:r>
            <a:r>
              <a:rPr kumimoji="1" lang="en-US" altLang="ja-JP" sz="1200" kern="1200" dirty="0" err="1" smtClean="0">
                <a:solidFill>
                  <a:schemeClr val="tx1"/>
                </a:solidFill>
                <a:latin typeface="+mn-lt"/>
                <a:ea typeface="+mn-ea"/>
                <a:cs typeface="+mn-cs"/>
              </a:rPr>
              <a:t>Furuyama</a:t>
            </a:r>
            <a:r>
              <a:rPr kumimoji="1" lang="en-US" altLang="ja-JP" sz="1200" kern="1200" dirty="0" smtClean="0">
                <a:solidFill>
                  <a:schemeClr val="tx1"/>
                </a:solidFill>
                <a:latin typeface="+mn-lt"/>
                <a:ea typeface="+mn-ea"/>
                <a:cs typeface="+mn-cs"/>
              </a:rPr>
              <a:t> will review our research.</a:t>
            </a:r>
          </a:p>
          <a:p>
            <a:r>
              <a:rPr kumimoji="1" lang="en-US" altLang="ja-JP" sz="1200" kern="1200" dirty="0" smtClean="0">
                <a:solidFill>
                  <a:schemeClr val="tx1"/>
                </a:solidFill>
                <a:latin typeface="+mn-lt"/>
                <a:ea typeface="+mn-ea"/>
                <a:cs typeface="+mn-cs"/>
              </a:rPr>
              <a:t>Finally, we will all invite your questions.</a:t>
            </a:r>
            <a:endParaRPr kumimoji="1" lang="ja-JP" altLang="ja-JP" sz="1200" kern="1200" dirty="0" smtClean="0">
              <a:solidFill>
                <a:schemeClr val="tx1"/>
              </a:solidFill>
              <a:latin typeface="+mn-lt"/>
              <a:ea typeface="+mn-ea"/>
              <a:cs typeface="+mn-cs"/>
            </a:endParaRPr>
          </a:p>
        </p:txBody>
      </p:sp>
      <p:sp>
        <p:nvSpPr>
          <p:cNvPr id="3686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40525B-A41F-4148-AF08-D8757BDFE9C1}" type="slidenum">
              <a:rPr lang="ja-JP" altLang="en-US" smtClean="0">
                <a:latin typeface="Arial" pitchFamily="34" charset="0"/>
                <a:ea typeface="ＭＳ Ｐゴシック" pitchFamily="50" charset="-128"/>
              </a:rPr>
              <a:pPr/>
              <a:t>2</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kumimoji="1" lang="en-US" altLang="ja-JP" sz="1200" kern="1200" dirty="0" smtClean="0">
                <a:solidFill>
                  <a:schemeClr val="tx1"/>
                </a:solidFill>
                <a:latin typeface="+mn-lt"/>
                <a:ea typeface="+mn-ea"/>
                <a:cs typeface="+mn-cs"/>
              </a:rPr>
              <a:t>This result shows that the smaller pill bugs stretched their bodies in the challenge of descending to the next step at the maximum riser height.</a:t>
            </a:r>
            <a:endParaRPr lang="ja-JP" altLang="en-US" dirty="0" smtClean="0"/>
          </a:p>
        </p:txBody>
      </p:sp>
      <p:sp>
        <p:nvSpPr>
          <p:cNvPr id="5530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955202-9CEC-4DAC-928D-2097700510FB}" type="slidenum">
              <a:rPr lang="ja-JP" altLang="en-US" smtClean="0">
                <a:latin typeface="Arial" pitchFamily="34" charset="0"/>
                <a:ea typeface="ＭＳ Ｐゴシック" pitchFamily="50" charset="-128"/>
              </a:rPr>
              <a:pPr/>
              <a:t>23</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latin typeface="+mn-lt"/>
                <a:ea typeface="+mn-ea"/>
                <a:cs typeface="+mn-cs"/>
              </a:rPr>
              <a:t>On the other hand, larger individuals seemed to decide to stop descending.</a:t>
            </a:r>
            <a:r>
              <a:rPr lang="en-US" altLang="ja-JP" dirty="0" smtClean="0"/>
              <a:t>.</a:t>
            </a:r>
            <a:endParaRPr lang="ja-JP" altLang="en-US" dirty="0" smtClean="0"/>
          </a:p>
        </p:txBody>
      </p:sp>
      <p:sp>
        <p:nvSpPr>
          <p:cNvPr id="563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9F8A44-209D-4B26-AF35-E06309E0B3C5}" type="slidenum">
              <a:rPr lang="ja-JP" altLang="en-US" smtClean="0">
                <a:latin typeface="Arial" pitchFamily="34" charset="0"/>
                <a:ea typeface="ＭＳ Ｐゴシック" pitchFamily="50" charset="-128"/>
              </a:rPr>
              <a:pPr/>
              <a:t>24</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Next, to elicit a novel adaptive behavior in this stair descent experiment, varying lengths of Teflon tubes were attached to the tips of the pill bug antennae for an unfamiliar situation.</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Usually, when a foreign object attaches to their antennae, they remove it using the special antennal cleaning apparatus on the first walking leg.</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However, as the Teflon tube was firmly clamped to their antennae, they couldn’t remove it using their legs.</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In this situation, they were expected to use the unfamiliar sense from the tubes autonomously and a novel adaptive behavior would be elicited.</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For a short-tube group, Teflon tubes approximately as long as the flagella were attached to the tips of the pill bug antennae.</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For a long-tube group, tubes approx. twice as long as the flagella were used.</a:t>
            </a:r>
            <a:endParaRPr lang="en-US" altLang="ja-JP" dirty="0" smtClean="0"/>
          </a:p>
        </p:txBody>
      </p:sp>
      <p:sp>
        <p:nvSpPr>
          <p:cNvPr id="5734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5ED848-9543-47C2-82AF-8D43B969DA15}" type="slidenum">
              <a:rPr lang="ja-JP" altLang="en-US" smtClean="0">
                <a:latin typeface="Arial" pitchFamily="34" charset="0"/>
                <a:ea typeface="ＭＳ Ｐゴシック" pitchFamily="50" charset="-128"/>
              </a:rPr>
              <a:pPr/>
              <a:t>25</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83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In the experiment, individuals whose body lengths were 10.2, 10.5, 10.8, 11.0 and 11.2 mm were used for the subjects.</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The graph presents values of the mean maximum riser height of normal, short-tube and long-tube groups in each body-size group. In the 10.2 and 10.5 mm groups, the values in the short-tube and long-tube groups were significantly smaller that that of the normal group.</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This result shows that the tubes inhibited the function of their antennae.</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In the 10.8 mm group, the value in the short-tube group was significantly larger than that of the normal group.</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In the 11.0 mm group, no significant difference was found among the groups.</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Finally, in the 11.2 mm group, the value significantly increased as the length of the tube became longer.</a:t>
            </a:r>
            <a:endParaRPr lang="ja-JP" altLang="en-US" dirty="0" smtClean="0"/>
          </a:p>
        </p:txBody>
      </p:sp>
      <p:sp>
        <p:nvSpPr>
          <p:cNvPr id="5837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A923D7-EF08-49B6-8FBE-E763F0D38A30}" type="slidenum">
              <a:rPr lang="ja-JP" altLang="en-US" smtClean="0">
                <a:latin typeface="Arial" pitchFamily="34" charset="0"/>
                <a:ea typeface="ＭＳ Ｐゴシック" pitchFamily="50" charset="-128"/>
              </a:rPr>
              <a:pPr/>
              <a:t>26</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93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kumimoji="1" lang="en-US" altLang="ja-JP" sz="1200" kern="1200" dirty="0" smtClean="0">
                <a:solidFill>
                  <a:schemeClr val="tx1"/>
                </a:solidFill>
                <a:latin typeface="+mn-lt"/>
                <a:ea typeface="+mn-ea"/>
                <a:cs typeface="+mn-cs"/>
              </a:rPr>
              <a:t>The result of the 11.2 mm group shows that they autonomously used sense experienced through the tubes and new cliff-descending behavior was elicited as a novel adaptive behavior.</a:t>
            </a:r>
            <a:endParaRPr lang="ja-JP" altLang="en-US" dirty="0" smtClean="0"/>
          </a:p>
        </p:txBody>
      </p:sp>
      <p:sp>
        <p:nvSpPr>
          <p:cNvPr id="5939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07681D-B3E4-49C0-B50C-C4BC25ABCF81}" type="slidenum">
              <a:rPr lang="ja-JP" altLang="en-US" smtClean="0">
                <a:latin typeface="Arial" pitchFamily="34" charset="0"/>
                <a:ea typeface="ＭＳ Ｐゴシック" pitchFamily="50" charset="-128"/>
              </a:rPr>
              <a:pPr/>
              <a:t>27</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04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latin typeface="+mn-lt"/>
                <a:ea typeface="+mn-ea"/>
                <a:cs typeface="+mn-cs"/>
              </a:rPr>
              <a:t>In fact, when the bugs wore long tubes on their antennae and descended a very high riser, they seemed not to be descending but to be falling artistically.</a:t>
            </a:r>
            <a:endParaRPr kumimoji="1" lang="ja-JP" altLang="ja-JP" sz="1200" kern="1200" dirty="0" smtClean="0">
              <a:solidFill>
                <a:schemeClr val="tx1"/>
              </a:solidFill>
              <a:latin typeface="+mn-lt"/>
              <a:ea typeface="+mn-ea"/>
              <a:cs typeface="+mn-cs"/>
            </a:endParaRPr>
          </a:p>
        </p:txBody>
      </p:sp>
      <p:sp>
        <p:nvSpPr>
          <p:cNvPr id="6042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801541-7B8F-4873-A2F7-1F561FEECDA9}" type="slidenum">
              <a:rPr lang="ja-JP" altLang="en-US" smtClean="0">
                <a:latin typeface="Arial" pitchFamily="34" charset="0"/>
                <a:ea typeface="ＭＳ Ｐゴシック" pitchFamily="50" charset="-128"/>
              </a:rPr>
              <a:pPr/>
              <a:t>28</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14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Additionally, the pill bugs of the 11.2 mm group might feel sensation through the tips of the tubes.</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In human beings, sensation felt at the tips of invisible tools was reported in 2001.</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In this way, we will continue to determine animal intelligence in terms of autonomous choice of stimuli and the elicitation of novel adaptive behavior.</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 </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Thank you.</a:t>
            </a:r>
            <a:endParaRPr kumimoji="1" lang="ja-JP" altLang="ja-JP" sz="1200" kern="1200" dirty="0" smtClean="0">
              <a:solidFill>
                <a:schemeClr val="tx1"/>
              </a:solidFill>
              <a:latin typeface="+mn-lt"/>
              <a:ea typeface="+mn-ea"/>
              <a:cs typeface="+mn-cs"/>
            </a:endParaRPr>
          </a:p>
        </p:txBody>
      </p:sp>
      <p:sp>
        <p:nvSpPr>
          <p:cNvPr id="6144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A831BF-5A72-4128-968C-2D9D7E0AAB65}" type="slidenum">
              <a:rPr lang="ja-JP" altLang="en-US" smtClean="0">
                <a:latin typeface="Arial" pitchFamily="34" charset="0"/>
                <a:ea typeface="ＭＳ Ｐゴシック" pitchFamily="50" charset="-128"/>
              </a:rPr>
              <a:pPr/>
              <a:t>30</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78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First, when we try to understand animal intelligence, we encounter a conventional problem.</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For example, to investigate animal intelligence, conducting a problem-solving experiment is a good method.</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However, an animal that can solve a problem that can also be solved by a human being cannot always be called intelligent.</a:t>
            </a:r>
            <a:endParaRPr kumimoji="1" lang="ja-JP" altLang="ja-JP" sz="1200" kern="1200" dirty="0" smtClean="0">
              <a:solidFill>
                <a:schemeClr val="tx1"/>
              </a:solidFill>
              <a:latin typeface="+mn-lt"/>
              <a:ea typeface="+mn-ea"/>
              <a:cs typeface="+mn-cs"/>
            </a:endParaRPr>
          </a:p>
        </p:txBody>
      </p:sp>
      <p:sp>
        <p:nvSpPr>
          <p:cNvPr id="378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A132FF5-AFD1-4392-B552-58963CF2090D}" type="slidenum">
              <a:rPr lang="ja-JP" altLang="en-US" smtClean="0">
                <a:latin typeface="Arial" pitchFamily="34" charset="0"/>
                <a:ea typeface="ＭＳ Ｐゴシック" pitchFamily="50" charset="-128"/>
              </a:rPr>
              <a:pPr/>
              <a:t>3</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89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In this presentation, I introduce our approach to determining the intelligence of pill bugs.</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Pill bugs, </a:t>
            </a:r>
            <a:r>
              <a:rPr kumimoji="1" lang="en-US" altLang="ja-JP" sz="1200" kern="1200" dirty="0" err="1" smtClean="0">
                <a:solidFill>
                  <a:schemeClr val="tx1"/>
                </a:solidFill>
                <a:latin typeface="+mn-lt"/>
                <a:ea typeface="+mn-ea"/>
                <a:cs typeface="+mn-cs"/>
              </a:rPr>
              <a:t>Armadilidium</a:t>
            </a:r>
            <a:r>
              <a:rPr kumimoji="1" lang="en-US" altLang="ja-JP" sz="1200" kern="1200" dirty="0" smtClean="0">
                <a:solidFill>
                  <a:schemeClr val="tx1"/>
                </a:solidFill>
                <a:latin typeface="+mn-lt"/>
                <a:ea typeface="+mn-ea"/>
                <a:cs typeface="+mn-cs"/>
              </a:rPr>
              <a:t> </a:t>
            </a:r>
            <a:r>
              <a:rPr kumimoji="1" lang="en-US" altLang="ja-JP" sz="1200" kern="1200" dirty="0" err="1" smtClean="0">
                <a:solidFill>
                  <a:schemeClr val="tx1"/>
                </a:solidFill>
                <a:latin typeface="+mn-lt"/>
                <a:ea typeface="+mn-ea"/>
                <a:cs typeface="+mn-cs"/>
              </a:rPr>
              <a:t>vulgare</a:t>
            </a:r>
            <a:r>
              <a:rPr kumimoji="1" lang="en-US" altLang="ja-JP" sz="1200" kern="1200" dirty="0" smtClean="0">
                <a:solidFill>
                  <a:schemeClr val="tx1"/>
                </a:solidFill>
                <a:latin typeface="+mn-lt"/>
                <a:ea typeface="+mn-ea"/>
                <a:cs typeface="+mn-cs"/>
              </a:rPr>
              <a:t>, belong to the Isopoda order of Crustaceans.</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In Japan, these bugs are often found around the house.</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Their bodies are about 1 cm, and they can roll up into a ball.</a:t>
            </a:r>
            <a:endParaRPr kumimoji="1" lang="ja-JP" altLang="ja-JP" sz="1200" kern="1200" dirty="0" smtClean="0">
              <a:solidFill>
                <a:schemeClr val="tx1"/>
              </a:solidFill>
              <a:latin typeface="+mn-lt"/>
              <a:ea typeface="+mn-ea"/>
              <a:cs typeface="+mn-cs"/>
            </a:endParaRPr>
          </a:p>
        </p:txBody>
      </p:sp>
      <p:sp>
        <p:nvSpPr>
          <p:cNvPr id="389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1611C3A-122E-40B8-9619-FC2BF6666970}" type="slidenum">
              <a:rPr lang="ja-JP" altLang="en-US" smtClean="0">
                <a:latin typeface="Arial" pitchFamily="34" charset="0"/>
                <a:ea typeface="ＭＳ Ｐゴシック" pitchFamily="50" charset="-128"/>
              </a:rPr>
              <a:pPr/>
              <a:t>4</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99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Here is an example of a person and a pill bug encountering an obstacle and succeeding in detouring around that obstacle.</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Here, one usually says that detouring by a person results from thinking.</a:t>
            </a:r>
          </a:p>
          <a:p>
            <a:r>
              <a:rPr kumimoji="1" lang="en-US" altLang="ja-JP" sz="1200" kern="1200" dirty="0" smtClean="0">
                <a:solidFill>
                  <a:schemeClr val="tx1"/>
                </a:solidFill>
                <a:latin typeface="+mn-lt"/>
                <a:ea typeface="+mn-ea"/>
                <a:cs typeface="+mn-cs"/>
              </a:rPr>
              <a:t>In contrast, detouring by a pill bug results from a mechanical process.</a:t>
            </a:r>
            <a:endParaRPr kumimoji="1" lang="ja-JP" altLang="ja-JP" sz="1200" kern="1200" dirty="0" smtClean="0">
              <a:solidFill>
                <a:schemeClr val="tx1"/>
              </a:solidFill>
              <a:latin typeface="+mn-lt"/>
              <a:ea typeface="+mn-ea"/>
              <a:cs typeface="+mn-cs"/>
            </a:endParaRPr>
          </a:p>
        </p:txBody>
      </p:sp>
      <p:sp>
        <p:nvSpPr>
          <p:cNvPr id="39940"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5098C1-46BA-4939-AE46-24FE3D91AEF7}" type="slidenum">
              <a:rPr lang="ja-JP" altLang="en-US" smtClean="0">
                <a:latin typeface="Arial" pitchFamily="34" charset="0"/>
                <a:ea typeface="ＭＳ Ｐゴシック" pitchFamily="50" charset="-128"/>
              </a:rPr>
              <a:pPr/>
              <a:t>5</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09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For pill bugs, BALM, bilaterally asymmetrical leg movement, is a widely accepted hypothesis to explain their detouring behavior.</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This simple mechanical process tries to compensate the asymmetrical leg movement occurring at the first turn and results in turn alternation.</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Turn alternation can be considered an adaptive behavior because it corrects the deviations from linear movement in an escape situation.</a:t>
            </a:r>
            <a:endParaRPr kumimoji="1" lang="ja-JP" altLang="ja-JP" sz="1200" kern="1200" dirty="0" smtClean="0">
              <a:solidFill>
                <a:schemeClr val="tx1"/>
              </a:solidFill>
              <a:latin typeface="+mn-lt"/>
              <a:ea typeface="+mn-ea"/>
              <a:cs typeface="+mn-cs"/>
            </a:endParaRPr>
          </a:p>
        </p:txBody>
      </p:sp>
      <p:sp>
        <p:nvSpPr>
          <p:cNvPr id="4096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0D1912-D136-4902-8015-BB94FED67C17}" type="slidenum">
              <a:rPr lang="ja-JP" altLang="en-US" smtClean="0">
                <a:latin typeface="Arial" pitchFamily="34" charset="0"/>
                <a:ea typeface="ＭＳ Ｐゴシック" pitchFamily="50" charset="-128"/>
              </a:rPr>
              <a:pPr/>
              <a:t>6</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19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latin typeface="+mn-lt"/>
                <a:ea typeface="+mn-ea"/>
                <a:cs typeface="+mn-cs"/>
              </a:rPr>
              <a:t>So, how can we determine intelligence in such mechanical animals?</a:t>
            </a:r>
            <a:endParaRPr kumimoji="1" lang="ja-JP" altLang="ja-JP" sz="1200" kern="1200" dirty="0" smtClean="0">
              <a:solidFill>
                <a:schemeClr val="tx1"/>
              </a:solidFill>
              <a:latin typeface="+mn-lt"/>
              <a:ea typeface="+mn-ea"/>
              <a:cs typeface="+mn-cs"/>
            </a:endParaRPr>
          </a:p>
        </p:txBody>
      </p:sp>
      <p:sp>
        <p:nvSpPr>
          <p:cNvPr id="4198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1405E5-D18C-4B7E-805F-713B51B3982C}" type="slidenum">
              <a:rPr lang="ja-JP" altLang="en-US" smtClean="0">
                <a:latin typeface="Arial" pitchFamily="34" charset="0"/>
                <a:ea typeface="ＭＳ Ｐゴシック" pitchFamily="50" charset="-128"/>
              </a:rPr>
              <a:pPr/>
              <a:t>7</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30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en-US" altLang="ja-JP" sz="1200" kern="1200" dirty="0" smtClean="0">
                <a:solidFill>
                  <a:schemeClr val="tx1"/>
                </a:solidFill>
                <a:latin typeface="+mn-lt"/>
                <a:ea typeface="+mn-ea"/>
                <a:cs typeface="+mn-cs"/>
              </a:rPr>
              <a:t>Our answer is to set an unfamiliar situation.</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In a previous experiment, pill bugs were placed into a consecutive T-maze.</a:t>
            </a:r>
            <a:endParaRPr kumimoji="1" lang="ja-JP" altLang="ja-JP" sz="1200"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At first, they repeated turn alternation dutifully.</a:t>
            </a:r>
            <a:endParaRPr lang="ja-JP" altLang="en-US" dirty="0" smtClean="0"/>
          </a:p>
        </p:txBody>
      </p:sp>
      <p:sp>
        <p:nvSpPr>
          <p:cNvPr id="4301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030B2E-4937-42E9-B61D-EA632534F235}" type="slidenum">
              <a:rPr lang="ja-JP" altLang="en-US" smtClean="0">
                <a:latin typeface="Arial" pitchFamily="34" charset="0"/>
                <a:ea typeface="ＭＳ Ｐゴシック" pitchFamily="50" charset="-128"/>
              </a:rPr>
              <a:pPr/>
              <a:t>8</a:t>
            </a:fld>
            <a:endParaRPr lang="ja-JP" altLang="en-US" smtClean="0">
              <a:latin typeface="Arial" pitchFamily="34" charset="0"/>
              <a:ea typeface="ＭＳ Ｐゴシック"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latin typeface="+mn-lt"/>
                <a:ea typeface="+mn-ea"/>
                <a:cs typeface="+mn-cs"/>
              </a:rPr>
              <a:t>However, after about two hundred turns, they stopped, searched the wall, and then climbed it to get outside the maze.</a:t>
            </a:r>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kern="1200" dirty="0" smtClean="0">
                <a:solidFill>
                  <a:schemeClr val="tx1"/>
                </a:solidFill>
                <a:latin typeface="+mn-lt"/>
                <a:ea typeface="+mn-ea"/>
                <a:cs typeface="+mn-cs"/>
              </a:rPr>
              <a:t>To describe the capacity for this kind of novel adaptive behavior to be elicited, we would like to suggest the word “intelligence”.</a:t>
            </a:r>
            <a:endParaRPr kumimoji="1" lang="ja-JP" altLang="ja-JP" sz="1200" kern="1200" dirty="0" smtClean="0">
              <a:solidFill>
                <a:schemeClr val="tx1"/>
              </a:solidFill>
              <a:latin typeface="+mn-lt"/>
              <a:ea typeface="+mn-ea"/>
              <a:cs typeface="+mn-cs"/>
            </a:endParaRPr>
          </a:p>
        </p:txBody>
      </p:sp>
      <p:sp>
        <p:nvSpPr>
          <p:cNvPr id="4403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7971ED-D1D3-439A-95BD-4775C8B71BCD}" type="slidenum">
              <a:rPr lang="ja-JP" altLang="en-US" smtClean="0">
                <a:latin typeface="Arial" pitchFamily="34" charset="0"/>
                <a:ea typeface="ＭＳ Ｐゴシック" pitchFamily="50" charset="-128"/>
              </a:rPr>
              <a:pPr/>
              <a:t>9</a:t>
            </a:fld>
            <a:endParaRPr lang="ja-JP" altLang="en-US" smtClean="0">
              <a:latin typeface="Arial" pitchFamily="34" charset="0"/>
              <a:ea typeface="ＭＳ Ｐゴシック" pitchFamily="50"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C44E8791-8169-48FE-966B-13499DC669F8}" type="datetimeFigureOut">
              <a:rPr lang="ja-JP" altLang="en-US"/>
              <a:pPr>
                <a:defRPr/>
              </a:pPr>
              <a:t>2010/5/19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46C01691-6210-43D3-BCA2-3BC98C19DAB3}"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1882A799-94D1-41CE-AFDC-79F6E4CBE058}" type="datetimeFigureOut">
              <a:rPr lang="ja-JP" altLang="en-US"/>
              <a:pPr>
                <a:defRPr/>
              </a:pPr>
              <a:t>2010/5/19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D91C05B-846C-4E37-842D-6479BD33D659}"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9C2BEBF-62AF-4FF8-8E17-DD6014C1E01E}" type="datetimeFigureOut">
              <a:rPr lang="ja-JP" altLang="en-US"/>
              <a:pPr>
                <a:defRPr/>
              </a:pPr>
              <a:t>2010/5/19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CD72EA7A-7AED-4B68-AE80-492EA641F744}"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664B6E0-9D10-4AE8-8CD5-A7CE37323D2D}" type="datetimeFigureOut">
              <a:rPr lang="ja-JP" altLang="en-US"/>
              <a:pPr>
                <a:defRPr/>
              </a:pPr>
              <a:t>2010/5/19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23ECB356-65F5-47C9-A4E5-FB876EE2791F}"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13D51588-3DD2-45BD-9588-6C79899EE9AB}" type="datetimeFigureOut">
              <a:rPr lang="ja-JP" altLang="en-US"/>
              <a:pPr>
                <a:defRPr/>
              </a:pPr>
              <a:t>2010/5/19</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436BDCE-B095-405F-8DA2-EB67A48B3432}" type="slidenum">
              <a:rPr lang="ja-JP" altLang="en-US"/>
              <a:pPr>
                <a:defRPr/>
              </a:pPr>
              <a:t>&lt;#&gt;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69945E9E-195C-4371-ACE4-F2C5295A0ED1}" type="datetimeFigureOut">
              <a:rPr lang="ja-JP" altLang="en-US"/>
              <a:pPr>
                <a:defRPr/>
              </a:pPr>
              <a:t>2010/5/19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2CDC821-9683-44CB-8632-FDFD2DD5D29E}" type="slidenum">
              <a:rPr lang="ja-JP" altLang="en-US"/>
              <a:pPr>
                <a:defRPr/>
              </a:pPr>
              <a:t>&lt;#&gt;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5DBDA599-CD6D-4698-8CA1-2A2CD14F29F3}" type="datetimeFigureOut">
              <a:rPr lang="ja-JP" altLang="en-US"/>
              <a:pPr>
                <a:defRPr/>
              </a:pPr>
              <a:t>2010/5/19</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2F70CC96-6A04-4437-B336-0975B1201788}" type="slidenum">
              <a:rPr lang="ja-JP" altLang="en-US"/>
              <a:pPr>
                <a:defRPr/>
              </a:pPr>
              <a:t>&lt;#&gt;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7CE1E75D-6881-49BB-B3DA-72BD45DC924D}" type="datetimeFigureOut">
              <a:rPr lang="ja-JP" altLang="en-US"/>
              <a:pPr>
                <a:defRPr/>
              </a:pPr>
              <a:t>2010/5/19</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68FA9B4F-9485-4B12-9F25-24CD99B86E2F}" type="slidenum">
              <a:rPr lang="ja-JP" altLang="en-US"/>
              <a:pPr>
                <a:defRPr/>
              </a:pPr>
              <a:t>&lt;#&gt;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B9666C4D-FE93-462F-ADDD-27BA05C79F52}" type="datetimeFigureOut">
              <a:rPr lang="ja-JP" altLang="en-US"/>
              <a:pPr>
                <a:defRPr/>
              </a:pPr>
              <a:t>2010/5/19</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EBF1E170-615B-4CF6-AEC1-BC7080C6EDB7}"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CD39E21-3380-477E-A85C-6937B6AD874D}" type="datetimeFigureOut">
              <a:rPr lang="ja-JP" altLang="en-US"/>
              <a:pPr>
                <a:defRPr/>
              </a:pPr>
              <a:t>2010/5/19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25DB794B-49A8-49B9-A249-0DEACC460A1B}" type="slidenum">
              <a:rPr lang="ja-JP" altLang="en-US"/>
              <a:pPr>
                <a:defRPr/>
              </a:pPr>
              <a:t>&lt;#&gt;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A2645423-47CB-4AB8-9FBA-7416BA05F6DF}" type="datetimeFigureOut">
              <a:rPr lang="ja-JP" altLang="en-US"/>
              <a:pPr>
                <a:defRPr/>
              </a:pPr>
              <a:t>2010/5/19</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A63A4A7-0B2E-4A67-A62B-69702A86818A}" type="slidenum">
              <a:rPr lang="ja-JP" altLang="en-US"/>
              <a:pPr>
                <a:defRPr/>
              </a:pPr>
              <a:t>&lt;#&gt;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26B52ADA-9711-49C6-9F16-1E7C0D2EBE1D}" type="datetimeFigureOut">
              <a:rPr lang="ja-JP" altLang="en-US"/>
              <a:pPr>
                <a:defRPr/>
              </a:pPr>
              <a:t>2010/5/19</a:t>
            </a:fld>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BD824C78-D31B-4BD1-9909-00BC4E9C4D18}"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file:///C:\Users\toru\Desktop\ISCP2010\presentation_moriyama_final\movie\normal_initial.wm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C:\Users\toru\Desktop\ISCP2010\presentation_moriyama_final\movie\normal_Rm.wm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ideo" Target="file:///C:\Users\toru\Desktop\ISCP2010\presentation_moriyama_final\movie\normal_fall.wmv"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ideo" Target="file:///C:\Users\toru\Desktop\ISCP2010\presentation_moriyama_final\movie\tube.wm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file:///C:\Users\toru\Desktop\ISCP2010\presentation_moriyama_final\movie\Tmaze.wmv"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テキスト ボックス 1"/>
          <p:cNvSpPr txBox="1">
            <a:spLocks noChangeArrowheads="1"/>
          </p:cNvSpPr>
          <p:nvPr/>
        </p:nvSpPr>
        <p:spPr bwMode="auto">
          <a:xfrm>
            <a:off x="357188" y="306388"/>
            <a:ext cx="8429625" cy="3382962"/>
          </a:xfrm>
          <a:prstGeom prst="rect">
            <a:avLst/>
          </a:prstGeom>
          <a:noFill/>
          <a:ln w="9525">
            <a:noFill/>
            <a:miter lim="800000"/>
            <a:headEnd/>
            <a:tailEnd/>
          </a:ln>
        </p:spPr>
        <p:txBody>
          <a:bodyPr>
            <a:spAutoFit/>
          </a:bodyPr>
          <a:lstStyle/>
          <a:p>
            <a:r>
              <a:rPr lang="en-US" altLang="ja-JP" sz="2800" dirty="0">
                <a:latin typeface="Calibri" pitchFamily="34" charset="0"/>
                <a:cs typeface="Arial" pitchFamily="34" charset="0"/>
              </a:rPr>
              <a:t>ISCP2010</a:t>
            </a:r>
          </a:p>
          <a:p>
            <a:r>
              <a:rPr lang="en-US" altLang="ja-JP" sz="2800" dirty="0">
                <a:latin typeface="Calibri" pitchFamily="34" charset="0"/>
                <a:cs typeface="Arial" pitchFamily="34" charset="0"/>
              </a:rPr>
              <a:t>Symposium 1:</a:t>
            </a:r>
          </a:p>
          <a:p>
            <a:endParaRPr lang="en-US" altLang="ja-JP" sz="3200" dirty="0">
              <a:latin typeface="Calibri" pitchFamily="34" charset="0"/>
              <a:cs typeface="Arial" pitchFamily="34" charset="0"/>
            </a:endParaRPr>
          </a:p>
          <a:p>
            <a:endParaRPr lang="en-US" altLang="ja-JP" sz="3200" dirty="0">
              <a:latin typeface="Calibri" pitchFamily="34" charset="0"/>
              <a:cs typeface="Arial" pitchFamily="34" charset="0"/>
            </a:endParaRPr>
          </a:p>
          <a:p>
            <a:pPr algn="ctr"/>
            <a:r>
              <a:rPr lang="en-US" altLang="ja-JP" sz="3200" dirty="0">
                <a:latin typeface="Calibri" pitchFamily="34" charset="0"/>
                <a:cs typeface="Arial" pitchFamily="34" charset="0"/>
              </a:rPr>
              <a:t>What is animal intelligence? </a:t>
            </a:r>
          </a:p>
          <a:p>
            <a:pPr algn="ctr"/>
            <a:r>
              <a:rPr lang="en-US" altLang="ja-JP" sz="3200" dirty="0">
                <a:latin typeface="Calibri" pitchFamily="34" charset="0"/>
                <a:cs typeface="Arial" pitchFamily="34" charset="0"/>
              </a:rPr>
              <a:t>-</a:t>
            </a:r>
            <a:r>
              <a:rPr lang="en-US" altLang="ja-JP" sz="3200" dirty="0">
                <a:latin typeface="Calibri" pitchFamily="34" charset="0"/>
              </a:rPr>
              <a:t>　A</a:t>
            </a:r>
            <a:r>
              <a:rPr lang="en-US" altLang="ja-JP" sz="3200" dirty="0">
                <a:latin typeface="Calibri" pitchFamily="34" charset="0"/>
                <a:cs typeface="Arial" pitchFamily="34" charset="0"/>
              </a:rPr>
              <a:t>bility to generate novel adaptive behavior in humans and animals -</a:t>
            </a:r>
          </a:p>
        </p:txBody>
      </p:sp>
      <p:sp>
        <p:nvSpPr>
          <p:cNvPr id="2051" name="テキスト ボックス 2"/>
          <p:cNvSpPr txBox="1">
            <a:spLocks noChangeArrowheads="1"/>
          </p:cNvSpPr>
          <p:nvPr/>
        </p:nvSpPr>
        <p:spPr bwMode="auto">
          <a:xfrm>
            <a:off x="5643563" y="1571625"/>
            <a:ext cx="1785937" cy="369888"/>
          </a:xfrm>
          <a:prstGeom prst="rect">
            <a:avLst/>
          </a:prstGeom>
          <a:noFill/>
          <a:ln w="9525">
            <a:noFill/>
            <a:miter lim="800000"/>
            <a:headEnd/>
            <a:tailEnd/>
          </a:ln>
        </p:spPr>
        <p:txBody>
          <a:bodyPr>
            <a:spAutoFit/>
          </a:bodyPr>
          <a:lstStyle/>
          <a:p>
            <a:endParaRPr lang="ja-JP" altLang="en-US">
              <a:latin typeface="Calibri" pitchFamily="34" charset="0"/>
            </a:endParaRPr>
          </a:p>
        </p:txBody>
      </p:sp>
      <p:sp>
        <p:nvSpPr>
          <p:cNvPr id="2052" name="テキスト ボックス 4"/>
          <p:cNvSpPr txBox="1">
            <a:spLocks noChangeArrowheads="1"/>
          </p:cNvSpPr>
          <p:nvPr/>
        </p:nvSpPr>
        <p:spPr bwMode="auto">
          <a:xfrm>
            <a:off x="642938" y="4903788"/>
            <a:ext cx="7858125" cy="946150"/>
          </a:xfrm>
          <a:prstGeom prst="rect">
            <a:avLst/>
          </a:prstGeom>
          <a:noFill/>
          <a:ln w="9525">
            <a:noFill/>
            <a:miter lim="800000"/>
            <a:headEnd/>
            <a:tailEnd/>
          </a:ln>
        </p:spPr>
        <p:txBody>
          <a:bodyPr>
            <a:spAutoFit/>
          </a:bodyPr>
          <a:lstStyle/>
          <a:p>
            <a:pPr algn="ctr">
              <a:defRPr/>
            </a:pPr>
            <a:r>
              <a:rPr lang="en-US" altLang="ja-JP" sz="2800" dirty="0" err="1">
                <a:latin typeface="+mn-lt"/>
                <a:ea typeface="ＭＳ Ｐゴシック" charset="-128"/>
                <a:cs typeface="Arial" pitchFamily="34" charset="0"/>
              </a:rPr>
              <a:t>Tohru</a:t>
            </a:r>
            <a:r>
              <a:rPr lang="en-US" altLang="ja-JP" sz="2800" dirty="0">
                <a:latin typeface="+mn-lt"/>
                <a:ea typeface="ＭＳ Ｐゴシック" charset="-128"/>
                <a:cs typeface="Arial" pitchFamily="34" charset="0"/>
              </a:rPr>
              <a:t> Moriyama, Masao </a:t>
            </a:r>
            <a:r>
              <a:rPr lang="en-US" altLang="ja-JP" sz="2800" dirty="0" err="1">
                <a:latin typeface="+mn-lt"/>
                <a:ea typeface="ＭＳ Ｐゴシック" charset="-128"/>
                <a:cs typeface="Arial" pitchFamily="34" charset="0"/>
              </a:rPr>
              <a:t>Migita</a:t>
            </a:r>
            <a:r>
              <a:rPr lang="en-US" altLang="ja-JP" sz="2800" dirty="0">
                <a:latin typeface="+mn-lt"/>
                <a:ea typeface="ＭＳ Ｐゴシック" charset="-128"/>
                <a:cs typeface="Arial" pitchFamily="34" charset="0"/>
              </a:rPr>
              <a:t>, Shin Maruyama, </a:t>
            </a:r>
            <a:r>
              <a:rPr lang="en-US" altLang="ja-JP" sz="2800" dirty="0" err="1">
                <a:latin typeface="+mn-lt"/>
                <a:ea typeface="ＭＳ Ｐゴシック" charset="-128"/>
                <a:cs typeface="Arial" pitchFamily="34" charset="0"/>
              </a:rPr>
              <a:t>Nobuhiro</a:t>
            </a:r>
            <a:r>
              <a:rPr lang="en-US" altLang="ja-JP" sz="2800" dirty="0">
                <a:latin typeface="+mn-lt"/>
                <a:ea typeface="ＭＳ Ｐゴシック" charset="-128"/>
                <a:cs typeface="Arial" pitchFamily="34" charset="0"/>
              </a:rPr>
              <a:t> </a:t>
            </a:r>
            <a:r>
              <a:rPr lang="en-US" altLang="ja-JP" sz="2800" dirty="0" err="1">
                <a:latin typeface="+mn-lt"/>
                <a:ea typeface="ＭＳ Ｐゴシック" charset="-128"/>
                <a:cs typeface="Arial" pitchFamily="34" charset="0"/>
              </a:rPr>
              <a:t>Furuyama</a:t>
            </a:r>
            <a:endParaRPr lang="ja-JP" altLang="en-US" sz="2800" dirty="0">
              <a:latin typeface="+mn-lt"/>
              <a:ea typeface="ＭＳ Ｐゴシック" charset="-128"/>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32"/>
          <p:cNvSpPr txBox="1">
            <a:spLocks noChangeArrowheads="1"/>
          </p:cNvSpPr>
          <p:nvPr/>
        </p:nvSpPr>
        <p:spPr bwMode="auto">
          <a:xfrm>
            <a:off x="357188" y="422275"/>
            <a:ext cx="8253412" cy="1066800"/>
          </a:xfrm>
          <a:prstGeom prst="rect">
            <a:avLst/>
          </a:prstGeom>
          <a:noFill/>
          <a:ln w="9525">
            <a:noFill/>
            <a:miter lim="800000"/>
            <a:headEnd/>
            <a:tailEnd/>
          </a:ln>
        </p:spPr>
        <p:txBody>
          <a:bodyPr>
            <a:spAutoFit/>
          </a:bodyPr>
          <a:lstStyle/>
          <a:p>
            <a:pPr marL="514350" indent="-514350">
              <a:buFontTx/>
              <a:buAutoNum type="arabicPeriod" startAt="7"/>
            </a:pPr>
            <a:r>
              <a:rPr lang="en-US" altLang="ja-JP" sz="3200">
                <a:latin typeface="Calibri" pitchFamily="34" charset="0"/>
              </a:rPr>
              <a:t>Mechanism of elicitation of novel adaptive behaviors</a:t>
            </a:r>
            <a:endParaRPr lang="ja-JP" altLang="en-US" sz="3200">
              <a:latin typeface="Calibri" pitchFamily="34" charset="0"/>
            </a:endParaRPr>
          </a:p>
        </p:txBody>
      </p:sp>
      <p:sp>
        <p:nvSpPr>
          <p:cNvPr id="3" name="円/楕円 2"/>
          <p:cNvSpPr/>
          <p:nvPr/>
        </p:nvSpPr>
        <p:spPr>
          <a:xfrm>
            <a:off x="357188" y="2786063"/>
            <a:ext cx="1857375" cy="1214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p>
        </p:txBody>
      </p:sp>
      <p:sp>
        <p:nvSpPr>
          <p:cNvPr id="4" name="円/楕円 3"/>
          <p:cNvSpPr/>
          <p:nvPr/>
        </p:nvSpPr>
        <p:spPr>
          <a:xfrm>
            <a:off x="2259013" y="2884488"/>
            <a:ext cx="1785937" cy="1143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p>
        </p:txBody>
      </p:sp>
      <p:sp>
        <p:nvSpPr>
          <p:cNvPr id="5" name="円/楕円 4"/>
          <p:cNvSpPr/>
          <p:nvPr/>
        </p:nvSpPr>
        <p:spPr>
          <a:xfrm>
            <a:off x="285750" y="2286000"/>
            <a:ext cx="3857625" cy="214312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p>
        </p:txBody>
      </p:sp>
      <p:sp>
        <p:nvSpPr>
          <p:cNvPr id="6" name="テキスト ボックス 5"/>
          <p:cNvSpPr txBox="1"/>
          <p:nvPr/>
        </p:nvSpPr>
        <p:spPr>
          <a:xfrm>
            <a:off x="714375" y="2928938"/>
            <a:ext cx="1571625" cy="1016000"/>
          </a:xfrm>
          <a:prstGeom prst="rect">
            <a:avLst/>
          </a:prstGeom>
          <a:noFill/>
        </p:spPr>
        <p:txBody>
          <a:bodyPr>
            <a:spAutoFit/>
          </a:bodyPr>
          <a:lstStyle/>
          <a:p>
            <a:pPr>
              <a:defRPr/>
            </a:pPr>
            <a:r>
              <a:rPr lang="en-US" altLang="ja-JP" sz="2000" dirty="0">
                <a:latin typeface="+mn-lt"/>
                <a:ea typeface="ＭＳ Ｐゴシック" charset="-128"/>
              </a:rPr>
              <a:t>Leg movements</a:t>
            </a:r>
          </a:p>
          <a:p>
            <a:pPr>
              <a:defRPr/>
            </a:pPr>
            <a:r>
              <a:rPr lang="en-US" altLang="ja-JP" sz="2000" dirty="0">
                <a:latin typeface="+mn-lt"/>
                <a:ea typeface="ＭＳ Ｐゴシック" charset="-128"/>
              </a:rPr>
              <a:t>etc.</a:t>
            </a:r>
            <a:endParaRPr lang="ja-JP" altLang="en-US" sz="2000" dirty="0">
              <a:latin typeface="+mn-lt"/>
              <a:ea typeface="ＭＳ Ｐゴシック" charset="-128"/>
            </a:endParaRPr>
          </a:p>
        </p:txBody>
      </p:sp>
      <p:sp>
        <p:nvSpPr>
          <p:cNvPr id="8199" name="テキスト ボックス 6"/>
          <p:cNvSpPr txBox="1">
            <a:spLocks noChangeArrowheads="1"/>
          </p:cNvSpPr>
          <p:nvPr/>
        </p:nvSpPr>
        <p:spPr bwMode="auto">
          <a:xfrm>
            <a:off x="2928938" y="3643313"/>
            <a:ext cx="500062" cy="400050"/>
          </a:xfrm>
          <a:prstGeom prst="rect">
            <a:avLst/>
          </a:prstGeom>
          <a:noFill/>
          <a:ln w="9525">
            <a:noFill/>
            <a:miter lim="800000"/>
            <a:headEnd/>
            <a:tailEnd/>
          </a:ln>
        </p:spPr>
        <p:txBody>
          <a:bodyPr>
            <a:spAutoFit/>
          </a:bodyPr>
          <a:lstStyle/>
          <a:p>
            <a:pPr>
              <a:defRPr/>
            </a:pPr>
            <a:r>
              <a:rPr lang="en-US" altLang="ja-JP" sz="2000" dirty="0">
                <a:latin typeface="+mn-lt"/>
                <a:ea typeface="ＭＳ Ｐゴシック" charset="-128"/>
              </a:rPr>
              <a:t>etc.</a:t>
            </a:r>
          </a:p>
        </p:txBody>
      </p:sp>
      <p:sp>
        <p:nvSpPr>
          <p:cNvPr id="8" name="テキスト ボックス 7"/>
          <p:cNvSpPr txBox="1"/>
          <p:nvPr/>
        </p:nvSpPr>
        <p:spPr>
          <a:xfrm>
            <a:off x="884238" y="2616200"/>
            <a:ext cx="1258887" cy="396875"/>
          </a:xfrm>
          <a:prstGeom prst="rect">
            <a:avLst/>
          </a:prstGeom>
          <a:solidFill>
            <a:schemeClr val="bg1"/>
          </a:solidFill>
        </p:spPr>
        <p:txBody>
          <a:bodyPr>
            <a:spAutoFit/>
          </a:bodyPr>
          <a:lstStyle/>
          <a:p>
            <a:pPr algn="ctr"/>
            <a:r>
              <a:rPr lang="en-US" altLang="ja-JP" sz="2000" b="1">
                <a:latin typeface="Calibri" pitchFamily="34" charset="0"/>
              </a:rPr>
              <a:t>Choose</a:t>
            </a:r>
            <a:endParaRPr lang="ja-JP" altLang="en-US" sz="2000" b="1">
              <a:latin typeface="Calibri" pitchFamily="34" charset="0"/>
            </a:endParaRPr>
          </a:p>
        </p:txBody>
      </p:sp>
      <p:sp>
        <p:nvSpPr>
          <p:cNvPr id="8201" name="テキスト ボックス 8"/>
          <p:cNvSpPr txBox="1">
            <a:spLocks noChangeArrowheads="1"/>
          </p:cNvSpPr>
          <p:nvPr/>
        </p:nvSpPr>
        <p:spPr bwMode="auto">
          <a:xfrm>
            <a:off x="2500313" y="2671763"/>
            <a:ext cx="1133475" cy="396875"/>
          </a:xfrm>
          <a:prstGeom prst="rect">
            <a:avLst/>
          </a:prstGeom>
          <a:solidFill>
            <a:schemeClr val="bg1"/>
          </a:solidFill>
          <a:ln w="9525">
            <a:noFill/>
            <a:miter lim="800000"/>
            <a:headEnd/>
            <a:tailEnd/>
          </a:ln>
        </p:spPr>
        <p:txBody>
          <a:bodyPr>
            <a:spAutoFit/>
          </a:bodyPr>
          <a:lstStyle/>
          <a:p>
            <a:pPr algn="ctr"/>
            <a:r>
              <a:rPr lang="en-US" altLang="ja-JP" sz="2000" b="1">
                <a:latin typeface="Calibri" pitchFamily="34" charset="0"/>
              </a:rPr>
              <a:t>Ignore</a:t>
            </a:r>
            <a:endParaRPr lang="ja-JP" altLang="en-US" sz="2000" b="1">
              <a:latin typeface="Calibri" pitchFamily="34" charset="0"/>
            </a:endParaRPr>
          </a:p>
        </p:txBody>
      </p:sp>
      <p:sp>
        <p:nvSpPr>
          <p:cNvPr id="10" name="テキスト ボックス 9"/>
          <p:cNvSpPr txBox="1"/>
          <p:nvPr/>
        </p:nvSpPr>
        <p:spPr>
          <a:xfrm>
            <a:off x="1285875" y="2130425"/>
            <a:ext cx="1990725" cy="400050"/>
          </a:xfrm>
          <a:prstGeom prst="rect">
            <a:avLst/>
          </a:prstGeom>
          <a:solidFill>
            <a:schemeClr val="bg1"/>
          </a:solidFill>
        </p:spPr>
        <p:txBody>
          <a:bodyPr>
            <a:spAutoFit/>
          </a:bodyPr>
          <a:lstStyle/>
          <a:p>
            <a:pPr algn="ctr">
              <a:defRPr/>
            </a:pPr>
            <a:r>
              <a:rPr lang="en-US" altLang="ja-JP" sz="2000" dirty="0">
                <a:latin typeface="+mn-lt"/>
                <a:ea typeface="ＭＳ Ｐゴシック" charset="-128"/>
              </a:rPr>
              <a:t>Stimuli sensed</a:t>
            </a:r>
            <a:endParaRPr lang="ja-JP" altLang="en-US" sz="2000" dirty="0">
              <a:latin typeface="+mn-lt"/>
              <a:ea typeface="ＭＳ Ｐゴシック" charset="-128"/>
            </a:endParaRPr>
          </a:p>
        </p:txBody>
      </p:sp>
      <p:sp>
        <p:nvSpPr>
          <p:cNvPr id="8203" name="テキスト ボックス 10"/>
          <p:cNvSpPr txBox="1">
            <a:spLocks noChangeArrowheads="1"/>
          </p:cNvSpPr>
          <p:nvPr/>
        </p:nvSpPr>
        <p:spPr bwMode="auto">
          <a:xfrm>
            <a:off x="1785938" y="5572125"/>
            <a:ext cx="1133475" cy="400050"/>
          </a:xfrm>
          <a:prstGeom prst="rect">
            <a:avLst/>
          </a:prstGeom>
          <a:solidFill>
            <a:schemeClr val="bg1"/>
          </a:solidFill>
          <a:ln w="9525">
            <a:noFill/>
            <a:miter lim="800000"/>
            <a:headEnd/>
            <a:tailEnd/>
          </a:ln>
        </p:spPr>
        <p:txBody>
          <a:bodyPr>
            <a:spAutoFit/>
          </a:bodyPr>
          <a:lstStyle/>
          <a:p>
            <a:pPr algn="ctr">
              <a:defRPr/>
            </a:pPr>
            <a:r>
              <a:rPr lang="en-US" altLang="ja-JP" sz="2000">
                <a:latin typeface="+mn-lt"/>
                <a:ea typeface="ＭＳ Ｐゴシック" charset="-128"/>
              </a:rPr>
              <a:t>Pill bug</a:t>
            </a:r>
            <a:endParaRPr lang="ja-JP" altLang="en-US" sz="2000">
              <a:latin typeface="+mn-lt"/>
              <a:ea typeface="ＭＳ Ｐゴシック" charset="-128"/>
            </a:endParaRPr>
          </a:p>
        </p:txBody>
      </p:sp>
      <p:cxnSp>
        <p:nvCxnSpPr>
          <p:cNvPr id="13" name="直線矢印コネクタ 12"/>
          <p:cNvCxnSpPr>
            <a:stCxn id="8203" idx="0"/>
          </p:cNvCxnSpPr>
          <p:nvPr/>
        </p:nvCxnSpPr>
        <p:spPr>
          <a:xfrm rot="16200000" flipV="1">
            <a:off x="1140619" y="4360069"/>
            <a:ext cx="1571625" cy="8524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stCxn id="8203" idx="0"/>
            <a:endCxn id="4" idx="4"/>
          </p:cNvCxnSpPr>
          <p:nvPr/>
        </p:nvCxnSpPr>
        <p:spPr>
          <a:xfrm rot="5400000" flipH="1" flipV="1">
            <a:off x="1979613" y="4400550"/>
            <a:ext cx="1544637" cy="7985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06" name="テキスト ボックス 16"/>
          <p:cNvSpPr txBox="1">
            <a:spLocks noChangeArrowheads="1"/>
          </p:cNvSpPr>
          <p:nvPr/>
        </p:nvSpPr>
        <p:spPr bwMode="auto">
          <a:xfrm>
            <a:off x="2714625" y="4500563"/>
            <a:ext cx="1990725" cy="1200150"/>
          </a:xfrm>
          <a:prstGeom prst="rect">
            <a:avLst/>
          </a:prstGeom>
          <a:noFill/>
          <a:ln w="9525">
            <a:noFill/>
            <a:miter lim="800000"/>
            <a:headEnd/>
            <a:tailEnd/>
          </a:ln>
        </p:spPr>
        <p:txBody>
          <a:bodyPr>
            <a:spAutoFit/>
          </a:bodyPr>
          <a:lstStyle/>
          <a:p>
            <a:pPr algn="ctr">
              <a:defRPr/>
            </a:pPr>
            <a:r>
              <a:rPr lang="en-US" altLang="ja-JP" sz="2400" dirty="0">
                <a:solidFill>
                  <a:srgbClr val="FF0000"/>
                </a:solidFill>
                <a:latin typeface="+mn-lt"/>
                <a:ea typeface="ＭＳ Ｐゴシック" charset="-128"/>
              </a:rPr>
              <a:t>Autonomous choice of stimuli</a:t>
            </a:r>
            <a:endParaRPr lang="ja-JP" altLang="en-US" sz="2400" dirty="0">
              <a:solidFill>
                <a:srgbClr val="FF0000"/>
              </a:solidFill>
              <a:latin typeface="+mn-lt"/>
              <a:ea typeface="ＭＳ Ｐゴシック" charset="-128"/>
            </a:endParaRPr>
          </a:p>
        </p:txBody>
      </p:sp>
      <p:sp>
        <p:nvSpPr>
          <p:cNvPr id="18" name="円/楕円 17"/>
          <p:cNvSpPr/>
          <p:nvPr/>
        </p:nvSpPr>
        <p:spPr>
          <a:xfrm>
            <a:off x="5143500" y="2800350"/>
            <a:ext cx="1930400" cy="17716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p>
        </p:txBody>
      </p:sp>
      <p:sp>
        <p:nvSpPr>
          <p:cNvPr id="19" name="円/楕円 18"/>
          <p:cNvSpPr/>
          <p:nvPr/>
        </p:nvSpPr>
        <p:spPr>
          <a:xfrm>
            <a:off x="7143750" y="2928938"/>
            <a:ext cx="1571625" cy="1143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p>
        </p:txBody>
      </p:sp>
      <p:sp>
        <p:nvSpPr>
          <p:cNvPr id="20" name="円/楕円 19"/>
          <p:cNvSpPr/>
          <p:nvPr/>
        </p:nvSpPr>
        <p:spPr>
          <a:xfrm>
            <a:off x="5000625" y="2286000"/>
            <a:ext cx="3857625" cy="27733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p>
        </p:txBody>
      </p:sp>
      <p:sp>
        <p:nvSpPr>
          <p:cNvPr id="8210" name="テキスト ボックス 20"/>
          <p:cNvSpPr txBox="1">
            <a:spLocks noChangeArrowheads="1"/>
          </p:cNvSpPr>
          <p:nvPr/>
        </p:nvSpPr>
        <p:spPr bwMode="auto">
          <a:xfrm>
            <a:off x="5500688" y="3078163"/>
            <a:ext cx="1571625" cy="708025"/>
          </a:xfrm>
          <a:prstGeom prst="rect">
            <a:avLst/>
          </a:prstGeom>
          <a:noFill/>
          <a:ln w="9525">
            <a:noFill/>
            <a:miter lim="800000"/>
            <a:headEnd/>
            <a:tailEnd/>
          </a:ln>
        </p:spPr>
        <p:txBody>
          <a:bodyPr>
            <a:spAutoFit/>
          </a:bodyPr>
          <a:lstStyle/>
          <a:p>
            <a:pPr>
              <a:defRPr/>
            </a:pPr>
            <a:r>
              <a:rPr lang="en-US" altLang="ja-JP" sz="2000" dirty="0">
                <a:latin typeface="+mn-lt"/>
                <a:ea typeface="ＭＳ Ｐゴシック" charset="-128"/>
              </a:rPr>
              <a:t>Leg movements</a:t>
            </a:r>
          </a:p>
        </p:txBody>
      </p:sp>
      <p:sp>
        <p:nvSpPr>
          <p:cNvPr id="8211" name="テキスト ボックス 21"/>
          <p:cNvSpPr txBox="1">
            <a:spLocks noChangeArrowheads="1"/>
          </p:cNvSpPr>
          <p:nvPr/>
        </p:nvSpPr>
        <p:spPr bwMode="auto">
          <a:xfrm>
            <a:off x="7429500" y="3333750"/>
            <a:ext cx="928688" cy="400050"/>
          </a:xfrm>
          <a:prstGeom prst="rect">
            <a:avLst/>
          </a:prstGeom>
          <a:noFill/>
          <a:ln w="9525">
            <a:noFill/>
            <a:miter lim="800000"/>
            <a:headEnd/>
            <a:tailEnd/>
          </a:ln>
        </p:spPr>
        <p:txBody>
          <a:bodyPr>
            <a:spAutoFit/>
          </a:bodyPr>
          <a:lstStyle/>
          <a:p>
            <a:pPr>
              <a:defRPr/>
            </a:pPr>
            <a:r>
              <a:rPr lang="en-US" altLang="ja-JP" sz="2000" dirty="0">
                <a:latin typeface="+mn-lt"/>
                <a:ea typeface="ＭＳ Ｐゴシック" charset="-128"/>
              </a:rPr>
              <a:t>Others</a:t>
            </a:r>
          </a:p>
        </p:txBody>
      </p:sp>
      <p:sp>
        <p:nvSpPr>
          <p:cNvPr id="23" name="テキスト ボックス 22"/>
          <p:cNvSpPr txBox="1"/>
          <p:nvPr/>
        </p:nvSpPr>
        <p:spPr>
          <a:xfrm>
            <a:off x="5640388" y="2743200"/>
            <a:ext cx="1258887" cy="396875"/>
          </a:xfrm>
          <a:prstGeom prst="rect">
            <a:avLst/>
          </a:prstGeom>
          <a:solidFill>
            <a:schemeClr val="bg1"/>
          </a:solidFill>
        </p:spPr>
        <p:txBody>
          <a:bodyPr>
            <a:spAutoFit/>
          </a:bodyPr>
          <a:lstStyle/>
          <a:p>
            <a:pPr algn="ctr"/>
            <a:r>
              <a:rPr lang="en-US" altLang="ja-JP" sz="2000" b="1">
                <a:latin typeface="Calibri" pitchFamily="34" charset="0"/>
              </a:rPr>
              <a:t>Choose</a:t>
            </a:r>
            <a:endParaRPr lang="ja-JP" altLang="en-US" sz="2000" b="1">
              <a:latin typeface="Calibri" pitchFamily="34" charset="0"/>
            </a:endParaRPr>
          </a:p>
        </p:txBody>
      </p:sp>
      <p:sp>
        <p:nvSpPr>
          <p:cNvPr id="24" name="テキスト ボックス 23"/>
          <p:cNvSpPr txBox="1"/>
          <p:nvPr/>
        </p:nvSpPr>
        <p:spPr>
          <a:xfrm>
            <a:off x="7188200" y="2728913"/>
            <a:ext cx="1133475" cy="396875"/>
          </a:xfrm>
          <a:prstGeom prst="rect">
            <a:avLst/>
          </a:prstGeom>
          <a:solidFill>
            <a:schemeClr val="bg1"/>
          </a:solidFill>
        </p:spPr>
        <p:txBody>
          <a:bodyPr>
            <a:spAutoFit/>
          </a:bodyPr>
          <a:lstStyle/>
          <a:p>
            <a:pPr algn="ctr"/>
            <a:r>
              <a:rPr lang="en-US" altLang="ja-JP" sz="2000" b="1">
                <a:latin typeface="Calibri" pitchFamily="34" charset="0"/>
              </a:rPr>
              <a:t>Ignore</a:t>
            </a:r>
            <a:endParaRPr lang="ja-JP" altLang="en-US" sz="2000" b="1">
              <a:latin typeface="Calibri" pitchFamily="34" charset="0"/>
            </a:endParaRPr>
          </a:p>
        </p:txBody>
      </p:sp>
      <p:sp>
        <p:nvSpPr>
          <p:cNvPr id="25" name="テキスト ボックス 24"/>
          <p:cNvSpPr txBox="1"/>
          <p:nvPr/>
        </p:nvSpPr>
        <p:spPr>
          <a:xfrm>
            <a:off x="6000750" y="2130425"/>
            <a:ext cx="1990725" cy="400050"/>
          </a:xfrm>
          <a:prstGeom prst="rect">
            <a:avLst/>
          </a:prstGeom>
          <a:solidFill>
            <a:schemeClr val="bg1"/>
          </a:solidFill>
        </p:spPr>
        <p:txBody>
          <a:bodyPr>
            <a:spAutoFit/>
          </a:bodyPr>
          <a:lstStyle/>
          <a:p>
            <a:pPr algn="ctr">
              <a:defRPr/>
            </a:pPr>
            <a:r>
              <a:rPr lang="en-US" altLang="ja-JP" sz="2000" dirty="0">
                <a:latin typeface="+mn-lt"/>
                <a:ea typeface="ＭＳ Ｐゴシック" charset="-128"/>
              </a:rPr>
              <a:t>Stimuli sensed</a:t>
            </a:r>
            <a:endParaRPr lang="ja-JP" altLang="en-US" sz="2000" dirty="0">
              <a:latin typeface="+mn-lt"/>
              <a:ea typeface="ＭＳ Ｐゴシック" charset="-128"/>
            </a:endParaRPr>
          </a:p>
        </p:txBody>
      </p:sp>
      <p:sp>
        <p:nvSpPr>
          <p:cNvPr id="8215" name="テキスト ボックス 25"/>
          <p:cNvSpPr txBox="1">
            <a:spLocks noChangeArrowheads="1"/>
          </p:cNvSpPr>
          <p:nvPr/>
        </p:nvSpPr>
        <p:spPr bwMode="auto">
          <a:xfrm>
            <a:off x="6500813" y="5559425"/>
            <a:ext cx="1133475" cy="400050"/>
          </a:xfrm>
          <a:prstGeom prst="rect">
            <a:avLst/>
          </a:prstGeom>
          <a:solidFill>
            <a:schemeClr val="bg1"/>
          </a:solidFill>
          <a:ln w="9525">
            <a:noFill/>
            <a:miter lim="800000"/>
            <a:headEnd/>
            <a:tailEnd/>
          </a:ln>
        </p:spPr>
        <p:txBody>
          <a:bodyPr>
            <a:spAutoFit/>
          </a:bodyPr>
          <a:lstStyle/>
          <a:p>
            <a:pPr algn="ctr">
              <a:defRPr/>
            </a:pPr>
            <a:r>
              <a:rPr lang="en-US" altLang="ja-JP" sz="2000" dirty="0">
                <a:latin typeface="+mn-lt"/>
                <a:ea typeface="ＭＳ Ｐゴシック" charset="-128"/>
              </a:rPr>
              <a:t>Pill bug</a:t>
            </a:r>
            <a:endParaRPr lang="ja-JP" altLang="en-US" sz="2000" dirty="0">
              <a:latin typeface="+mn-lt"/>
              <a:ea typeface="ＭＳ Ｐゴシック" charset="-128"/>
            </a:endParaRPr>
          </a:p>
        </p:txBody>
      </p:sp>
      <p:cxnSp>
        <p:nvCxnSpPr>
          <p:cNvPr id="28" name="直線矢印コネクタ 27"/>
          <p:cNvCxnSpPr>
            <a:stCxn id="8215" idx="0"/>
            <a:endCxn id="19" idx="4"/>
          </p:cNvCxnSpPr>
          <p:nvPr/>
        </p:nvCxnSpPr>
        <p:spPr>
          <a:xfrm rot="5400000" flipH="1" flipV="1">
            <a:off x="6754813" y="4384675"/>
            <a:ext cx="1487487" cy="86201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17" name="テキスト ボックス 30"/>
          <p:cNvSpPr txBox="1">
            <a:spLocks noChangeArrowheads="1"/>
          </p:cNvSpPr>
          <p:nvPr/>
        </p:nvSpPr>
        <p:spPr bwMode="auto">
          <a:xfrm>
            <a:off x="5268913" y="3771900"/>
            <a:ext cx="1643062" cy="400050"/>
          </a:xfrm>
          <a:prstGeom prst="rect">
            <a:avLst/>
          </a:prstGeom>
          <a:solidFill>
            <a:srgbClr val="FFFF00"/>
          </a:solidFill>
          <a:ln w="9525">
            <a:noFill/>
            <a:miter lim="800000"/>
            <a:headEnd/>
            <a:tailEnd/>
          </a:ln>
        </p:spPr>
        <p:txBody>
          <a:bodyPr>
            <a:spAutoFit/>
          </a:bodyPr>
          <a:lstStyle/>
          <a:p>
            <a:pPr algn="ctr">
              <a:defRPr/>
            </a:pPr>
            <a:r>
              <a:rPr lang="en-US" altLang="ja-JP" sz="2000" dirty="0">
                <a:latin typeface="+mn-lt"/>
                <a:ea typeface="ＭＳ Ｐゴシック" charset="-128"/>
              </a:rPr>
              <a:t>Wall’s texture</a:t>
            </a:r>
          </a:p>
        </p:txBody>
      </p:sp>
      <p:cxnSp>
        <p:nvCxnSpPr>
          <p:cNvPr id="32" name="直線矢印コネクタ 31"/>
          <p:cNvCxnSpPr>
            <a:stCxn id="8215" idx="0"/>
          </p:cNvCxnSpPr>
          <p:nvPr/>
        </p:nvCxnSpPr>
        <p:spPr>
          <a:xfrm rot="16200000" flipV="1">
            <a:off x="6212682" y="4704556"/>
            <a:ext cx="1071562" cy="638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右矢印 33"/>
          <p:cNvSpPr/>
          <p:nvPr/>
        </p:nvSpPr>
        <p:spPr>
          <a:xfrm>
            <a:off x="4357688" y="3214688"/>
            <a:ext cx="428625" cy="5715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p>
        </p:txBody>
      </p:sp>
      <p:sp>
        <p:nvSpPr>
          <p:cNvPr id="35" name="テキスト ボックス 34"/>
          <p:cNvSpPr txBox="1"/>
          <p:nvPr/>
        </p:nvSpPr>
        <p:spPr>
          <a:xfrm>
            <a:off x="3857625" y="2143125"/>
            <a:ext cx="1628775" cy="822325"/>
          </a:xfrm>
          <a:prstGeom prst="rect">
            <a:avLst/>
          </a:prstGeom>
          <a:noFill/>
        </p:spPr>
        <p:txBody>
          <a:bodyPr>
            <a:spAutoFit/>
          </a:bodyPr>
          <a:lstStyle/>
          <a:p>
            <a:pPr algn="ctr">
              <a:defRPr/>
            </a:pPr>
            <a:r>
              <a:rPr lang="en-US" altLang="ja-JP" sz="2400" dirty="0">
                <a:solidFill>
                  <a:srgbClr val="FF0000"/>
                </a:solidFill>
                <a:latin typeface="+mn-lt"/>
                <a:ea typeface="ＭＳ Ｐゴシック" charset="-128"/>
              </a:rPr>
              <a:t>Unfamiliar situation</a:t>
            </a:r>
            <a:endParaRPr lang="ja-JP" altLang="en-US" sz="2400" dirty="0">
              <a:solidFill>
                <a:srgbClr val="FF0000"/>
              </a:solidFill>
              <a:latin typeface="+mn-lt"/>
              <a:ea typeface="ＭＳ Ｐゴシック" charset="-128"/>
            </a:endParaRPr>
          </a:p>
        </p:txBody>
      </p:sp>
      <p:sp>
        <p:nvSpPr>
          <p:cNvPr id="36" name="テキスト ボックス 35"/>
          <p:cNvSpPr txBox="1"/>
          <p:nvPr/>
        </p:nvSpPr>
        <p:spPr>
          <a:xfrm>
            <a:off x="2330450" y="3246438"/>
            <a:ext cx="1643063" cy="400050"/>
          </a:xfrm>
          <a:prstGeom prst="rect">
            <a:avLst/>
          </a:prstGeom>
          <a:solidFill>
            <a:srgbClr val="FFFF00"/>
          </a:solidFill>
        </p:spPr>
        <p:txBody>
          <a:bodyPr>
            <a:spAutoFit/>
          </a:bodyPr>
          <a:lstStyle/>
          <a:p>
            <a:pPr algn="ctr">
              <a:defRPr/>
            </a:pPr>
            <a:r>
              <a:rPr lang="en-US" altLang="ja-JP" sz="2000" dirty="0">
                <a:latin typeface="+mn-lt"/>
                <a:ea typeface="ＭＳ Ｐゴシック" charset="-128"/>
              </a:rPr>
              <a:t>Wall’s texture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グループ化 17"/>
          <p:cNvGrpSpPr>
            <a:grpSpLocks noChangeAspect="1"/>
          </p:cNvGrpSpPr>
          <p:nvPr/>
        </p:nvGrpSpPr>
        <p:grpSpPr bwMode="auto">
          <a:xfrm>
            <a:off x="2214563" y="1643063"/>
            <a:ext cx="4714875" cy="5016500"/>
            <a:chOff x="2357437" y="1418965"/>
            <a:chExt cx="4286251" cy="4560536"/>
          </a:xfrm>
        </p:grpSpPr>
        <p:sp>
          <p:nvSpPr>
            <p:cNvPr id="2" name="円/楕円 1"/>
            <p:cNvSpPr/>
            <p:nvPr/>
          </p:nvSpPr>
          <p:spPr>
            <a:xfrm>
              <a:off x="2500312" y="2270457"/>
              <a:ext cx="1785217" cy="11300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p>
          </p:txBody>
        </p:sp>
        <p:sp>
          <p:nvSpPr>
            <p:cNvPr id="3" name="円/楕円 2"/>
            <p:cNvSpPr/>
            <p:nvPr/>
          </p:nvSpPr>
          <p:spPr>
            <a:xfrm>
              <a:off x="4624676" y="2368596"/>
              <a:ext cx="1759240" cy="103189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p>
          </p:txBody>
        </p:sp>
        <p:sp>
          <p:nvSpPr>
            <p:cNvPr id="4" name="円/楕円 3"/>
            <p:cNvSpPr/>
            <p:nvPr/>
          </p:nvSpPr>
          <p:spPr>
            <a:xfrm>
              <a:off x="2357437" y="1613798"/>
              <a:ext cx="4286251" cy="225862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p>
          </p:txBody>
        </p:sp>
        <p:sp>
          <p:nvSpPr>
            <p:cNvPr id="5" name="テキスト ボックス 4"/>
            <p:cNvSpPr txBox="1"/>
            <p:nvPr/>
          </p:nvSpPr>
          <p:spPr>
            <a:xfrm>
              <a:off x="2643187" y="2642805"/>
              <a:ext cx="1571625" cy="399768"/>
            </a:xfrm>
            <a:prstGeom prst="rect">
              <a:avLst/>
            </a:prstGeom>
            <a:noFill/>
          </p:spPr>
          <p:txBody>
            <a:bodyPr>
              <a:spAutoFit/>
            </a:bodyPr>
            <a:lstStyle/>
            <a:p>
              <a:pPr>
                <a:defRPr/>
              </a:pPr>
              <a:r>
                <a:rPr lang="en-US" altLang="ja-JP" sz="2000" dirty="0">
                  <a:latin typeface="+mn-lt"/>
                  <a:ea typeface="ＭＳ Ｐゴシック" charset="-128"/>
                </a:rPr>
                <a:t>a, b, c, </a:t>
              </a:r>
              <a:r>
                <a:rPr lang="ja-JP" altLang="en-US" sz="2000" dirty="0">
                  <a:latin typeface="+mn-lt"/>
                  <a:ea typeface="ＭＳ Ｐゴシック" charset="-128"/>
                </a:rPr>
                <a:t>・・・</a:t>
              </a:r>
              <a:endParaRPr lang="en-US" altLang="ja-JP" sz="2000" dirty="0">
                <a:latin typeface="+mn-lt"/>
                <a:ea typeface="ＭＳ Ｐゴシック" charset="-128"/>
              </a:endParaRPr>
            </a:p>
          </p:txBody>
        </p:sp>
        <p:sp>
          <p:nvSpPr>
            <p:cNvPr id="6" name="テキスト ボックス 6"/>
            <p:cNvSpPr txBox="1">
              <a:spLocks noChangeArrowheads="1"/>
            </p:cNvSpPr>
            <p:nvPr/>
          </p:nvSpPr>
          <p:spPr bwMode="auto">
            <a:xfrm>
              <a:off x="5248130" y="2686101"/>
              <a:ext cx="1070841" cy="399768"/>
            </a:xfrm>
            <a:prstGeom prst="rect">
              <a:avLst/>
            </a:prstGeom>
            <a:noFill/>
            <a:ln w="9525">
              <a:noFill/>
              <a:miter lim="800000"/>
              <a:headEnd/>
              <a:tailEnd/>
            </a:ln>
          </p:spPr>
          <p:txBody>
            <a:bodyPr>
              <a:spAutoFit/>
            </a:bodyPr>
            <a:lstStyle/>
            <a:p>
              <a:pPr>
                <a:defRPr/>
              </a:pPr>
              <a:r>
                <a:rPr lang="en-US" altLang="ja-JP" sz="2000" dirty="0">
                  <a:latin typeface="+mn-lt"/>
                  <a:ea typeface="ＭＳ Ｐゴシック" charset="-128"/>
                </a:rPr>
                <a:t>β, γ, </a:t>
              </a:r>
              <a:r>
                <a:rPr lang="ja-JP" altLang="en-US" sz="2000" dirty="0">
                  <a:latin typeface="+mn-lt"/>
                  <a:ea typeface="ＭＳ Ｐゴシック" charset="-128"/>
                </a:rPr>
                <a:t>・・・</a:t>
              </a:r>
              <a:endParaRPr lang="en-US" altLang="ja-JP" sz="2000" dirty="0">
                <a:latin typeface="+mn-lt"/>
                <a:ea typeface="ＭＳ Ｐゴシック" charset="-128"/>
              </a:endParaRPr>
            </a:p>
          </p:txBody>
        </p:sp>
        <p:sp>
          <p:nvSpPr>
            <p:cNvPr id="7" name="テキスト ボックス 6"/>
            <p:cNvSpPr txBox="1"/>
            <p:nvPr/>
          </p:nvSpPr>
          <p:spPr>
            <a:xfrm>
              <a:off x="2768743" y="2169433"/>
              <a:ext cx="1258455" cy="360802"/>
            </a:xfrm>
            <a:prstGeom prst="rect">
              <a:avLst/>
            </a:prstGeom>
            <a:solidFill>
              <a:schemeClr val="bg1"/>
            </a:solidFill>
          </p:spPr>
          <p:txBody>
            <a:bodyPr>
              <a:spAutoFit/>
            </a:bodyPr>
            <a:lstStyle/>
            <a:p>
              <a:pPr algn="ctr"/>
              <a:r>
                <a:rPr lang="en-US" altLang="ja-JP" sz="2000" b="1">
                  <a:latin typeface="Calibri" pitchFamily="34" charset="0"/>
                </a:rPr>
                <a:t>Choose</a:t>
              </a:r>
              <a:endParaRPr lang="ja-JP" altLang="en-US" sz="2000" b="1">
                <a:latin typeface="Calibri" pitchFamily="34" charset="0"/>
              </a:endParaRPr>
            </a:p>
          </p:txBody>
        </p:sp>
        <p:sp>
          <p:nvSpPr>
            <p:cNvPr id="8" name="テキスト ボックス 8"/>
            <p:cNvSpPr txBox="1">
              <a:spLocks noChangeArrowheads="1"/>
            </p:cNvSpPr>
            <p:nvPr/>
          </p:nvSpPr>
          <p:spPr bwMode="auto">
            <a:xfrm>
              <a:off x="4991244" y="2156444"/>
              <a:ext cx="1132898" cy="360802"/>
            </a:xfrm>
            <a:prstGeom prst="rect">
              <a:avLst/>
            </a:prstGeom>
            <a:solidFill>
              <a:schemeClr val="bg1"/>
            </a:solidFill>
            <a:ln w="9525">
              <a:noFill/>
              <a:miter lim="800000"/>
              <a:headEnd/>
              <a:tailEnd/>
            </a:ln>
          </p:spPr>
          <p:txBody>
            <a:bodyPr>
              <a:spAutoFit/>
            </a:bodyPr>
            <a:lstStyle/>
            <a:p>
              <a:pPr algn="ctr"/>
              <a:r>
                <a:rPr lang="en-US" altLang="ja-JP" sz="2000" b="1">
                  <a:latin typeface="Calibri" pitchFamily="34" charset="0"/>
                </a:rPr>
                <a:t>Ignore</a:t>
              </a:r>
              <a:endParaRPr lang="ja-JP" altLang="en-US" sz="2000" b="1">
                <a:latin typeface="Calibri" pitchFamily="34" charset="0"/>
              </a:endParaRPr>
            </a:p>
          </p:txBody>
        </p:sp>
        <p:sp>
          <p:nvSpPr>
            <p:cNvPr id="9" name="テキスト ボックス 8"/>
            <p:cNvSpPr txBox="1"/>
            <p:nvPr/>
          </p:nvSpPr>
          <p:spPr>
            <a:xfrm>
              <a:off x="3428278" y="1418965"/>
              <a:ext cx="1991591" cy="401212"/>
            </a:xfrm>
            <a:prstGeom prst="rect">
              <a:avLst/>
            </a:prstGeom>
            <a:solidFill>
              <a:schemeClr val="bg1"/>
            </a:solidFill>
          </p:spPr>
          <p:txBody>
            <a:bodyPr>
              <a:spAutoFit/>
            </a:bodyPr>
            <a:lstStyle/>
            <a:p>
              <a:pPr algn="ctr">
                <a:defRPr/>
              </a:pPr>
              <a:r>
                <a:rPr lang="en-US" altLang="ja-JP" sz="2000" dirty="0">
                  <a:latin typeface="+mn-lt"/>
                  <a:ea typeface="ＭＳ Ｐゴシック" charset="-128"/>
                </a:rPr>
                <a:t>Stimuli sensed</a:t>
              </a:r>
              <a:endParaRPr lang="ja-JP" altLang="en-US" sz="2000" dirty="0">
                <a:latin typeface="+mn-lt"/>
                <a:ea typeface="ＭＳ Ｐゴシック" charset="-128"/>
              </a:endParaRPr>
            </a:p>
          </p:txBody>
        </p:sp>
        <p:sp>
          <p:nvSpPr>
            <p:cNvPr id="10" name="テキスト ボックス 10"/>
            <p:cNvSpPr txBox="1">
              <a:spLocks noChangeArrowheads="1"/>
            </p:cNvSpPr>
            <p:nvPr/>
          </p:nvSpPr>
          <p:spPr bwMode="auto">
            <a:xfrm>
              <a:off x="3929062" y="5055848"/>
              <a:ext cx="961159" cy="923653"/>
            </a:xfrm>
            <a:prstGeom prst="rect">
              <a:avLst/>
            </a:prstGeom>
            <a:solidFill>
              <a:srgbClr val="FFFF00"/>
            </a:solidFill>
            <a:ln w="9525">
              <a:noFill/>
              <a:miter lim="800000"/>
              <a:headEnd/>
              <a:tailEnd/>
            </a:ln>
          </p:spPr>
          <p:txBody>
            <a:bodyPr>
              <a:spAutoFit/>
            </a:bodyPr>
            <a:lstStyle/>
            <a:p>
              <a:pPr algn="ctr">
                <a:defRPr/>
              </a:pPr>
              <a:r>
                <a:rPr lang="en-US" altLang="ja-JP" sz="2000" dirty="0">
                  <a:latin typeface="+mn-lt"/>
                  <a:ea typeface="ＭＳ Ｐゴシック" charset="-128"/>
                </a:rPr>
                <a:t>Human or animals</a:t>
              </a:r>
              <a:endParaRPr lang="ja-JP" altLang="en-US" sz="2000" dirty="0">
                <a:latin typeface="+mn-lt"/>
                <a:ea typeface="ＭＳ Ｐゴシック" charset="-128"/>
              </a:endParaRPr>
            </a:p>
          </p:txBody>
        </p:sp>
        <p:cxnSp>
          <p:nvCxnSpPr>
            <p:cNvPr id="11" name="直線矢印コネクタ 10"/>
            <p:cNvCxnSpPr>
              <a:stCxn id="10" idx="0"/>
              <a:endCxn id="2" idx="4"/>
            </p:cNvCxnSpPr>
            <p:nvPr/>
          </p:nvCxnSpPr>
          <p:spPr>
            <a:xfrm rot="16200000" flipV="1">
              <a:off x="3073962" y="3720169"/>
              <a:ext cx="1655360" cy="1016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10" idx="0"/>
              <a:endCxn id="3" idx="4"/>
            </p:cNvCxnSpPr>
            <p:nvPr/>
          </p:nvCxnSpPr>
          <p:spPr>
            <a:xfrm rot="5400000" flipH="1" flipV="1">
              <a:off x="4128928" y="3681202"/>
              <a:ext cx="1655360" cy="10939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6"/>
            <p:cNvSpPr txBox="1">
              <a:spLocks noChangeArrowheads="1"/>
            </p:cNvSpPr>
            <p:nvPr/>
          </p:nvSpPr>
          <p:spPr bwMode="auto">
            <a:xfrm>
              <a:off x="4867130" y="4039830"/>
              <a:ext cx="1776558" cy="1091065"/>
            </a:xfrm>
            <a:prstGeom prst="rect">
              <a:avLst/>
            </a:prstGeom>
            <a:noFill/>
            <a:ln w="9525">
              <a:noFill/>
              <a:miter lim="800000"/>
              <a:headEnd/>
              <a:tailEnd/>
            </a:ln>
          </p:spPr>
          <p:txBody>
            <a:bodyPr>
              <a:spAutoFit/>
            </a:bodyPr>
            <a:lstStyle/>
            <a:p>
              <a:pPr algn="ctr">
                <a:defRPr/>
              </a:pPr>
              <a:r>
                <a:rPr lang="en-US" altLang="ja-JP" sz="2400" dirty="0">
                  <a:solidFill>
                    <a:srgbClr val="FF0000"/>
                  </a:solidFill>
                  <a:latin typeface="+mn-lt"/>
                  <a:ea typeface="ＭＳ Ｐゴシック" charset="-128"/>
                </a:rPr>
                <a:t>Autonomous choice of stimuli</a:t>
              </a:r>
              <a:endParaRPr lang="ja-JP" altLang="en-US" sz="2400" dirty="0">
                <a:solidFill>
                  <a:srgbClr val="FF0000"/>
                </a:solidFill>
                <a:latin typeface="+mn-lt"/>
                <a:ea typeface="ＭＳ Ｐゴシック" charset="-128"/>
              </a:endParaRPr>
            </a:p>
          </p:txBody>
        </p:sp>
        <p:sp>
          <p:nvSpPr>
            <p:cNvPr id="16" name="テキスト ボックス 15"/>
            <p:cNvSpPr txBox="1"/>
            <p:nvPr/>
          </p:nvSpPr>
          <p:spPr>
            <a:xfrm>
              <a:off x="4973926" y="2686101"/>
              <a:ext cx="241012" cy="396882"/>
            </a:xfrm>
            <a:prstGeom prst="rect">
              <a:avLst/>
            </a:prstGeom>
            <a:solidFill>
              <a:srgbClr val="FFFF00"/>
            </a:solidFill>
          </p:spPr>
          <p:txBody>
            <a:bodyPr>
              <a:spAutoFit/>
            </a:bodyPr>
            <a:lstStyle/>
            <a:p>
              <a:pPr algn="ctr">
                <a:defRPr/>
              </a:pPr>
              <a:r>
                <a:rPr lang="en-US" altLang="ja-JP" sz="2000" dirty="0">
                  <a:latin typeface="+mn-lt"/>
                  <a:ea typeface="ＭＳ Ｐゴシック" charset="-128"/>
                </a:rPr>
                <a:t>α</a:t>
              </a:r>
            </a:p>
          </p:txBody>
        </p:sp>
        <p:sp>
          <p:nvSpPr>
            <p:cNvPr id="20" name="下カーブ矢印 19"/>
            <p:cNvSpPr/>
            <p:nvPr/>
          </p:nvSpPr>
          <p:spPr>
            <a:xfrm flipH="1">
              <a:off x="3786187" y="2310867"/>
              <a:ext cx="1233920" cy="471928"/>
            </a:xfrm>
            <a:prstGeom prst="curvedDownArrow">
              <a:avLst>
                <a:gd name="adj1" fmla="val 25000"/>
                <a:gd name="adj2" fmla="val 70810"/>
                <a:gd name="adj3" fmla="val 3532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sp>
        <p:nvSpPr>
          <p:cNvPr id="18" name="テキスト ボックス 32"/>
          <p:cNvSpPr txBox="1">
            <a:spLocks noChangeArrowheads="1"/>
          </p:cNvSpPr>
          <p:nvPr/>
        </p:nvSpPr>
        <p:spPr bwMode="auto">
          <a:xfrm>
            <a:off x="500063" y="422275"/>
            <a:ext cx="6858000" cy="1066800"/>
          </a:xfrm>
          <a:prstGeom prst="rect">
            <a:avLst/>
          </a:prstGeom>
          <a:noFill/>
          <a:ln w="9525">
            <a:noFill/>
            <a:miter lim="800000"/>
            <a:headEnd/>
            <a:tailEnd/>
          </a:ln>
        </p:spPr>
        <p:txBody>
          <a:bodyPr>
            <a:spAutoFit/>
          </a:bodyPr>
          <a:lstStyle/>
          <a:p>
            <a:pPr marL="514350" indent="-514350">
              <a:buFontTx/>
              <a:buAutoNum type="arabicPeriod" startAt="8"/>
            </a:pPr>
            <a:r>
              <a:rPr lang="en-US" altLang="ja-JP" sz="3200" dirty="0">
                <a:latin typeface="Calibri" pitchFamily="34" charset="0"/>
              </a:rPr>
              <a:t>Autonomous choice of stimuli:</a:t>
            </a:r>
          </a:p>
          <a:p>
            <a:pPr marL="514350" indent="-514350"/>
            <a:r>
              <a:rPr lang="ja-JP" altLang="en-US" sz="3200" dirty="0" smtClean="0">
                <a:latin typeface="Calibri" pitchFamily="34" charset="0"/>
              </a:rPr>
              <a:t>      </a:t>
            </a:r>
            <a:r>
              <a:rPr lang="en-US" altLang="ja-JP" sz="3200" dirty="0" smtClean="0">
                <a:latin typeface="Calibri" pitchFamily="34" charset="0"/>
              </a:rPr>
              <a:t>common </a:t>
            </a:r>
            <a:r>
              <a:rPr lang="en-US" altLang="ja-JP" sz="3200" dirty="0">
                <a:latin typeface="Calibri" pitchFamily="34" charset="0"/>
              </a:rPr>
              <a:t>mechanism for “us”</a:t>
            </a:r>
            <a:endParaRPr lang="ja-JP" altLang="en-US" sz="3200" dirty="0">
              <a:latin typeface="Calibri" pitchFamily="34" charset="0"/>
            </a:endParaRPr>
          </a:p>
        </p:txBody>
      </p:sp>
      <p:sp>
        <p:nvSpPr>
          <p:cNvPr id="19" name="テキスト ボックス 8"/>
          <p:cNvSpPr txBox="1">
            <a:spLocks noChangeArrowheads="1"/>
          </p:cNvSpPr>
          <p:nvPr/>
        </p:nvSpPr>
        <p:spPr bwMode="auto">
          <a:xfrm>
            <a:off x="3214688" y="2143125"/>
            <a:ext cx="2500312" cy="461963"/>
          </a:xfrm>
          <a:prstGeom prst="rect">
            <a:avLst/>
          </a:prstGeom>
          <a:noFill/>
          <a:ln w="9525">
            <a:noFill/>
            <a:miter lim="800000"/>
            <a:headEnd/>
            <a:tailEnd/>
          </a:ln>
        </p:spPr>
        <p:txBody>
          <a:bodyPr>
            <a:spAutoFit/>
          </a:bodyPr>
          <a:lstStyle/>
          <a:p>
            <a:pPr algn="ctr">
              <a:defRPr/>
            </a:pPr>
            <a:r>
              <a:rPr lang="en-US" altLang="ja-JP" sz="2400" dirty="0">
                <a:solidFill>
                  <a:srgbClr val="FF0000"/>
                </a:solidFill>
                <a:latin typeface="+mn-lt"/>
                <a:ea typeface="ＭＳ Ｐゴシック" charset="-128"/>
              </a:rPr>
              <a:t>Capacity</a:t>
            </a:r>
            <a:endParaRPr lang="ja-JP" altLang="en-US" sz="2400" dirty="0">
              <a:solidFill>
                <a:srgbClr val="FF0000"/>
              </a:solidFill>
              <a:latin typeface="+mn-lt"/>
              <a:ea typeface="ＭＳ Ｐゴシック"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グループ化 81"/>
          <p:cNvGrpSpPr>
            <a:grpSpLocks/>
          </p:cNvGrpSpPr>
          <p:nvPr/>
        </p:nvGrpSpPr>
        <p:grpSpPr bwMode="auto">
          <a:xfrm>
            <a:off x="1428750" y="3071813"/>
            <a:ext cx="6215063" cy="3143250"/>
            <a:chOff x="2000232" y="2071678"/>
            <a:chExt cx="5214974" cy="2571768"/>
          </a:xfrm>
        </p:grpSpPr>
        <p:grpSp>
          <p:nvGrpSpPr>
            <p:cNvPr id="13358" name="グループ化 101"/>
            <p:cNvGrpSpPr>
              <a:grpSpLocks noChangeAspect="1"/>
            </p:cNvGrpSpPr>
            <p:nvPr/>
          </p:nvGrpSpPr>
          <p:grpSpPr bwMode="auto">
            <a:xfrm rot="10800000">
              <a:off x="2357422" y="2338094"/>
              <a:ext cx="2019600" cy="2019600"/>
              <a:chOff x="2195494" y="2126400"/>
              <a:chExt cx="1836000" cy="1836000"/>
            </a:xfrm>
          </p:grpSpPr>
          <p:grpSp>
            <p:nvGrpSpPr>
              <p:cNvPr id="13378" name="グループ化 85"/>
              <p:cNvGrpSpPr>
                <a:grpSpLocks/>
              </p:cNvGrpSpPr>
              <p:nvPr/>
            </p:nvGrpSpPr>
            <p:grpSpPr bwMode="auto">
              <a:xfrm>
                <a:off x="2214546" y="2143116"/>
                <a:ext cx="1800000" cy="1800000"/>
                <a:chOff x="2214546" y="2143116"/>
                <a:chExt cx="1800000" cy="1800000"/>
              </a:xfrm>
            </p:grpSpPr>
            <p:sp>
              <p:nvSpPr>
                <p:cNvPr id="66" name="円/楕円 65"/>
                <p:cNvSpPr/>
                <p:nvPr/>
              </p:nvSpPr>
              <p:spPr>
                <a:xfrm>
                  <a:off x="2218878" y="2142931"/>
                  <a:ext cx="1797056" cy="180071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3381" name="グループ化 84"/>
                <p:cNvGrpSpPr>
                  <a:grpSpLocks/>
                </p:cNvGrpSpPr>
                <p:nvPr/>
              </p:nvGrpSpPr>
              <p:grpSpPr bwMode="auto">
                <a:xfrm>
                  <a:off x="2219309" y="2157405"/>
                  <a:ext cx="1782581" cy="1181109"/>
                  <a:chOff x="4068159" y="2440776"/>
                  <a:chExt cx="1782581" cy="1181109"/>
                </a:xfrm>
              </p:grpSpPr>
              <p:sp>
                <p:nvSpPr>
                  <p:cNvPr id="68" name="直角三角形 67"/>
                  <p:cNvSpPr/>
                  <p:nvPr/>
                </p:nvSpPr>
                <p:spPr>
                  <a:xfrm>
                    <a:off x="5076453" y="2438109"/>
                    <a:ext cx="180432" cy="179481"/>
                  </a:xfrm>
                  <a:prstGeom prst="rtTriangl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9" name="直角三角形 68"/>
                  <p:cNvSpPr/>
                  <p:nvPr/>
                </p:nvSpPr>
                <p:spPr>
                  <a:xfrm rot="-5400000">
                    <a:off x="4679145" y="2440586"/>
                    <a:ext cx="180662" cy="180432"/>
                  </a:xfrm>
                  <a:prstGeom prst="rtTriangl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直角三角形 69"/>
                  <p:cNvSpPr/>
                  <p:nvPr/>
                </p:nvSpPr>
                <p:spPr>
                  <a:xfrm>
                    <a:off x="5677086" y="3043857"/>
                    <a:ext cx="180432" cy="180661"/>
                  </a:xfrm>
                  <a:prstGeom prst="rtTriangl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直角三角形 70"/>
                  <p:cNvSpPr/>
                  <p:nvPr/>
                </p:nvSpPr>
                <p:spPr>
                  <a:xfrm rot="5400000">
                    <a:off x="5672732" y="3442504"/>
                    <a:ext cx="180662" cy="179221"/>
                  </a:xfrm>
                  <a:prstGeom prst="rtTriangl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直角三角形 71"/>
                  <p:cNvSpPr/>
                  <p:nvPr/>
                </p:nvSpPr>
                <p:spPr>
                  <a:xfrm rot="10800000">
                    <a:off x="4074994" y="3438242"/>
                    <a:ext cx="180432" cy="179481"/>
                  </a:xfrm>
                  <a:prstGeom prst="rtTriangl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直角三角形 72"/>
                  <p:cNvSpPr/>
                  <p:nvPr/>
                </p:nvSpPr>
                <p:spPr>
                  <a:xfrm flipH="1">
                    <a:off x="4076205" y="3040314"/>
                    <a:ext cx="180432" cy="179481"/>
                  </a:xfrm>
                  <a:prstGeom prst="rtTriangl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正方形/長方形 73"/>
                  <p:cNvSpPr/>
                  <p:nvPr/>
                </p:nvSpPr>
                <p:spPr>
                  <a:xfrm rot="5400000">
                    <a:off x="4467783" y="2832610"/>
                    <a:ext cx="603385" cy="1804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正方形/長方形 74"/>
                  <p:cNvSpPr/>
                  <p:nvPr/>
                </p:nvSpPr>
                <p:spPr>
                  <a:xfrm rot="5400000">
                    <a:off x="4861949" y="2833215"/>
                    <a:ext cx="603385" cy="17922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6" name="正方形/長方形 75"/>
                  <p:cNvSpPr/>
                  <p:nvPr/>
                </p:nvSpPr>
                <p:spPr>
                  <a:xfrm>
                    <a:off x="4254215" y="3043857"/>
                    <a:ext cx="418990" cy="18066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正方形/長方形 76"/>
                  <p:cNvSpPr/>
                  <p:nvPr/>
                </p:nvSpPr>
                <p:spPr>
                  <a:xfrm>
                    <a:off x="5256885" y="3040314"/>
                    <a:ext cx="420201" cy="1794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正方形/長方形 77"/>
                  <p:cNvSpPr/>
                  <p:nvPr/>
                </p:nvSpPr>
                <p:spPr>
                  <a:xfrm>
                    <a:off x="4251793" y="3438242"/>
                    <a:ext cx="1421660" cy="17948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sp>
            <p:nvSpPr>
              <p:cNvPr id="65" name="円/楕円 64"/>
              <p:cNvSpPr/>
              <p:nvPr/>
            </p:nvSpPr>
            <p:spPr>
              <a:xfrm>
                <a:off x="2195870" y="2126400"/>
                <a:ext cx="1835806" cy="1836134"/>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13359" name="グループ化 102"/>
            <p:cNvGrpSpPr>
              <a:grpSpLocks noChangeAspect="1"/>
            </p:cNvGrpSpPr>
            <p:nvPr/>
          </p:nvGrpSpPr>
          <p:grpSpPr bwMode="auto">
            <a:xfrm rot="-5400000">
              <a:off x="4775071" y="2335532"/>
              <a:ext cx="2019600" cy="2019600"/>
              <a:chOff x="2195494" y="2126400"/>
              <a:chExt cx="1836000" cy="1836000"/>
            </a:xfrm>
          </p:grpSpPr>
          <p:grpSp>
            <p:nvGrpSpPr>
              <p:cNvPr id="13363" name="グループ化 85"/>
              <p:cNvGrpSpPr>
                <a:grpSpLocks/>
              </p:cNvGrpSpPr>
              <p:nvPr/>
            </p:nvGrpSpPr>
            <p:grpSpPr bwMode="auto">
              <a:xfrm>
                <a:off x="2214546" y="2143116"/>
                <a:ext cx="1800000" cy="1800000"/>
                <a:chOff x="2214546" y="2143116"/>
                <a:chExt cx="1800000" cy="1800000"/>
              </a:xfrm>
            </p:grpSpPr>
            <p:sp>
              <p:nvSpPr>
                <p:cNvPr id="51" name="円/楕円 50"/>
                <p:cNvSpPr/>
                <p:nvPr/>
              </p:nvSpPr>
              <p:spPr>
                <a:xfrm>
                  <a:off x="2214420" y="2143190"/>
                  <a:ext cx="1800710" cy="1799477"/>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3366" name="グループ化 84"/>
                <p:cNvGrpSpPr>
                  <a:grpSpLocks/>
                </p:cNvGrpSpPr>
                <p:nvPr/>
              </p:nvGrpSpPr>
              <p:grpSpPr bwMode="auto">
                <a:xfrm>
                  <a:off x="2219309" y="2157405"/>
                  <a:ext cx="1782581" cy="1181109"/>
                  <a:chOff x="4068159" y="2440776"/>
                  <a:chExt cx="1782581" cy="1181109"/>
                </a:xfrm>
              </p:grpSpPr>
              <p:sp>
                <p:nvSpPr>
                  <p:cNvPr id="53" name="直角三角形 52"/>
                  <p:cNvSpPr/>
                  <p:nvPr/>
                </p:nvSpPr>
                <p:spPr>
                  <a:xfrm>
                    <a:off x="5069305" y="2442303"/>
                    <a:ext cx="180662" cy="179221"/>
                  </a:xfrm>
                  <a:prstGeom prst="rtTriangl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直角三角形 53"/>
                  <p:cNvSpPr/>
                  <p:nvPr/>
                </p:nvSpPr>
                <p:spPr>
                  <a:xfrm rot="-5400000">
                    <a:off x="4672673" y="2440977"/>
                    <a:ext cx="180432" cy="180662"/>
                  </a:xfrm>
                  <a:prstGeom prst="rtTriangl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直角三角形 54"/>
                  <p:cNvSpPr/>
                  <p:nvPr/>
                </p:nvSpPr>
                <p:spPr>
                  <a:xfrm>
                    <a:off x="5667968" y="3044148"/>
                    <a:ext cx="179481" cy="180432"/>
                  </a:xfrm>
                  <a:prstGeom prst="rtTriangl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直角三角形 55"/>
                  <p:cNvSpPr/>
                  <p:nvPr/>
                </p:nvSpPr>
                <p:spPr>
                  <a:xfrm rot="5400000">
                    <a:off x="5666311" y="3441816"/>
                    <a:ext cx="180432" cy="179481"/>
                  </a:xfrm>
                  <a:prstGeom prst="rtTriangl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直角三角形 56"/>
                  <p:cNvSpPr/>
                  <p:nvPr/>
                </p:nvSpPr>
                <p:spPr>
                  <a:xfrm rot="10800000">
                    <a:off x="4064450" y="3441340"/>
                    <a:ext cx="179481" cy="179221"/>
                  </a:xfrm>
                  <a:prstGeom prst="rtTriangl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直角三角形 57"/>
                  <p:cNvSpPr/>
                  <p:nvPr/>
                </p:nvSpPr>
                <p:spPr>
                  <a:xfrm flipH="1">
                    <a:off x="4069173" y="3042935"/>
                    <a:ext cx="180661" cy="180432"/>
                  </a:xfrm>
                  <a:prstGeom prst="rtTriangl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正方形/長方形 58"/>
                  <p:cNvSpPr/>
                  <p:nvPr/>
                </p:nvSpPr>
                <p:spPr>
                  <a:xfrm rot="5400000">
                    <a:off x="4461362" y="2832721"/>
                    <a:ext cx="603055" cy="18066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正方形/長方形 59"/>
                  <p:cNvSpPr/>
                  <p:nvPr/>
                </p:nvSpPr>
                <p:spPr>
                  <a:xfrm rot="5400000">
                    <a:off x="4859289" y="2832721"/>
                    <a:ext cx="603055" cy="18066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正方形/長方形 60"/>
                  <p:cNvSpPr/>
                  <p:nvPr/>
                </p:nvSpPr>
                <p:spPr>
                  <a:xfrm>
                    <a:off x="4249834" y="3044147"/>
                    <a:ext cx="419182" cy="1804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 name="正方形/長方形 61"/>
                  <p:cNvSpPr/>
                  <p:nvPr/>
                </p:nvSpPr>
                <p:spPr>
                  <a:xfrm>
                    <a:off x="5251147" y="3042935"/>
                    <a:ext cx="419182" cy="18043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3" name="正方形/長方形 62"/>
                  <p:cNvSpPr/>
                  <p:nvPr/>
                </p:nvSpPr>
                <p:spPr>
                  <a:xfrm>
                    <a:off x="4247473" y="3441340"/>
                    <a:ext cx="1422857" cy="17922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sp>
            <p:nvSpPr>
              <p:cNvPr id="50" name="円/楕円 49"/>
              <p:cNvSpPr/>
              <p:nvPr/>
            </p:nvSpPr>
            <p:spPr>
              <a:xfrm>
                <a:off x="2195526" y="2126236"/>
                <a:ext cx="1836134" cy="1835806"/>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5" name="正方形/長方形 4"/>
            <p:cNvSpPr>
              <a:spLocks noChangeAspect="1"/>
            </p:cNvSpPr>
            <p:nvPr/>
          </p:nvSpPr>
          <p:spPr>
            <a:xfrm>
              <a:off x="4381936" y="3032844"/>
              <a:ext cx="395619" cy="19742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正方形/長方形 5"/>
            <p:cNvSpPr>
              <a:spLocks noChangeAspect="1"/>
            </p:cNvSpPr>
            <p:nvPr/>
          </p:nvSpPr>
          <p:spPr>
            <a:xfrm>
              <a:off x="4376608" y="3477058"/>
              <a:ext cx="395619" cy="198727"/>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0" name="角丸四角形 79"/>
            <p:cNvSpPr/>
            <p:nvPr/>
          </p:nvSpPr>
          <p:spPr>
            <a:xfrm>
              <a:off x="2000232" y="2071678"/>
              <a:ext cx="5214974" cy="2571768"/>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83" name="フリーフォーム 82"/>
          <p:cNvSpPr/>
          <p:nvPr/>
        </p:nvSpPr>
        <p:spPr>
          <a:xfrm>
            <a:off x="1547813" y="3557588"/>
            <a:ext cx="739775" cy="2300287"/>
          </a:xfrm>
          <a:custGeom>
            <a:avLst/>
            <a:gdLst>
              <a:gd name="connsiteX0" fmla="*/ 489155 w 739878"/>
              <a:gd name="connsiteY0" fmla="*/ 0 h 2300748"/>
              <a:gd name="connsiteX1" fmla="*/ 135194 w 739878"/>
              <a:gd name="connsiteY1" fmla="*/ 545690 h 2300748"/>
              <a:gd name="connsiteX2" fmla="*/ 31955 w 739878"/>
              <a:gd name="connsiteY2" fmla="*/ 1268361 h 2300748"/>
              <a:gd name="connsiteX3" fmla="*/ 326923 w 739878"/>
              <a:gd name="connsiteY3" fmla="*/ 1946787 h 2300748"/>
              <a:gd name="connsiteX4" fmla="*/ 739878 w 739878"/>
              <a:gd name="connsiteY4" fmla="*/ 2300748 h 2300748"/>
              <a:gd name="connsiteX5" fmla="*/ 739878 w 739878"/>
              <a:gd name="connsiteY5" fmla="*/ 2300748 h 230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878" h="2300748">
                <a:moveTo>
                  <a:pt x="489155" y="0"/>
                </a:moveTo>
                <a:cubicBezTo>
                  <a:pt x="350274" y="167148"/>
                  <a:pt x="211394" y="334297"/>
                  <a:pt x="135194" y="545690"/>
                </a:cubicBezTo>
                <a:cubicBezTo>
                  <a:pt x="58994" y="757083"/>
                  <a:pt x="0" y="1034845"/>
                  <a:pt x="31955" y="1268361"/>
                </a:cubicBezTo>
                <a:cubicBezTo>
                  <a:pt x="63910" y="1501877"/>
                  <a:pt x="208936" y="1774723"/>
                  <a:pt x="326923" y="1946787"/>
                </a:cubicBezTo>
                <a:cubicBezTo>
                  <a:pt x="444910" y="2118851"/>
                  <a:pt x="739878" y="2300748"/>
                  <a:pt x="739878" y="2300748"/>
                </a:cubicBezTo>
                <a:lnTo>
                  <a:pt x="739878" y="2300748"/>
                </a:lnTo>
              </a:path>
            </a:pathLst>
          </a:cu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4" name="フリーフォーム 83"/>
          <p:cNvSpPr/>
          <p:nvPr/>
        </p:nvSpPr>
        <p:spPr>
          <a:xfrm flipH="1">
            <a:off x="6715125" y="3557588"/>
            <a:ext cx="739775" cy="2300287"/>
          </a:xfrm>
          <a:custGeom>
            <a:avLst/>
            <a:gdLst>
              <a:gd name="connsiteX0" fmla="*/ 489155 w 739878"/>
              <a:gd name="connsiteY0" fmla="*/ 0 h 2300748"/>
              <a:gd name="connsiteX1" fmla="*/ 135194 w 739878"/>
              <a:gd name="connsiteY1" fmla="*/ 545690 h 2300748"/>
              <a:gd name="connsiteX2" fmla="*/ 31955 w 739878"/>
              <a:gd name="connsiteY2" fmla="*/ 1268361 h 2300748"/>
              <a:gd name="connsiteX3" fmla="*/ 326923 w 739878"/>
              <a:gd name="connsiteY3" fmla="*/ 1946787 h 2300748"/>
              <a:gd name="connsiteX4" fmla="*/ 739878 w 739878"/>
              <a:gd name="connsiteY4" fmla="*/ 2300748 h 2300748"/>
              <a:gd name="connsiteX5" fmla="*/ 739878 w 739878"/>
              <a:gd name="connsiteY5" fmla="*/ 2300748 h 2300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9878" h="2300748">
                <a:moveTo>
                  <a:pt x="489155" y="0"/>
                </a:moveTo>
                <a:cubicBezTo>
                  <a:pt x="350274" y="167148"/>
                  <a:pt x="211394" y="334297"/>
                  <a:pt x="135194" y="545690"/>
                </a:cubicBezTo>
                <a:cubicBezTo>
                  <a:pt x="58994" y="757083"/>
                  <a:pt x="0" y="1034845"/>
                  <a:pt x="31955" y="1268361"/>
                </a:cubicBezTo>
                <a:cubicBezTo>
                  <a:pt x="63910" y="1501877"/>
                  <a:pt x="208936" y="1774723"/>
                  <a:pt x="326923" y="1946787"/>
                </a:cubicBezTo>
                <a:cubicBezTo>
                  <a:pt x="444910" y="2118851"/>
                  <a:pt x="739878" y="2300748"/>
                  <a:pt x="739878" y="2300748"/>
                </a:cubicBezTo>
                <a:lnTo>
                  <a:pt x="739878" y="2300748"/>
                </a:lnTo>
              </a:path>
            </a:pathLst>
          </a:custGeom>
          <a:ln w="254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5" name="テキスト ボックス 32"/>
          <p:cNvSpPr txBox="1">
            <a:spLocks noChangeArrowheads="1"/>
          </p:cNvSpPr>
          <p:nvPr/>
        </p:nvSpPr>
        <p:spPr bwMode="auto">
          <a:xfrm>
            <a:off x="500063" y="428625"/>
            <a:ext cx="8358187" cy="579438"/>
          </a:xfrm>
          <a:prstGeom prst="rect">
            <a:avLst/>
          </a:prstGeom>
          <a:noFill/>
          <a:ln w="9525">
            <a:noFill/>
            <a:miter lim="800000"/>
            <a:headEnd/>
            <a:tailEnd/>
          </a:ln>
        </p:spPr>
        <p:txBody>
          <a:bodyPr>
            <a:spAutoFit/>
          </a:bodyPr>
          <a:lstStyle/>
          <a:p>
            <a:r>
              <a:rPr lang="en-US" altLang="ja-JP" sz="3200" dirty="0">
                <a:latin typeface="Calibri" pitchFamily="34" charset="0"/>
              </a:rPr>
              <a:t>In consecutive T-maze (</a:t>
            </a:r>
            <a:r>
              <a:rPr lang="en-US" altLang="ja-JP" sz="3200" dirty="0" smtClean="0">
                <a:latin typeface="Calibri" pitchFamily="34" charset="0"/>
              </a:rPr>
              <a:t>unfamiliar </a:t>
            </a:r>
            <a:r>
              <a:rPr lang="en-US" altLang="ja-JP" sz="3200" dirty="0">
                <a:latin typeface="Calibri" pitchFamily="34" charset="0"/>
              </a:rPr>
              <a:t>situation)</a:t>
            </a:r>
            <a:endParaRPr lang="ja-JP" altLang="en-US" sz="3200" dirty="0">
              <a:latin typeface="Calibri" pitchFamily="34" charset="0"/>
            </a:endParaRPr>
          </a:p>
        </p:txBody>
      </p:sp>
      <p:grpSp>
        <p:nvGrpSpPr>
          <p:cNvPr id="13318" name="グループ化 26"/>
          <p:cNvGrpSpPr>
            <a:grpSpLocks/>
          </p:cNvGrpSpPr>
          <p:nvPr/>
        </p:nvGrpSpPr>
        <p:grpSpPr bwMode="auto">
          <a:xfrm rot="1740400">
            <a:off x="2713038" y="1354138"/>
            <a:ext cx="801687" cy="1622425"/>
            <a:chOff x="1963711" y="642918"/>
            <a:chExt cx="1768840" cy="4948413"/>
          </a:xfrm>
        </p:grpSpPr>
        <p:sp>
          <p:nvSpPr>
            <p:cNvPr id="87" name="円/楕円 86"/>
            <p:cNvSpPr/>
            <p:nvPr/>
          </p:nvSpPr>
          <p:spPr>
            <a:xfrm>
              <a:off x="2135123" y="647500"/>
              <a:ext cx="718046" cy="99743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8" name="フリーフォーム 87"/>
            <p:cNvSpPr/>
            <p:nvPr/>
          </p:nvSpPr>
          <p:spPr>
            <a:xfrm>
              <a:off x="2475544" y="1633301"/>
              <a:ext cx="0" cy="2038438"/>
            </a:xfrm>
            <a:custGeom>
              <a:avLst/>
              <a:gdLst>
                <a:gd name="connsiteX0" fmla="*/ 0 w 0"/>
                <a:gd name="connsiteY0" fmla="*/ 0 h 2038662"/>
                <a:gd name="connsiteX1" fmla="*/ 0 w 0"/>
                <a:gd name="connsiteY1" fmla="*/ 2038662 h 2038662"/>
              </a:gdLst>
              <a:ahLst/>
              <a:cxnLst>
                <a:cxn ang="0">
                  <a:pos x="connsiteX0" y="connsiteY0"/>
                </a:cxn>
                <a:cxn ang="0">
                  <a:pos x="connsiteX1" y="connsiteY1"/>
                </a:cxn>
              </a:cxnLst>
              <a:rect l="l" t="t" r="r" b="b"/>
              <a:pathLst>
                <a:path h="2038662">
                  <a:moveTo>
                    <a:pt x="0" y="0"/>
                  </a:moveTo>
                  <a:lnTo>
                    <a:pt x="0" y="2038662"/>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9" name="フリーフォーム 88"/>
            <p:cNvSpPr/>
            <p:nvPr/>
          </p:nvSpPr>
          <p:spPr>
            <a:xfrm>
              <a:off x="1957907" y="3655286"/>
              <a:ext cx="521895" cy="1936757"/>
            </a:xfrm>
            <a:custGeom>
              <a:avLst/>
              <a:gdLst>
                <a:gd name="connsiteX0" fmla="*/ 524656 w 524656"/>
                <a:gd name="connsiteY0" fmla="*/ 0 h 1933731"/>
                <a:gd name="connsiteX1" fmla="*/ 0 w 524656"/>
                <a:gd name="connsiteY1" fmla="*/ 1918741 h 1933731"/>
                <a:gd name="connsiteX2" fmla="*/ 344774 w 524656"/>
                <a:gd name="connsiteY2" fmla="*/ 1933731 h 1933731"/>
              </a:gdLst>
              <a:ahLst/>
              <a:cxnLst>
                <a:cxn ang="0">
                  <a:pos x="connsiteX0" y="connsiteY0"/>
                </a:cxn>
                <a:cxn ang="0">
                  <a:pos x="connsiteX1" y="connsiteY1"/>
                </a:cxn>
                <a:cxn ang="0">
                  <a:pos x="connsiteX2" y="connsiteY2"/>
                </a:cxn>
              </a:cxnLst>
              <a:rect l="l" t="t" r="r" b="b"/>
              <a:pathLst>
                <a:path w="524656" h="1933731">
                  <a:moveTo>
                    <a:pt x="524656" y="0"/>
                  </a:moveTo>
                  <a:lnTo>
                    <a:pt x="0" y="1918741"/>
                  </a:lnTo>
                  <a:lnTo>
                    <a:pt x="344774" y="1933731"/>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0" name="フリーフォーム 89"/>
            <p:cNvSpPr/>
            <p:nvPr/>
          </p:nvSpPr>
          <p:spPr>
            <a:xfrm>
              <a:off x="2475185" y="3668277"/>
              <a:ext cx="735558" cy="1917389"/>
            </a:xfrm>
            <a:custGeom>
              <a:avLst/>
              <a:gdLst>
                <a:gd name="connsiteX0" fmla="*/ 0 w 734518"/>
                <a:gd name="connsiteY0" fmla="*/ 0 h 1918741"/>
                <a:gd name="connsiteX1" fmla="*/ 554636 w 734518"/>
                <a:gd name="connsiteY1" fmla="*/ 1124262 h 1918741"/>
                <a:gd name="connsiteX2" fmla="*/ 494676 w 734518"/>
                <a:gd name="connsiteY2" fmla="*/ 1828800 h 1918741"/>
                <a:gd name="connsiteX3" fmla="*/ 734518 w 734518"/>
                <a:gd name="connsiteY3" fmla="*/ 1918741 h 1918741"/>
              </a:gdLst>
              <a:ahLst/>
              <a:cxnLst>
                <a:cxn ang="0">
                  <a:pos x="connsiteX0" y="connsiteY0"/>
                </a:cxn>
                <a:cxn ang="0">
                  <a:pos x="connsiteX1" y="connsiteY1"/>
                </a:cxn>
                <a:cxn ang="0">
                  <a:pos x="connsiteX2" y="connsiteY2"/>
                </a:cxn>
                <a:cxn ang="0">
                  <a:pos x="connsiteX3" y="connsiteY3"/>
                </a:cxn>
              </a:cxnLst>
              <a:rect l="l" t="t" r="r" b="b"/>
              <a:pathLst>
                <a:path w="734518" h="1918741">
                  <a:moveTo>
                    <a:pt x="0" y="0"/>
                  </a:moveTo>
                  <a:lnTo>
                    <a:pt x="554636" y="1124262"/>
                  </a:lnTo>
                  <a:lnTo>
                    <a:pt x="494676" y="1828800"/>
                  </a:lnTo>
                  <a:lnTo>
                    <a:pt x="734518" y="1918741"/>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1" name="フリーフォーム 90"/>
            <p:cNvSpPr/>
            <p:nvPr/>
          </p:nvSpPr>
          <p:spPr>
            <a:xfrm rot="376084">
              <a:off x="1960383" y="2019212"/>
              <a:ext cx="451844" cy="1471935"/>
            </a:xfrm>
            <a:custGeom>
              <a:avLst/>
              <a:gdLst>
                <a:gd name="connsiteX0" fmla="*/ 449705 w 449705"/>
                <a:gd name="connsiteY0" fmla="*/ 0 h 1469036"/>
                <a:gd name="connsiteX1" fmla="*/ 0 w 449705"/>
                <a:gd name="connsiteY1" fmla="*/ 1034321 h 1469036"/>
                <a:gd name="connsiteX2" fmla="*/ 419725 w 449705"/>
                <a:gd name="connsiteY2" fmla="*/ 1469036 h 1469036"/>
              </a:gdLst>
              <a:ahLst/>
              <a:cxnLst>
                <a:cxn ang="0">
                  <a:pos x="connsiteX0" y="connsiteY0"/>
                </a:cxn>
                <a:cxn ang="0">
                  <a:pos x="connsiteX1" y="connsiteY1"/>
                </a:cxn>
                <a:cxn ang="0">
                  <a:pos x="connsiteX2" y="connsiteY2"/>
                </a:cxn>
              </a:cxnLst>
              <a:rect l="l" t="t" r="r" b="b"/>
              <a:pathLst>
                <a:path w="449705" h="1469036">
                  <a:moveTo>
                    <a:pt x="449705" y="0"/>
                  </a:moveTo>
                  <a:lnTo>
                    <a:pt x="0" y="1034321"/>
                  </a:lnTo>
                  <a:lnTo>
                    <a:pt x="419725" y="1469036"/>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2" name="フリーフォーム 91"/>
            <p:cNvSpPr/>
            <p:nvPr/>
          </p:nvSpPr>
          <p:spPr>
            <a:xfrm>
              <a:off x="2476347" y="2043897"/>
              <a:ext cx="1246945" cy="1234681"/>
            </a:xfrm>
            <a:custGeom>
              <a:avLst/>
              <a:gdLst>
                <a:gd name="connsiteX0" fmla="*/ 0 w 1244184"/>
                <a:gd name="connsiteY0" fmla="*/ 0 h 1244183"/>
                <a:gd name="connsiteX1" fmla="*/ 479685 w 1244184"/>
                <a:gd name="connsiteY1" fmla="*/ 1019331 h 1244183"/>
                <a:gd name="connsiteX2" fmla="*/ 1244184 w 1244184"/>
                <a:gd name="connsiteY2" fmla="*/ 1244183 h 1244183"/>
              </a:gdLst>
              <a:ahLst/>
              <a:cxnLst>
                <a:cxn ang="0">
                  <a:pos x="connsiteX0" y="connsiteY0"/>
                </a:cxn>
                <a:cxn ang="0">
                  <a:pos x="connsiteX1" y="connsiteY1"/>
                </a:cxn>
                <a:cxn ang="0">
                  <a:pos x="connsiteX2" y="connsiteY2"/>
                </a:cxn>
              </a:cxnLst>
              <a:rect l="l" t="t" r="r" b="b"/>
              <a:pathLst>
                <a:path w="1244184" h="1244183">
                  <a:moveTo>
                    <a:pt x="0" y="0"/>
                  </a:moveTo>
                  <a:lnTo>
                    <a:pt x="479685" y="1019331"/>
                  </a:lnTo>
                  <a:lnTo>
                    <a:pt x="1244184" y="1244183"/>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3" name="円/楕円 92"/>
            <p:cNvSpPr/>
            <p:nvPr/>
          </p:nvSpPr>
          <p:spPr>
            <a:xfrm>
              <a:off x="2847261" y="1074549"/>
              <a:ext cx="143610" cy="145257"/>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13319" name="グループ化 93"/>
          <p:cNvGrpSpPr>
            <a:grpSpLocks/>
          </p:cNvGrpSpPr>
          <p:nvPr/>
        </p:nvGrpSpPr>
        <p:grpSpPr bwMode="auto">
          <a:xfrm rot="8824879" flipV="1">
            <a:off x="5340350" y="1597025"/>
            <a:ext cx="1320800" cy="590550"/>
            <a:chOff x="571472" y="2214554"/>
            <a:chExt cx="4331109" cy="1693114"/>
          </a:xfrm>
        </p:grpSpPr>
        <p:sp>
          <p:nvSpPr>
            <p:cNvPr id="95" name="フリーフォーム 94"/>
            <p:cNvSpPr/>
            <p:nvPr/>
          </p:nvSpPr>
          <p:spPr>
            <a:xfrm>
              <a:off x="3789347" y="2576424"/>
              <a:ext cx="421660" cy="537063"/>
            </a:xfrm>
            <a:custGeom>
              <a:avLst/>
              <a:gdLst>
                <a:gd name="connsiteX0" fmla="*/ 161248 w 423770"/>
                <a:gd name="connsiteY0" fmla="*/ 524059 h 535858"/>
                <a:gd name="connsiteX1" fmla="*/ 78657 w 423770"/>
                <a:gd name="connsiteY1" fmla="*/ 482764 h 535858"/>
                <a:gd name="connsiteX2" fmla="*/ 60959 w 423770"/>
                <a:gd name="connsiteY2" fmla="*/ 470965 h 535858"/>
                <a:gd name="connsiteX3" fmla="*/ 19664 w 423770"/>
                <a:gd name="connsiteY3" fmla="*/ 411971 h 535858"/>
                <a:gd name="connsiteX4" fmla="*/ 1966 w 423770"/>
                <a:gd name="connsiteY4" fmla="*/ 329380 h 535858"/>
                <a:gd name="connsiteX5" fmla="*/ 7865 w 423770"/>
                <a:gd name="connsiteY5" fmla="*/ 282186 h 535858"/>
                <a:gd name="connsiteX6" fmla="*/ 7865 w 423770"/>
                <a:gd name="connsiteY6" fmla="*/ 193695 h 535858"/>
                <a:gd name="connsiteX7" fmla="*/ 37362 w 423770"/>
                <a:gd name="connsiteY7" fmla="*/ 128802 h 535858"/>
                <a:gd name="connsiteX8" fmla="*/ 96355 w 423770"/>
                <a:gd name="connsiteY8" fmla="*/ 63909 h 535858"/>
                <a:gd name="connsiteX9" fmla="*/ 131752 w 423770"/>
                <a:gd name="connsiteY9" fmla="*/ 16715 h 535858"/>
                <a:gd name="connsiteX10" fmla="*/ 173047 w 423770"/>
                <a:gd name="connsiteY10" fmla="*/ 4916 h 535858"/>
                <a:gd name="connsiteX11" fmla="*/ 196644 w 423770"/>
                <a:gd name="connsiteY11" fmla="*/ 10815 h 535858"/>
                <a:gd name="connsiteX12" fmla="*/ 255638 w 423770"/>
                <a:gd name="connsiteY12" fmla="*/ 69809 h 535858"/>
                <a:gd name="connsiteX13" fmla="*/ 314632 w 423770"/>
                <a:gd name="connsiteY13" fmla="*/ 128802 h 535858"/>
                <a:gd name="connsiteX14" fmla="*/ 361826 w 423770"/>
                <a:gd name="connsiteY14" fmla="*/ 170098 h 535858"/>
                <a:gd name="connsiteX15" fmla="*/ 414921 w 423770"/>
                <a:gd name="connsiteY15" fmla="*/ 234991 h 535858"/>
                <a:gd name="connsiteX16" fmla="*/ 414921 w 423770"/>
                <a:gd name="connsiteY16" fmla="*/ 282186 h 535858"/>
                <a:gd name="connsiteX17" fmla="*/ 409021 w 423770"/>
                <a:gd name="connsiteY17" fmla="*/ 347078 h 535858"/>
                <a:gd name="connsiteX18" fmla="*/ 367726 w 423770"/>
                <a:gd name="connsiteY18" fmla="*/ 358877 h 535858"/>
                <a:gd name="connsiteX19" fmla="*/ 320531 w 423770"/>
                <a:gd name="connsiteY19" fmla="*/ 364776 h 535858"/>
                <a:gd name="connsiteX20" fmla="*/ 302833 w 423770"/>
                <a:gd name="connsiteY20" fmla="*/ 388374 h 535858"/>
                <a:gd name="connsiteX21" fmla="*/ 279235 w 423770"/>
                <a:gd name="connsiteY21" fmla="*/ 435569 h 535858"/>
                <a:gd name="connsiteX22" fmla="*/ 267437 w 423770"/>
                <a:gd name="connsiteY22" fmla="*/ 465066 h 535858"/>
                <a:gd name="connsiteX23" fmla="*/ 267437 w 423770"/>
                <a:gd name="connsiteY23" fmla="*/ 494562 h 535858"/>
                <a:gd name="connsiteX24" fmla="*/ 267437 w 423770"/>
                <a:gd name="connsiteY24" fmla="*/ 518160 h 535858"/>
                <a:gd name="connsiteX25" fmla="*/ 226141 w 423770"/>
                <a:gd name="connsiteY25" fmla="*/ 535858 h 535858"/>
                <a:gd name="connsiteX26" fmla="*/ 161248 w 423770"/>
                <a:gd name="connsiteY26" fmla="*/ 524059 h 5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770" h="535858">
                  <a:moveTo>
                    <a:pt x="161248" y="524059"/>
                  </a:moveTo>
                  <a:cubicBezTo>
                    <a:pt x="136667" y="515210"/>
                    <a:pt x="95372" y="491613"/>
                    <a:pt x="78657" y="482764"/>
                  </a:cubicBezTo>
                  <a:cubicBezTo>
                    <a:pt x="61942" y="473915"/>
                    <a:pt x="70791" y="482764"/>
                    <a:pt x="60959" y="470965"/>
                  </a:cubicBezTo>
                  <a:cubicBezTo>
                    <a:pt x="51127" y="459166"/>
                    <a:pt x="29496" y="435568"/>
                    <a:pt x="19664" y="411971"/>
                  </a:cubicBezTo>
                  <a:cubicBezTo>
                    <a:pt x="9832" y="388374"/>
                    <a:pt x="3933" y="351011"/>
                    <a:pt x="1966" y="329380"/>
                  </a:cubicBezTo>
                  <a:cubicBezTo>
                    <a:pt x="0" y="307749"/>
                    <a:pt x="6882" y="304800"/>
                    <a:pt x="7865" y="282186"/>
                  </a:cubicBezTo>
                  <a:cubicBezTo>
                    <a:pt x="8848" y="259572"/>
                    <a:pt x="2949" y="219259"/>
                    <a:pt x="7865" y="193695"/>
                  </a:cubicBezTo>
                  <a:cubicBezTo>
                    <a:pt x="12781" y="168131"/>
                    <a:pt x="22614" y="150433"/>
                    <a:pt x="37362" y="128802"/>
                  </a:cubicBezTo>
                  <a:cubicBezTo>
                    <a:pt x="52110" y="107171"/>
                    <a:pt x="80623" y="82590"/>
                    <a:pt x="96355" y="63909"/>
                  </a:cubicBezTo>
                  <a:cubicBezTo>
                    <a:pt x="112087" y="45228"/>
                    <a:pt x="118970" y="26547"/>
                    <a:pt x="131752" y="16715"/>
                  </a:cubicBezTo>
                  <a:cubicBezTo>
                    <a:pt x="144534" y="6883"/>
                    <a:pt x="162232" y="5899"/>
                    <a:pt x="173047" y="4916"/>
                  </a:cubicBezTo>
                  <a:cubicBezTo>
                    <a:pt x="183862" y="3933"/>
                    <a:pt x="182879" y="0"/>
                    <a:pt x="196644" y="10815"/>
                  </a:cubicBezTo>
                  <a:cubicBezTo>
                    <a:pt x="210409" y="21630"/>
                    <a:pt x="255638" y="69809"/>
                    <a:pt x="255638" y="69809"/>
                  </a:cubicBezTo>
                  <a:cubicBezTo>
                    <a:pt x="275303" y="89473"/>
                    <a:pt x="296934" y="112087"/>
                    <a:pt x="314632" y="128802"/>
                  </a:cubicBezTo>
                  <a:cubicBezTo>
                    <a:pt x="332330" y="145517"/>
                    <a:pt x="345111" y="152400"/>
                    <a:pt x="361826" y="170098"/>
                  </a:cubicBezTo>
                  <a:cubicBezTo>
                    <a:pt x="378541" y="187796"/>
                    <a:pt x="406072" y="216310"/>
                    <a:pt x="414921" y="234991"/>
                  </a:cubicBezTo>
                  <a:cubicBezTo>
                    <a:pt x="423770" y="253672"/>
                    <a:pt x="415904" y="263505"/>
                    <a:pt x="414921" y="282186"/>
                  </a:cubicBezTo>
                  <a:cubicBezTo>
                    <a:pt x="413938" y="300867"/>
                    <a:pt x="416887" y="334296"/>
                    <a:pt x="409021" y="347078"/>
                  </a:cubicBezTo>
                  <a:cubicBezTo>
                    <a:pt x="401155" y="359860"/>
                    <a:pt x="382474" y="355927"/>
                    <a:pt x="367726" y="358877"/>
                  </a:cubicBezTo>
                  <a:cubicBezTo>
                    <a:pt x="352978" y="361827"/>
                    <a:pt x="331347" y="359860"/>
                    <a:pt x="320531" y="364776"/>
                  </a:cubicBezTo>
                  <a:cubicBezTo>
                    <a:pt x="309715" y="369692"/>
                    <a:pt x="309716" y="376575"/>
                    <a:pt x="302833" y="388374"/>
                  </a:cubicBezTo>
                  <a:cubicBezTo>
                    <a:pt x="295950" y="400173"/>
                    <a:pt x="285134" y="422787"/>
                    <a:pt x="279235" y="435569"/>
                  </a:cubicBezTo>
                  <a:cubicBezTo>
                    <a:pt x="273336" y="448351"/>
                    <a:pt x="269403" y="455234"/>
                    <a:pt x="267437" y="465066"/>
                  </a:cubicBezTo>
                  <a:cubicBezTo>
                    <a:pt x="265471" y="474898"/>
                    <a:pt x="267437" y="494562"/>
                    <a:pt x="267437" y="494562"/>
                  </a:cubicBezTo>
                  <a:cubicBezTo>
                    <a:pt x="267437" y="503411"/>
                    <a:pt x="274320" y="511277"/>
                    <a:pt x="267437" y="518160"/>
                  </a:cubicBezTo>
                  <a:cubicBezTo>
                    <a:pt x="260554" y="525043"/>
                    <a:pt x="245805" y="535858"/>
                    <a:pt x="226141" y="535858"/>
                  </a:cubicBezTo>
                  <a:cubicBezTo>
                    <a:pt x="206477" y="535858"/>
                    <a:pt x="185829" y="532908"/>
                    <a:pt x="161248" y="5240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6" name="フリーフォーム 95"/>
            <p:cNvSpPr/>
            <p:nvPr/>
          </p:nvSpPr>
          <p:spPr>
            <a:xfrm>
              <a:off x="570686" y="2198200"/>
              <a:ext cx="3425324" cy="1388170"/>
            </a:xfrm>
            <a:custGeom>
              <a:avLst/>
              <a:gdLst>
                <a:gd name="connsiteX0" fmla="*/ 3356733 w 3427525"/>
                <a:gd name="connsiteY0" fmla="*/ 370676 h 1388315"/>
                <a:gd name="connsiteX1" fmla="*/ 3274142 w 3427525"/>
                <a:gd name="connsiteY1" fmla="*/ 299884 h 1388315"/>
                <a:gd name="connsiteX2" fmla="*/ 3173853 w 3427525"/>
                <a:gd name="connsiteY2" fmla="*/ 229091 h 1388315"/>
                <a:gd name="connsiteX3" fmla="*/ 3079463 w 3427525"/>
                <a:gd name="connsiteY3" fmla="*/ 181896 h 1388315"/>
                <a:gd name="connsiteX4" fmla="*/ 2979174 w 3427525"/>
                <a:gd name="connsiteY4" fmla="*/ 134702 h 1388315"/>
                <a:gd name="connsiteX5" fmla="*/ 2878885 w 3427525"/>
                <a:gd name="connsiteY5" fmla="*/ 111104 h 1388315"/>
                <a:gd name="connsiteX6" fmla="*/ 2754998 w 3427525"/>
                <a:gd name="connsiteY6" fmla="*/ 87507 h 1388315"/>
                <a:gd name="connsiteX7" fmla="*/ 2719602 w 3427525"/>
                <a:gd name="connsiteY7" fmla="*/ 105205 h 1388315"/>
                <a:gd name="connsiteX8" fmla="*/ 2625213 w 3427525"/>
                <a:gd name="connsiteY8" fmla="*/ 63909 h 1388315"/>
                <a:gd name="connsiteX9" fmla="*/ 2524924 w 3427525"/>
                <a:gd name="connsiteY9" fmla="*/ 46211 h 1388315"/>
                <a:gd name="connsiteX10" fmla="*/ 2401037 w 3427525"/>
                <a:gd name="connsiteY10" fmla="*/ 22614 h 1388315"/>
                <a:gd name="connsiteX11" fmla="*/ 2347943 w 3427525"/>
                <a:gd name="connsiteY11" fmla="*/ 22614 h 1388315"/>
                <a:gd name="connsiteX12" fmla="*/ 2336144 w 3427525"/>
                <a:gd name="connsiteY12" fmla="*/ 28513 h 1388315"/>
                <a:gd name="connsiteX13" fmla="*/ 2306647 w 3427525"/>
                <a:gd name="connsiteY13" fmla="*/ 40312 h 1388315"/>
                <a:gd name="connsiteX14" fmla="*/ 2259453 w 3427525"/>
                <a:gd name="connsiteY14" fmla="*/ 28513 h 1388315"/>
                <a:gd name="connsiteX15" fmla="*/ 2218157 w 3427525"/>
                <a:gd name="connsiteY15" fmla="*/ 22614 h 1388315"/>
                <a:gd name="connsiteX16" fmla="*/ 2111969 w 3427525"/>
                <a:gd name="connsiteY16" fmla="*/ 16715 h 1388315"/>
                <a:gd name="connsiteX17" fmla="*/ 2023478 w 3427525"/>
                <a:gd name="connsiteY17" fmla="*/ 4916 h 1388315"/>
                <a:gd name="connsiteX18" fmla="*/ 1946787 w 3427525"/>
                <a:gd name="connsiteY18" fmla="*/ 4916 h 1388315"/>
                <a:gd name="connsiteX19" fmla="*/ 1934988 w 3427525"/>
                <a:gd name="connsiteY19" fmla="*/ 34413 h 1388315"/>
                <a:gd name="connsiteX20" fmla="*/ 1840598 w 3427525"/>
                <a:gd name="connsiteY20" fmla="*/ 22614 h 1388315"/>
                <a:gd name="connsiteX21" fmla="*/ 1710813 w 3427525"/>
                <a:gd name="connsiteY21" fmla="*/ 22614 h 1388315"/>
                <a:gd name="connsiteX22" fmla="*/ 1640020 w 3427525"/>
                <a:gd name="connsiteY22" fmla="*/ 28513 h 1388315"/>
                <a:gd name="connsiteX23" fmla="*/ 1610524 w 3427525"/>
                <a:gd name="connsiteY23" fmla="*/ 34413 h 1388315"/>
                <a:gd name="connsiteX24" fmla="*/ 1604624 w 3427525"/>
                <a:gd name="connsiteY24" fmla="*/ 46211 h 1388315"/>
                <a:gd name="connsiteX25" fmla="*/ 1569228 w 3427525"/>
                <a:gd name="connsiteY25" fmla="*/ 46211 h 1388315"/>
                <a:gd name="connsiteX26" fmla="*/ 1445342 w 3427525"/>
                <a:gd name="connsiteY26" fmla="*/ 52111 h 1388315"/>
                <a:gd name="connsiteX27" fmla="*/ 1356851 w 3427525"/>
                <a:gd name="connsiteY27" fmla="*/ 58010 h 1388315"/>
                <a:gd name="connsiteX28" fmla="*/ 1244764 w 3427525"/>
                <a:gd name="connsiteY28" fmla="*/ 75708 h 1388315"/>
                <a:gd name="connsiteX29" fmla="*/ 1221166 w 3427525"/>
                <a:gd name="connsiteY29" fmla="*/ 87507 h 1388315"/>
                <a:gd name="connsiteX30" fmla="*/ 1209367 w 3427525"/>
                <a:gd name="connsiteY30" fmla="*/ 99306 h 1388315"/>
                <a:gd name="connsiteX31" fmla="*/ 1097280 w 3427525"/>
                <a:gd name="connsiteY31" fmla="*/ 111104 h 1388315"/>
                <a:gd name="connsiteX32" fmla="*/ 849507 w 3427525"/>
                <a:gd name="connsiteY32" fmla="*/ 164198 h 1388315"/>
                <a:gd name="connsiteX33" fmla="*/ 796413 w 3427525"/>
                <a:gd name="connsiteY33" fmla="*/ 175997 h 1388315"/>
                <a:gd name="connsiteX34" fmla="*/ 778715 w 3427525"/>
                <a:gd name="connsiteY34" fmla="*/ 193695 h 1388315"/>
                <a:gd name="connsiteX35" fmla="*/ 707922 w 3427525"/>
                <a:gd name="connsiteY35" fmla="*/ 223192 h 1388315"/>
                <a:gd name="connsiteX36" fmla="*/ 637130 w 3427525"/>
                <a:gd name="connsiteY36" fmla="*/ 246789 h 1388315"/>
                <a:gd name="connsiteX37" fmla="*/ 466049 w 3427525"/>
                <a:gd name="connsiteY37" fmla="*/ 370676 h 1388315"/>
                <a:gd name="connsiteX38" fmla="*/ 353961 w 3427525"/>
                <a:gd name="connsiteY38" fmla="*/ 488663 h 1388315"/>
                <a:gd name="connsiteX39" fmla="*/ 342162 w 3427525"/>
                <a:gd name="connsiteY39" fmla="*/ 512260 h 1388315"/>
                <a:gd name="connsiteX40" fmla="*/ 289068 w 3427525"/>
                <a:gd name="connsiteY40" fmla="*/ 565355 h 1388315"/>
                <a:gd name="connsiteX41" fmla="*/ 283169 w 3427525"/>
                <a:gd name="connsiteY41" fmla="*/ 577153 h 1388315"/>
                <a:gd name="connsiteX42" fmla="*/ 253672 w 3427525"/>
                <a:gd name="connsiteY42" fmla="*/ 612549 h 1388315"/>
                <a:gd name="connsiteX43" fmla="*/ 200578 w 3427525"/>
                <a:gd name="connsiteY43" fmla="*/ 671543 h 1388315"/>
                <a:gd name="connsiteX44" fmla="*/ 194678 w 3427525"/>
                <a:gd name="connsiteY44" fmla="*/ 689241 h 1388315"/>
                <a:gd name="connsiteX45" fmla="*/ 117987 w 3427525"/>
                <a:gd name="connsiteY45" fmla="*/ 783631 h 1388315"/>
                <a:gd name="connsiteX46" fmla="*/ 100289 w 3427525"/>
                <a:gd name="connsiteY46" fmla="*/ 824926 h 1388315"/>
                <a:gd name="connsiteX47" fmla="*/ 70792 w 3427525"/>
                <a:gd name="connsiteY47" fmla="*/ 907517 h 1388315"/>
                <a:gd name="connsiteX48" fmla="*/ 53094 w 3427525"/>
                <a:gd name="connsiteY48" fmla="*/ 978309 h 1388315"/>
                <a:gd name="connsiteX49" fmla="*/ 41295 w 3427525"/>
                <a:gd name="connsiteY49" fmla="*/ 1078598 h 1388315"/>
                <a:gd name="connsiteX50" fmla="*/ 17698 w 3427525"/>
                <a:gd name="connsiteY50" fmla="*/ 1178887 h 1388315"/>
                <a:gd name="connsiteX51" fmla="*/ 0 w 3427525"/>
                <a:gd name="connsiteY51" fmla="*/ 1202485 h 1388315"/>
                <a:gd name="connsiteX52" fmla="*/ 17698 w 3427525"/>
                <a:gd name="connsiteY52" fmla="*/ 1249680 h 1388315"/>
                <a:gd name="connsiteX53" fmla="*/ 64893 w 3427525"/>
                <a:gd name="connsiteY53" fmla="*/ 1290975 h 1388315"/>
                <a:gd name="connsiteX54" fmla="*/ 176980 w 3427525"/>
                <a:gd name="connsiteY54" fmla="*/ 1326371 h 1388315"/>
                <a:gd name="connsiteX55" fmla="*/ 342162 w 3427525"/>
                <a:gd name="connsiteY55" fmla="*/ 1367667 h 1388315"/>
                <a:gd name="connsiteX56" fmla="*/ 436552 w 3427525"/>
                <a:gd name="connsiteY56" fmla="*/ 1361767 h 1388315"/>
                <a:gd name="connsiteX57" fmla="*/ 471948 w 3427525"/>
                <a:gd name="connsiteY57" fmla="*/ 1379466 h 1388315"/>
                <a:gd name="connsiteX58" fmla="*/ 696124 w 3427525"/>
                <a:gd name="connsiteY58" fmla="*/ 1385365 h 1388315"/>
                <a:gd name="connsiteX59" fmla="*/ 825909 w 3427525"/>
                <a:gd name="connsiteY59" fmla="*/ 1361767 h 1388315"/>
                <a:gd name="connsiteX60" fmla="*/ 879004 w 3427525"/>
                <a:gd name="connsiteY60" fmla="*/ 1332271 h 1388315"/>
                <a:gd name="connsiteX61" fmla="*/ 926198 w 3427525"/>
                <a:gd name="connsiteY61" fmla="*/ 1361767 h 1388315"/>
                <a:gd name="connsiteX62" fmla="*/ 1008789 w 3427525"/>
                <a:gd name="connsiteY62" fmla="*/ 1361767 h 1388315"/>
                <a:gd name="connsiteX63" fmla="*/ 1120877 w 3427525"/>
                <a:gd name="connsiteY63" fmla="*/ 1326371 h 1388315"/>
                <a:gd name="connsiteX64" fmla="*/ 1185770 w 3427525"/>
                <a:gd name="connsiteY64" fmla="*/ 1308673 h 1388315"/>
                <a:gd name="connsiteX65" fmla="*/ 1227066 w 3427525"/>
                <a:gd name="connsiteY65" fmla="*/ 1231982 h 1388315"/>
                <a:gd name="connsiteX66" fmla="*/ 1250663 w 3427525"/>
                <a:gd name="connsiteY66" fmla="*/ 1131693 h 1388315"/>
                <a:gd name="connsiteX67" fmla="*/ 1268361 w 3427525"/>
                <a:gd name="connsiteY67" fmla="*/ 1066800 h 1388315"/>
                <a:gd name="connsiteX68" fmla="*/ 1280160 w 3427525"/>
                <a:gd name="connsiteY68" fmla="*/ 1137592 h 1388315"/>
                <a:gd name="connsiteX69" fmla="*/ 1309657 w 3427525"/>
                <a:gd name="connsiteY69" fmla="*/ 1261478 h 1388315"/>
                <a:gd name="connsiteX70" fmla="*/ 1339153 w 3427525"/>
                <a:gd name="connsiteY70" fmla="*/ 1326371 h 1388315"/>
                <a:gd name="connsiteX71" fmla="*/ 1404046 w 3427525"/>
                <a:gd name="connsiteY71" fmla="*/ 1320472 h 1388315"/>
                <a:gd name="connsiteX72" fmla="*/ 1492537 w 3427525"/>
                <a:gd name="connsiteY72" fmla="*/ 1255579 h 1388315"/>
                <a:gd name="connsiteX73" fmla="*/ 1575127 w 3427525"/>
                <a:gd name="connsiteY73" fmla="*/ 1161189 h 1388315"/>
                <a:gd name="connsiteX74" fmla="*/ 1622322 w 3427525"/>
                <a:gd name="connsiteY74" fmla="*/ 1072699 h 1388315"/>
                <a:gd name="connsiteX75" fmla="*/ 1634121 w 3427525"/>
                <a:gd name="connsiteY75" fmla="*/ 1137592 h 1388315"/>
                <a:gd name="connsiteX76" fmla="*/ 1657718 w 3427525"/>
                <a:gd name="connsiteY76" fmla="*/ 1190686 h 1388315"/>
                <a:gd name="connsiteX77" fmla="*/ 1734410 w 3427525"/>
                <a:gd name="connsiteY77" fmla="*/ 1172988 h 1388315"/>
                <a:gd name="connsiteX78" fmla="*/ 1817001 w 3427525"/>
                <a:gd name="connsiteY78" fmla="*/ 1108095 h 1388315"/>
                <a:gd name="connsiteX79" fmla="*/ 1881894 w 3427525"/>
                <a:gd name="connsiteY79" fmla="*/ 1055001 h 1388315"/>
                <a:gd name="connsiteX80" fmla="*/ 1923189 w 3427525"/>
                <a:gd name="connsiteY80" fmla="*/ 1037303 h 1388315"/>
                <a:gd name="connsiteX81" fmla="*/ 1923189 w 3427525"/>
                <a:gd name="connsiteY81" fmla="*/ 1102196 h 1388315"/>
                <a:gd name="connsiteX82" fmla="*/ 1946787 w 3427525"/>
                <a:gd name="connsiteY82" fmla="*/ 1178887 h 1388315"/>
                <a:gd name="connsiteX83" fmla="*/ 2058875 w 3427525"/>
                <a:gd name="connsiteY83" fmla="*/ 1231982 h 1388315"/>
                <a:gd name="connsiteX84" fmla="*/ 2159164 w 3427525"/>
                <a:gd name="connsiteY84" fmla="*/ 1167089 h 1388315"/>
                <a:gd name="connsiteX85" fmla="*/ 2229956 w 3427525"/>
                <a:gd name="connsiteY85" fmla="*/ 1084498 h 1388315"/>
                <a:gd name="connsiteX86" fmla="*/ 2265352 w 3427525"/>
                <a:gd name="connsiteY86" fmla="*/ 1060900 h 1388315"/>
                <a:gd name="connsiteX87" fmla="*/ 2277151 w 3427525"/>
                <a:gd name="connsiteY87" fmla="*/ 1113995 h 1388315"/>
                <a:gd name="connsiteX88" fmla="*/ 2265352 w 3427525"/>
                <a:gd name="connsiteY88" fmla="*/ 1143491 h 1388315"/>
                <a:gd name="connsiteX89" fmla="*/ 2277151 w 3427525"/>
                <a:gd name="connsiteY89" fmla="*/ 1190686 h 1388315"/>
                <a:gd name="connsiteX90" fmla="*/ 2383339 w 3427525"/>
                <a:gd name="connsiteY90" fmla="*/ 1220183 h 1388315"/>
                <a:gd name="connsiteX91" fmla="*/ 2536722 w 3427525"/>
                <a:gd name="connsiteY91" fmla="*/ 1208384 h 1388315"/>
                <a:gd name="connsiteX92" fmla="*/ 2613414 w 3427525"/>
                <a:gd name="connsiteY92" fmla="*/ 1137592 h 1388315"/>
                <a:gd name="connsiteX93" fmla="*/ 2613414 w 3427525"/>
                <a:gd name="connsiteY93" fmla="*/ 1161189 h 1388315"/>
                <a:gd name="connsiteX94" fmla="*/ 2607515 w 3427525"/>
                <a:gd name="connsiteY94" fmla="*/ 1190686 h 1388315"/>
                <a:gd name="connsiteX95" fmla="*/ 2719602 w 3427525"/>
                <a:gd name="connsiteY95" fmla="*/ 1208384 h 1388315"/>
                <a:gd name="connsiteX96" fmla="*/ 2902482 w 3427525"/>
                <a:gd name="connsiteY96" fmla="*/ 1202485 h 1388315"/>
                <a:gd name="connsiteX97" fmla="*/ 3008671 w 3427525"/>
                <a:gd name="connsiteY97" fmla="*/ 1190686 h 1388315"/>
                <a:gd name="connsiteX98" fmla="*/ 3144356 w 3427525"/>
                <a:gd name="connsiteY98" fmla="*/ 1137592 h 1388315"/>
                <a:gd name="connsiteX99" fmla="*/ 3333135 w 3427525"/>
                <a:gd name="connsiteY99" fmla="*/ 1031404 h 1388315"/>
                <a:gd name="connsiteX100" fmla="*/ 3403927 w 3427525"/>
                <a:gd name="connsiteY100" fmla="*/ 942913 h 1388315"/>
                <a:gd name="connsiteX101" fmla="*/ 3427525 w 3427525"/>
                <a:gd name="connsiteY101" fmla="*/ 901618 h 138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427525" h="1388315">
                  <a:moveTo>
                    <a:pt x="3356733" y="370676"/>
                  </a:moveTo>
                  <a:cubicBezTo>
                    <a:pt x="3330677" y="347078"/>
                    <a:pt x="3304622" y="323481"/>
                    <a:pt x="3274142" y="299884"/>
                  </a:cubicBezTo>
                  <a:cubicBezTo>
                    <a:pt x="3243662" y="276287"/>
                    <a:pt x="3206299" y="248756"/>
                    <a:pt x="3173853" y="229091"/>
                  </a:cubicBezTo>
                  <a:cubicBezTo>
                    <a:pt x="3141407" y="209426"/>
                    <a:pt x="3111910" y="197628"/>
                    <a:pt x="3079463" y="181896"/>
                  </a:cubicBezTo>
                  <a:cubicBezTo>
                    <a:pt x="3047017" y="166165"/>
                    <a:pt x="3012604" y="146501"/>
                    <a:pt x="2979174" y="134702"/>
                  </a:cubicBezTo>
                  <a:cubicBezTo>
                    <a:pt x="2945744" y="122903"/>
                    <a:pt x="2916248" y="118970"/>
                    <a:pt x="2878885" y="111104"/>
                  </a:cubicBezTo>
                  <a:cubicBezTo>
                    <a:pt x="2841522" y="103238"/>
                    <a:pt x="2781545" y="88490"/>
                    <a:pt x="2754998" y="87507"/>
                  </a:cubicBezTo>
                  <a:cubicBezTo>
                    <a:pt x="2728451" y="86524"/>
                    <a:pt x="2741233" y="109138"/>
                    <a:pt x="2719602" y="105205"/>
                  </a:cubicBezTo>
                  <a:cubicBezTo>
                    <a:pt x="2697971" y="101272"/>
                    <a:pt x="2657659" y="73741"/>
                    <a:pt x="2625213" y="63909"/>
                  </a:cubicBezTo>
                  <a:cubicBezTo>
                    <a:pt x="2592767" y="54077"/>
                    <a:pt x="2524924" y="46211"/>
                    <a:pt x="2524924" y="46211"/>
                  </a:cubicBezTo>
                  <a:cubicBezTo>
                    <a:pt x="2487561" y="39329"/>
                    <a:pt x="2430534" y="26547"/>
                    <a:pt x="2401037" y="22614"/>
                  </a:cubicBezTo>
                  <a:cubicBezTo>
                    <a:pt x="2371540" y="18681"/>
                    <a:pt x="2358758" y="21631"/>
                    <a:pt x="2347943" y="22614"/>
                  </a:cubicBezTo>
                  <a:cubicBezTo>
                    <a:pt x="2337128" y="23597"/>
                    <a:pt x="2343027" y="25563"/>
                    <a:pt x="2336144" y="28513"/>
                  </a:cubicBezTo>
                  <a:cubicBezTo>
                    <a:pt x="2329261" y="31463"/>
                    <a:pt x="2319429" y="40312"/>
                    <a:pt x="2306647" y="40312"/>
                  </a:cubicBezTo>
                  <a:cubicBezTo>
                    <a:pt x="2293865" y="40312"/>
                    <a:pt x="2274201" y="31463"/>
                    <a:pt x="2259453" y="28513"/>
                  </a:cubicBezTo>
                  <a:cubicBezTo>
                    <a:pt x="2244705" y="25563"/>
                    <a:pt x="2242738" y="24580"/>
                    <a:pt x="2218157" y="22614"/>
                  </a:cubicBezTo>
                  <a:cubicBezTo>
                    <a:pt x="2193576" y="20648"/>
                    <a:pt x="2144415" y="19665"/>
                    <a:pt x="2111969" y="16715"/>
                  </a:cubicBezTo>
                  <a:cubicBezTo>
                    <a:pt x="2079523" y="13765"/>
                    <a:pt x="2051008" y="6883"/>
                    <a:pt x="2023478" y="4916"/>
                  </a:cubicBezTo>
                  <a:cubicBezTo>
                    <a:pt x="1995948" y="2950"/>
                    <a:pt x="1961535" y="0"/>
                    <a:pt x="1946787" y="4916"/>
                  </a:cubicBezTo>
                  <a:cubicBezTo>
                    <a:pt x="1932039" y="9832"/>
                    <a:pt x="1952686" y="31463"/>
                    <a:pt x="1934988" y="34413"/>
                  </a:cubicBezTo>
                  <a:cubicBezTo>
                    <a:pt x="1917290" y="37363"/>
                    <a:pt x="1877960" y="24580"/>
                    <a:pt x="1840598" y="22614"/>
                  </a:cubicBezTo>
                  <a:cubicBezTo>
                    <a:pt x="1803236" y="20648"/>
                    <a:pt x="1744243" y="21631"/>
                    <a:pt x="1710813" y="22614"/>
                  </a:cubicBezTo>
                  <a:cubicBezTo>
                    <a:pt x="1677383" y="23597"/>
                    <a:pt x="1656735" y="26547"/>
                    <a:pt x="1640020" y="28513"/>
                  </a:cubicBezTo>
                  <a:cubicBezTo>
                    <a:pt x="1623305" y="30479"/>
                    <a:pt x="1616423" y="31463"/>
                    <a:pt x="1610524" y="34413"/>
                  </a:cubicBezTo>
                  <a:cubicBezTo>
                    <a:pt x="1604625" y="37363"/>
                    <a:pt x="1611507" y="44245"/>
                    <a:pt x="1604624" y="46211"/>
                  </a:cubicBezTo>
                  <a:cubicBezTo>
                    <a:pt x="1597741" y="48177"/>
                    <a:pt x="1595775" y="45228"/>
                    <a:pt x="1569228" y="46211"/>
                  </a:cubicBezTo>
                  <a:cubicBezTo>
                    <a:pt x="1542681" y="47194"/>
                    <a:pt x="1480738" y="50145"/>
                    <a:pt x="1445342" y="52111"/>
                  </a:cubicBezTo>
                  <a:cubicBezTo>
                    <a:pt x="1409946" y="54078"/>
                    <a:pt x="1390281" y="54077"/>
                    <a:pt x="1356851" y="58010"/>
                  </a:cubicBezTo>
                  <a:cubicBezTo>
                    <a:pt x="1323421" y="61943"/>
                    <a:pt x="1267378" y="70792"/>
                    <a:pt x="1244764" y="75708"/>
                  </a:cubicBezTo>
                  <a:cubicBezTo>
                    <a:pt x="1222150" y="80624"/>
                    <a:pt x="1227066" y="83574"/>
                    <a:pt x="1221166" y="87507"/>
                  </a:cubicBezTo>
                  <a:cubicBezTo>
                    <a:pt x="1215266" y="91440"/>
                    <a:pt x="1230015" y="95373"/>
                    <a:pt x="1209367" y="99306"/>
                  </a:cubicBezTo>
                  <a:cubicBezTo>
                    <a:pt x="1188719" y="103239"/>
                    <a:pt x="1157257" y="100289"/>
                    <a:pt x="1097280" y="111104"/>
                  </a:cubicBezTo>
                  <a:cubicBezTo>
                    <a:pt x="1037303" y="121919"/>
                    <a:pt x="849507" y="164198"/>
                    <a:pt x="849507" y="164198"/>
                  </a:cubicBezTo>
                  <a:cubicBezTo>
                    <a:pt x="799363" y="175013"/>
                    <a:pt x="808212" y="171081"/>
                    <a:pt x="796413" y="175997"/>
                  </a:cubicBezTo>
                  <a:cubicBezTo>
                    <a:pt x="784614" y="180913"/>
                    <a:pt x="793463" y="185829"/>
                    <a:pt x="778715" y="193695"/>
                  </a:cubicBezTo>
                  <a:cubicBezTo>
                    <a:pt x="763967" y="201561"/>
                    <a:pt x="731519" y="214343"/>
                    <a:pt x="707922" y="223192"/>
                  </a:cubicBezTo>
                  <a:cubicBezTo>
                    <a:pt x="684325" y="232041"/>
                    <a:pt x="677442" y="222208"/>
                    <a:pt x="637130" y="246789"/>
                  </a:cubicBezTo>
                  <a:cubicBezTo>
                    <a:pt x="596818" y="271370"/>
                    <a:pt x="513244" y="330364"/>
                    <a:pt x="466049" y="370676"/>
                  </a:cubicBezTo>
                  <a:cubicBezTo>
                    <a:pt x="418854" y="410988"/>
                    <a:pt x="374609" y="465066"/>
                    <a:pt x="353961" y="488663"/>
                  </a:cubicBezTo>
                  <a:cubicBezTo>
                    <a:pt x="333313" y="512260"/>
                    <a:pt x="352977" y="499478"/>
                    <a:pt x="342162" y="512260"/>
                  </a:cubicBezTo>
                  <a:cubicBezTo>
                    <a:pt x="331347" y="525042"/>
                    <a:pt x="298900" y="554540"/>
                    <a:pt x="289068" y="565355"/>
                  </a:cubicBezTo>
                  <a:cubicBezTo>
                    <a:pt x="279236" y="576171"/>
                    <a:pt x="289068" y="569287"/>
                    <a:pt x="283169" y="577153"/>
                  </a:cubicBezTo>
                  <a:cubicBezTo>
                    <a:pt x="277270" y="585019"/>
                    <a:pt x="267437" y="596817"/>
                    <a:pt x="253672" y="612549"/>
                  </a:cubicBezTo>
                  <a:cubicBezTo>
                    <a:pt x="239907" y="628281"/>
                    <a:pt x="210410" y="658761"/>
                    <a:pt x="200578" y="671543"/>
                  </a:cubicBezTo>
                  <a:cubicBezTo>
                    <a:pt x="190746" y="684325"/>
                    <a:pt x="208443" y="670560"/>
                    <a:pt x="194678" y="689241"/>
                  </a:cubicBezTo>
                  <a:cubicBezTo>
                    <a:pt x="180913" y="707922"/>
                    <a:pt x="133718" y="761017"/>
                    <a:pt x="117987" y="783631"/>
                  </a:cubicBezTo>
                  <a:cubicBezTo>
                    <a:pt x="102256" y="806245"/>
                    <a:pt x="108155" y="804278"/>
                    <a:pt x="100289" y="824926"/>
                  </a:cubicBezTo>
                  <a:cubicBezTo>
                    <a:pt x="92423" y="845574"/>
                    <a:pt x="78658" y="881953"/>
                    <a:pt x="70792" y="907517"/>
                  </a:cubicBezTo>
                  <a:cubicBezTo>
                    <a:pt x="62926" y="933081"/>
                    <a:pt x="58010" y="949796"/>
                    <a:pt x="53094" y="978309"/>
                  </a:cubicBezTo>
                  <a:cubicBezTo>
                    <a:pt x="48178" y="1006822"/>
                    <a:pt x="47194" y="1045168"/>
                    <a:pt x="41295" y="1078598"/>
                  </a:cubicBezTo>
                  <a:cubicBezTo>
                    <a:pt x="35396" y="1112028"/>
                    <a:pt x="24581" y="1158239"/>
                    <a:pt x="17698" y="1178887"/>
                  </a:cubicBezTo>
                  <a:cubicBezTo>
                    <a:pt x="10815" y="1199535"/>
                    <a:pt x="0" y="1190686"/>
                    <a:pt x="0" y="1202485"/>
                  </a:cubicBezTo>
                  <a:cubicBezTo>
                    <a:pt x="0" y="1214284"/>
                    <a:pt x="6883" y="1234932"/>
                    <a:pt x="17698" y="1249680"/>
                  </a:cubicBezTo>
                  <a:cubicBezTo>
                    <a:pt x="28514" y="1264428"/>
                    <a:pt x="38346" y="1278193"/>
                    <a:pt x="64893" y="1290975"/>
                  </a:cubicBezTo>
                  <a:cubicBezTo>
                    <a:pt x="91440" y="1303757"/>
                    <a:pt x="130769" y="1313589"/>
                    <a:pt x="176980" y="1326371"/>
                  </a:cubicBezTo>
                  <a:cubicBezTo>
                    <a:pt x="223191" y="1339153"/>
                    <a:pt x="298900" y="1361768"/>
                    <a:pt x="342162" y="1367667"/>
                  </a:cubicBezTo>
                  <a:cubicBezTo>
                    <a:pt x="385424" y="1373566"/>
                    <a:pt x="414921" y="1359801"/>
                    <a:pt x="436552" y="1361767"/>
                  </a:cubicBezTo>
                  <a:cubicBezTo>
                    <a:pt x="458183" y="1363734"/>
                    <a:pt x="428686" y="1375533"/>
                    <a:pt x="471948" y="1379466"/>
                  </a:cubicBezTo>
                  <a:cubicBezTo>
                    <a:pt x="515210" y="1383399"/>
                    <a:pt x="637131" y="1388315"/>
                    <a:pt x="696124" y="1385365"/>
                  </a:cubicBezTo>
                  <a:cubicBezTo>
                    <a:pt x="755118" y="1382415"/>
                    <a:pt x="795429" y="1370616"/>
                    <a:pt x="825909" y="1361767"/>
                  </a:cubicBezTo>
                  <a:cubicBezTo>
                    <a:pt x="856389" y="1352918"/>
                    <a:pt x="862289" y="1332271"/>
                    <a:pt x="879004" y="1332271"/>
                  </a:cubicBezTo>
                  <a:cubicBezTo>
                    <a:pt x="895719" y="1332271"/>
                    <a:pt x="904567" y="1356851"/>
                    <a:pt x="926198" y="1361767"/>
                  </a:cubicBezTo>
                  <a:cubicBezTo>
                    <a:pt x="947829" y="1366683"/>
                    <a:pt x="976343" y="1367666"/>
                    <a:pt x="1008789" y="1361767"/>
                  </a:cubicBezTo>
                  <a:cubicBezTo>
                    <a:pt x="1041235" y="1355868"/>
                    <a:pt x="1091380" y="1335220"/>
                    <a:pt x="1120877" y="1326371"/>
                  </a:cubicBezTo>
                  <a:cubicBezTo>
                    <a:pt x="1150374" y="1317522"/>
                    <a:pt x="1168072" y="1324405"/>
                    <a:pt x="1185770" y="1308673"/>
                  </a:cubicBezTo>
                  <a:cubicBezTo>
                    <a:pt x="1203468" y="1292942"/>
                    <a:pt x="1216251" y="1261479"/>
                    <a:pt x="1227066" y="1231982"/>
                  </a:cubicBezTo>
                  <a:cubicBezTo>
                    <a:pt x="1237881" y="1202485"/>
                    <a:pt x="1243781" y="1159223"/>
                    <a:pt x="1250663" y="1131693"/>
                  </a:cubicBezTo>
                  <a:cubicBezTo>
                    <a:pt x="1257545" y="1104163"/>
                    <a:pt x="1263445" y="1065817"/>
                    <a:pt x="1268361" y="1066800"/>
                  </a:cubicBezTo>
                  <a:cubicBezTo>
                    <a:pt x="1273277" y="1067783"/>
                    <a:pt x="1273277" y="1105146"/>
                    <a:pt x="1280160" y="1137592"/>
                  </a:cubicBezTo>
                  <a:cubicBezTo>
                    <a:pt x="1287043" y="1170038"/>
                    <a:pt x="1299825" y="1230015"/>
                    <a:pt x="1309657" y="1261478"/>
                  </a:cubicBezTo>
                  <a:cubicBezTo>
                    <a:pt x="1319489" y="1292941"/>
                    <a:pt x="1323422" y="1316539"/>
                    <a:pt x="1339153" y="1326371"/>
                  </a:cubicBezTo>
                  <a:cubicBezTo>
                    <a:pt x="1354884" y="1336203"/>
                    <a:pt x="1378482" y="1332271"/>
                    <a:pt x="1404046" y="1320472"/>
                  </a:cubicBezTo>
                  <a:cubicBezTo>
                    <a:pt x="1429610" y="1308673"/>
                    <a:pt x="1464024" y="1282126"/>
                    <a:pt x="1492537" y="1255579"/>
                  </a:cubicBezTo>
                  <a:cubicBezTo>
                    <a:pt x="1521050" y="1229032"/>
                    <a:pt x="1553496" y="1191669"/>
                    <a:pt x="1575127" y="1161189"/>
                  </a:cubicBezTo>
                  <a:cubicBezTo>
                    <a:pt x="1596758" y="1130709"/>
                    <a:pt x="1612490" y="1076632"/>
                    <a:pt x="1622322" y="1072699"/>
                  </a:cubicBezTo>
                  <a:cubicBezTo>
                    <a:pt x="1632154" y="1068766"/>
                    <a:pt x="1628222" y="1117927"/>
                    <a:pt x="1634121" y="1137592"/>
                  </a:cubicBezTo>
                  <a:cubicBezTo>
                    <a:pt x="1640020" y="1157257"/>
                    <a:pt x="1641003" y="1184787"/>
                    <a:pt x="1657718" y="1190686"/>
                  </a:cubicBezTo>
                  <a:cubicBezTo>
                    <a:pt x="1674433" y="1196585"/>
                    <a:pt x="1707863" y="1186753"/>
                    <a:pt x="1734410" y="1172988"/>
                  </a:cubicBezTo>
                  <a:cubicBezTo>
                    <a:pt x="1760957" y="1159223"/>
                    <a:pt x="1792420" y="1127759"/>
                    <a:pt x="1817001" y="1108095"/>
                  </a:cubicBezTo>
                  <a:cubicBezTo>
                    <a:pt x="1841582" y="1088431"/>
                    <a:pt x="1864196" y="1066800"/>
                    <a:pt x="1881894" y="1055001"/>
                  </a:cubicBezTo>
                  <a:cubicBezTo>
                    <a:pt x="1899592" y="1043202"/>
                    <a:pt x="1916307" y="1029437"/>
                    <a:pt x="1923189" y="1037303"/>
                  </a:cubicBezTo>
                  <a:cubicBezTo>
                    <a:pt x="1930071" y="1045169"/>
                    <a:pt x="1919256" y="1078599"/>
                    <a:pt x="1923189" y="1102196"/>
                  </a:cubicBezTo>
                  <a:cubicBezTo>
                    <a:pt x="1927122" y="1125793"/>
                    <a:pt x="1924173" y="1157256"/>
                    <a:pt x="1946787" y="1178887"/>
                  </a:cubicBezTo>
                  <a:cubicBezTo>
                    <a:pt x="1969401" y="1200518"/>
                    <a:pt x="2023479" y="1233948"/>
                    <a:pt x="2058875" y="1231982"/>
                  </a:cubicBezTo>
                  <a:cubicBezTo>
                    <a:pt x="2094271" y="1230016"/>
                    <a:pt x="2130651" y="1191670"/>
                    <a:pt x="2159164" y="1167089"/>
                  </a:cubicBezTo>
                  <a:cubicBezTo>
                    <a:pt x="2187677" y="1142508"/>
                    <a:pt x="2212258" y="1102196"/>
                    <a:pt x="2229956" y="1084498"/>
                  </a:cubicBezTo>
                  <a:cubicBezTo>
                    <a:pt x="2247654" y="1066800"/>
                    <a:pt x="2257486" y="1055984"/>
                    <a:pt x="2265352" y="1060900"/>
                  </a:cubicBezTo>
                  <a:cubicBezTo>
                    <a:pt x="2273218" y="1065816"/>
                    <a:pt x="2277151" y="1100230"/>
                    <a:pt x="2277151" y="1113995"/>
                  </a:cubicBezTo>
                  <a:cubicBezTo>
                    <a:pt x="2277151" y="1127760"/>
                    <a:pt x="2265352" y="1130709"/>
                    <a:pt x="2265352" y="1143491"/>
                  </a:cubicBezTo>
                  <a:cubicBezTo>
                    <a:pt x="2265352" y="1156273"/>
                    <a:pt x="2257487" y="1177904"/>
                    <a:pt x="2277151" y="1190686"/>
                  </a:cubicBezTo>
                  <a:cubicBezTo>
                    <a:pt x="2296815" y="1203468"/>
                    <a:pt x="2340077" y="1217233"/>
                    <a:pt x="2383339" y="1220183"/>
                  </a:cubicBezTo>
                  <a:cubicBezTo>
                    <a:pt x="2426601" y="1223133"/>
                    <a:pt x="2498376" y="1222149"/>
                    <a:pt x="2536722" y="1208384"/>
                  </a:cubicBezTo>
                  <a:cubicBezTo>
                    <a:pt x="2575068" y="1194619"/>
                    <a:pt x="2600632" y="1145458"/>
                    <a:pt x="2613414" y="1137592"/>
                  </a:cubicBezTo>
                  <a:cubicBezTo>
                    <a:pt x="2626196" y="1129726"/>
                    <a:pt x="2614397" y="1152340"/>
                    <a:pt x="2613414" y="1161189"/>
                  </a:cubicBezTo>
                  <a:cubicBezTo>
                    <a:pt x="2612431" y="1170038"/>
                    <a:pt x="2589817" y="1182820"/>
                    <a:pt x="2607515" y="1190686"/>
                  </a:cubicBezTo>
                  <a:cubicBezTo>
                    <a:pt x="2625213" y="1198552"/>
                    <a:pt x="2670441" y="1206418"/>
                    <a:pt x="2719602" y="1208384"/>
                  </a:cubicBezTo>
                  <a:cubicBezTo>
                    <a:pt x="2768763" y="1210350"/>
                    <a:pt x="2854304" y="1205435"/>
                    <a:pt x="2902482" y="1202485"/>
                  </a:cubicBezTo>
                  <a:cubicBezTo>
                    <a:pt x="2950660" y="1199535"/>
                    <a:pt x="2968359" y="1201501"/>
                    <a:pt x="3008671" y="1190686"/>
                  </a:cubicBezTo>
                  <a:cubicBezTo>
                    <a:pt x="3048983" y="1179871"/>
                    <a:pt x="3090279" y="1164139"/>
                    <a:pt x="3144356" y="1137592"/>
                  </a:cubicBezTo>
                  <a:cubicBezTo>
                    <a:pt x="3198433" y="1111045"/>
                    <a:pt x="3289873" y="1063850"/>
                    <a:pt x="3333135" y="1031404"/>
                  </a:cubicBezTo>
                  <a:cubicBezTo>
                    <a:pt x="3376397" y="998958"/>
                    <a:pt x="3388195" y="964544"/>
                    <a:pt x="3403927" y="942913"/>
                  </a:cubicBezTo>
                  <a:cubicBezTo>
                    <a:pt x="3419659" y="921282"/>
                    <a:pt x="3423592" y="911450"/>
                    <a:pt x="3427525" y="901618"/>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7" name="フリーフォーム 96"/>
            <p:cNvSpPr/>
            <p:nvPr/>
          </p:nvSpPr>
          <p:spPr>
            <a:xfrm>
              <a:off x="3180158" y="2304703"/>
              <a:ext cx="130143" cy="1051368"/>
            </a:xfrm>
            <a:custGeom>
              <a:avLst/>
              <a:gdLst>
                <a:gd name="connsiteX0" fmla="*/ 129786 w 129786"/>
                <a:gd name="connsiteY0" fmla="*/ 0 h 1050085"/>
                <a:gd name="connsiteX1" fmla="*/ 94390 w 129786"/>
                <a:gd name="connsiteY1" fmla="*/ 123886 h 1050085"/>
                <a:gd name="connsiteX2" fmla="*/ 82591 w 129786"/>
                <a:gd name="connsiteY2" fmla="*/ 235974 h 1050085"/>
                <a:gd name="connsiteX3" fmla="*/ 76692 w 129786"/>
                <a:gd name="connsiteY3" fmla="*/ 448351 h 1050085"/>
                <a:gd name="connsiteX4" fmla="*/ 82591 w 129786"/>
                <a:gd name="connsiteY4" fmla="*/ 595835 h 1050085"/>
                <a:gd name="connsiteX5" fmla="*/ 94390 w 129786"/>
                <a:gd name="connsiteY5" fmla="*/ 713822 h 1050085"/>
                <a:gd name="connsiteX6" fmla="*/ 94390 w 129786"/>
                <a:gd name="connsiteY6" fmla="*/ 772815 h 1050085"/>
                <a:gd name="connsiteX7" fmla="*/ 82591 w 129786"/>
                <a:gd name="connsiteY7" fmla="*/ 843608 h 1050085"/>
                <a:gd name="connsiteX8" fmla="*/ 64893 w 129786"/>
                <a:gd name="connsiteY8" fmla="*/ 890802 h 1050085"/>
                <a:gd name="connsiteX9" fmla="*/ 0 w 129786"/>
                <a:gd name="connsiteY9" fmla="*/ 1050085 h 105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86" h="1050085">
                  <a:moveTo>
                    <a:pt x="129786" y="0"/>
                  </a:moveTo>
                  <a:cubicBezTo>
                    <a:pt x="116021" y="42278"/>
                    <a:pt x="102256" y="84557"/>
                    <a:pt x="94390" y="123886"/>
                  </a:cubicBezTo>
                  <a:cubicBezTo>
                    <a:pt x="86524" y="163215"/>
                    <a:pt x="85541" y="181897"/>
                    <a:pt x="82591" y="235974"/>
                  </a:cubicBezTo>
                  <a:cubicBezTo>
                    <a:pt x="79641" y="290052"/>
                    <a:pt x="76692" y="388374"/>
                    <a:pt x="76692" y="448351"/>
                  </a:cubicBezTo>
                  <a:cubicBezTo>
                    <a:pt x="76692" y="508328"/>
                    <a:pt x="79641" y="551590"/>
                    <a:pt x="82591" y="595835"/>
                  </a:cubicBezTo>
                  <a:cubicBezTo>
                    <a:pt x="85541" y="640080"/>
                    <a:pt x="92424" y="684325"/>
                    <a:pt x="94390" y="713822"/>
                  </a:cubicBezTo>
                  <a:cubicBezTo>
                    <a:pt x="96356" y="743319"/>
                    <a:pt x="96357" y="751184"/>
                    <a:pt x="94390" y="772815"/>
                  </a:cubicBezTo>
                  <a:cubicBezTo>
                    <a:pt x="92424" y="794446"/>
                    <a:pt x="87507" y="823944"/>
                    <a:pt x="82591" y="843608"/>
                  </a:cubicBezTo>
                  <a:cubicBezTo>
                    <a:pt x="77675" y="863272"/>
                    <a:pt x="78658" y="856389"/>
                    <a:pt x="64893" y="890802"/>
                  </a:cubicBezTo>
                  <a:cubicBezTo>
                    <a:pt x="51128" y="925215"/>
                    <a:pt x="25564" y="987650"/>
                    <a:pt x="0" y="105008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8" name="フリーフォーム 97"/>
            <p:cNvSpPr/>
            <p:nvPr/>
          </p:nvSpPr>
          <p:spPr>
            <a:xfrm>
              <a:off x="2842384" y="2242375"/>
              <a:ext cx="57264" cy="1019510"/>
            </a:xfrm>
            <a:custGeom>
              <a:avLst/>
              <a:gdLst>
                <a:gd name="connsiteX0" fmla="*/ 7865 w 60959"/>
                <a:gd name="connsiteY0" fmla="*/ 1020588 h 1020588"/>
                <a:gd name="connsiteX1" fmla="*/ 37362 w 60959"/>
                <a:gd name="connsiteY1" fmla="*/ 961594 h 1020588"/>
                <a:gd name="connsiteX2" fmla="*/ 49160 w 60959"/>
                <a:gd name="connsiteY2" fmla="*/ 884903 h 1020588"/>
                <a:gd name="connsiteX3" fmla="*/ 55060 w 60959"/>
                <a:gd name="connsiteY3" fmla="*/ 843607 h 1020588"/>
                <a:gd name="connsiteX4" fmla="*/ 43261 w 60959"/>
                <a:gd name="connsiteY4" fmla="*/ 690224 h 1020588"/>
                <a:gd name="connsiteX5" fmla="*/ 19664 w 60959"/>
                <a:gd name="connsiteY5" fmla="*/ 525042 h 1020588"/>
                <a:gd name="connsiteX6" fmla="*/ 7865 w 60959"/>
                <a:gd name="connsiteY6" fmla="*/ 359860 h 1020588"/>
                <a:gd name="connsiteX7" fmla="*/ 1966 w 60959"/>
                <a:gd name="connsiteY7" fmla="*/ 206477 h 1020588"/>
                <a:gd name="connsiteX8" fmla="*/ 19664 w 60959"/>
                <a:gd name="connsiteY8" fmla="*/ 76691 h 1020588"/>
                <a:gd name="connsiteX9" fmla="*/ 60959 w 60959"/>
                <a:gd name="connsiteY9" fmla="*/ 0 h 102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59" h="1020588">
                  <a:moveTo>
                    <a:pt x="7865" y="1020588"/>
                  </a:moveTo>
                  <a:cubicBezTo>
                    <a:pt x="19172" y="1002398"/>
                    <a:pt x="30479" y="984208"/>
                    <a:pt x="37362" y="961594"/>
                  </a:cubicBezTo>
                  <a:cubicBezTo>
                    <a:pt x="44245" y="938980"/>
                    <a:pt x="46210" y="904567"/>
                    <a:pt x="49160" y="884903"/>
                  </a:cubicBezTo>
                  <a:cubicBezTo>
                    <a:pt x="52110" y="865239"/>
                    <a:pt x="56043" y="876053"/>
                    <a:pt x="55060" y="843607"/>
                  </a:cubicBezTo>
                  <a:cubicBezTo>
                    <a:pt x="54077" y="811161"/>
                    <a:pt x="49160" y="743318"/>
                    <a:pt x="43261" y="690224"/>
                  </a:cubicBezTo>
                  <a:cubicBezTo>
                    <a:pt x="37362" y="637130"/>
                    <a:pt x="25563" y="580103"/>
                    <a:pt x="19664" y="525042"/>
                  </a:cubicBezTo>
                  <a:cubicBezTo>
                    <a:pt x="13765" y="469981"/>
                    <a:pt x="10815" y="412954"/>
                    <a:pt x="7865" y="359860"/>
                  </a:cubicBezTo>
                  <a:cubicBezTo>
                    <a:pt x="4915" y="306766"/>
                    <a:pt x="0" y="253672"/>
                    <a:pt x="1966" y="206477"/>
                  </a:cubicBezTo>
                  <a:cubicBezTo>
                    <a:pt x="3933" y="159282"/>
                    <a:pt x="9832" y="111104"/>
                    <a:pt x="19664" y="76691"/>
                  </a:cubicBezTo>
                  <a:cubicBezTo>
                    <a:pt x="29496" y="42278"/>
                    <a:pt x="45227" y="21139"/>
                    <a:pt x="60959"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9" name="フリーフォーム 98"/>
            <p:cNvSpPr/>
            <p:nvPr/>
          </p:nvSpPr>
          <p:spPr>
            <a:xfrm>
              <a:off x="2445272" y="2234474"/>
              <a:ext cx="62468" cy="983098"/>
            </a:xfrm>
            <a:custGeom>
              <a:avLst/>
              <a:gdLst>
                <a:gd name="connsiteX0" fmla="*/ 30480 w 59976"/>
                <a:gd name="connsiteY0" fmla="*/ 985193 h 985193"/>
                <a:gd name="connsiteX1" fmla="*/ 48178 w 59976"/>
                <a:gd name="connsiteY1" fmla="*/ 926199 h 985193"/>
                <a:gd name="connsiteX2" fmla="*/ 54077 w 59976"/>
                <a:gd name="connsiteY2" fmla="*/ 849507 h 985193"/>
                <a:gd name="connsiteX3" fmla="*/ 42278 w 59976"/>
                <a:gd name="connsiteY3" fmla="*/ 684325 h 985193"/>
                <a:gd name="connsiteX4" fmla="*/ 6882 w 59976"/>
                <a:gd name="connsiteY4" fmla="*/ 495546 h 985193"/>
                <a:gd name="connsiteX5" fmla="*/ 983 w 59976"/>
                <a:gd name="connsiteY5" fmla="*/ 371660 h 985193"/>
                <a:gd name="connsiteX6" fmla="*/ 6882 w 59976"/>
                <a:gd name="connsiteY6" fmla="*/ 153383 h 985193"/>
                <a:gd name="connsiteX7" fmla="*/ 30480 w 59976"/>
                <a:gd name="connsiteY7" fmla="*/ 53094 h 985193"/>
                <a:gd name="connsiteX8" fmla="*/ 59976 w 59976"/>
                <a:gd name="connsiteY8" fmla="*/ 0 h 98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76" h="985193">
                  <a:moveTo>
                    <a:pt x="30480" y="985193"/>
                  </a:moveTo>
                  <a:cubicBezTo>
                    <a:pt x="37362" y="967003"/>
                    <a:pt x="44245" y="948813"/>
                    <a:pt x="48178" y="926199"/>
                  </a:cubicBezTo>
                  <a:cubicBezTo>
                    <a:pt x="52111" y="903585"/>
                    <a:pt x="55060" y="889819"/>
                    <a:pt x="54077" y="849507"/>
                  </a:cubicBezTo>
                  <a:cubicBezTo>
                    <a:pt x="53094" y="809195"/>
                    <a:pt x="50144" y="743319"/>
                    <a:pt x="42278" y="684325"/>
                  </a:cubicBezTo>
                  <a:cubicBezTo>
                    <a:pt x="34412" y="625332"/>
                    <a:pt x="13764" y="547657"/>
                    <a:pt x="6882" y="495546"/>
                  </a:cubicBezTo>
                  <a:cubicBezTo>
                    <a:pt x="0" y="443435"/>
                    <a:pt x="983" y="428687"/>
                    <a:pt x="983" y="371660"/>
                  </a:cubicBezTo>
                  <a:cubicBezTo>
                    <a:pt x="983" y="314633"/>
                    <a:pt x="1966" y="206477"/>
                    <a:pt x="6882" y="153383"/>
                  </a:cubicBezTo>
                  <a:cubicBezTo>
                    <a:pt x="11798" y="100289"/>
                    <a:pt x="21631" y="78658"/>
                    <a:pt x="30480" y="53094"/>
                  </a:cubicBezTo>
                  <a:cubicBezTo>
                    <a:pt x="39329" y="27530"/>
                    <a:pt x="49652" y="13765"/>
                    <a:pt x="59976"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0" name="フリーフォーム 99"/>
            <p:cNvSpPr/>
            <p:nvPr/>
          </p:nvSpPr>
          <p:spPr>
            <a:xfrm>
              <a:off x="2127005" y="2250893"/>
              <a:ext cx="62468" cy="1028612"/>
            </a:xfrm>
            <a:custGeom>
              <a:avLst/>
              <a:gdLst>
                <a:gd name="connsiteX0" fmla="*/ 63910 w 64893"/>
                <a:gd name="connsiteY0" fmla="*/ 1026488 h 1026488"/>
                <a:gd name="connsiteX1" fmla="*/ 63910 w 64893"/>
                <a:gd name="connsiteY1" fmla="*/ 937997 h 1026488"/>
                <a:gd name="connsiteX2" fmla="*/ 58011 w 64893"/>
                <a:gd name="connsiteY2" fmla="*/ 873104 h 1026488"/>
                <a:gd name="connsiteX3" fmla="*/ 58011 w 64893"/>
                <a:gd name="connsiteY3" fmla="*/ 696124 h 1026488"/>
                <a:gd name="connsiteX4" fmla="*/ 46212 w 64893"/>
                <a:gd name="connsiteY4" fmla="*/ 554539 h 1026488"/>
                <a:gd name="connsiteX5" fmla="*/ 22614 w 64893"/>
                <a:gd name="connsiteY5" fmla="*/ 383458 h 1026488"/>
                <a:gd name="connsiteX6" fmla="*/ 4916 w 64893"/>
                <a:gd name="connsiteY6" fmla="*/ 212377 h 1026488"/>
                <a:gd name="connsiteX7" fmla="*/ 52111 w 64893"/>
                <a:gd name="connsiteY7" fmla="*/ 0 h 10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93" h="1026488">
                  <a:moveTo>
                    <a:pt x="63910" y="1026488"/>
                  </a:moveTo>
                  <a:cubicBezTo>
                    <a:pt x="63910" y="994533"/>
                    <a:pt x="64893" y="963561"/>
                    <a:pt x="63910" y="937997"/>
                  </a:cubicBezTo>
                  <a:cubicBezTo>
                    <a:pt x="62927" y="912433"/>
                    <a:pt x="58994" y="913416"/>
                    <a:pt x="58011" y="873104"/>
                  </a:cubicBezTo>
                  <a:cubicBezTo>
                    <a:pt x="57028" y="832792"/>
                    <a:pt x="59977" y="749218"/>
                    <a:pt x="58011" y="696124"/>
                  </a:cubicBezTo>
                  <a:cubicBezTo>
                    <a:pt x="56045" y="643030"/>
                    <a:pt x="52112" y="606650"/>
                    <a:pt x="46212" y="554539"/>
                  </a:cubicBezTo>
                  <a:cubicBezTo>
                    <a:pt x="40313" y="502428"/>
                    <a:pt x="29497" y="440485"/>
                    <a:pt x="22614" y="383458"/>
                  </a:cubicBezTo>
                  <a:cubicBezTo>
                    <a:pt x="15731" y="326431"/>
                    <a:pt x="0" y="276287"/>
                    <a:pt x="4916" y="212377"/>
                  </a:cubicBezTo>
                  <a:cubicBezTo>
                    <a:pt x="9832" y="148467"/>
                    <a:pt x="30971" y="74233"/>
                    <a:pt x="52111"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1" name="フリーフォーム 100"/>
            <p:cNvSpPr/>
            <p:nvPr/>
          </p:nvSpPr>
          <p:spPr>
            <a:xfrm>
              <a:off x="1767953" y="2299260"/>
              <a:ext cx="88495" cy="960343"/>
            </a:xfrm>
            <a:custGeom>
              <a:avLst/>
              <a:gdLst>
                <a:gd name="connsiteX0" fmla="*/ 82591 w 82591"/>
                <a:gd name="connsiteY0" fmla="*/ 955696 h 955696"/>
                <a:gd name="connsiteX1" fmla="*/ 58994 w 82591"/>
                <a:gd name="connsiteY1" fmla="*/ 784614 h 955696"/>
                <a:gd name="connsiteX2" fmla="*/ 64893 w 82591"/>
                <a:gd name="connsiteY2" fmla="*/ 666627 h 955696"/>
                <a:gd name="connsiteX3" fmla="*/ 23597 w 82591"/>
                <a:gd name="connsiteY3" fmla="*/ 442452 h 955696"/>
                <a:gd name="connsiteX4" fmla="*/ 0 w 82591"/>
                <a:gd name="connsiteY4" fmla="*/ 259572 h 955696"/>
                <a:gd name="connsiteX5" fmla="*/ 23597 w 82591"/>
                <a:gd name="connsiteY5" fmla="*/ 0 h 95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91" h="955696">
                  <a:moveTo>
                    <a:pt x="82591" y="955696"/>
                  </a:moveTo>
                  <a:cubicBezTo>
                    <a:pt x="72267" y="894244"/>
                    <a:pt x="61944" y="832792"/>
                    <a:pt x="58994" y="784614"/>
                  </a:cubicBezTo>
                  <a:cubicBezTo>
                    <a:pt x="56044" y="736436"/>
                    <a:pt x="70792" y="723654"/>
                    <a:pt x="64893" y="666627"/>
                  </a:cubicBezTo>
                  <a:cubicBezTo>
                    <a:pt x="58994" y="609600"/>
                    <a:pt x="34413" y="510295"/>
                    <a:pt x="23597" y="442452"/>
                  </a:cubicBezTo>
                  <a:cubicBezTo>
                    <a:pt x="12781" y="374609"/>
                    <a:pt x="0" y="333314"/>
                    <a:pt x="0" y="259572"/>
                  </a:cubicBezTo>
                  <a:cubicBezTo>
                    <a:pt x="0" y="185830"/>
                    <a:pt x="11798" y="92915"/>
                    <a:pt x="23597"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2" name="フリーフォーム 101"/>
            <p:cNvSpPr/>
            <p:nvPr/>
          </p:nvSpPr>
          <p:spPr>
            <a:xfrm>
              <a:off x="1358616" y="2376337"/>
              <a:ext cx="83291" cy="1142398"/>
            </a:xfrm>
            <a:custGeom>
              <a:avLst/>
              <a:gdLst>
                <a:gd name="connsiteX0" fmla="*/ 88490 w 88490"/>
                <a:gd name="connsiteY0" fmla="*/ 1144475 h 1144475"/>
                <a:gd name="connsiteX1" fmla="*/ 82591 w 88490"/>
                <a:gd name="connsiteY1" fmla="*/ 1050086 h 1144475"/>
                <a:gd name="connsiteX2" fmla="*/ 82591 w 88490"/>
                <a:gd name="connsiteY2" fmla="*/ 961595 h 1144475"/>
                <a:gd name="connsiteX3" fmla="*/ 58993 w 88490"/>
                <a:gd name="connsiteY3" fmla="*/ 825910 h 1144475"/>
                <a:gd name="connsiteX4" fmla="*/ 58993 w 88490"/>
                <a:gd name="connsiteY4" fmla="*/ 696124 h 1144475"/>
                <a:gd name="connsiteX5" fmla="*/ 53094 w 88490"/>
                <a:gd name="connsiteY5" fmla="*/ 572238 h 1144475"/>
                <a:gd name="connsiteX6" fmla="*/ 29497 w 88490"/>
                <a:gd name="connsiteY6" fmla="*/ 377559 h 1144475"/>
                <a:gd name="connsiteX7" fmla="*/ 11799 w 88490"/>
                <a:gd name="connsiteY7" fmla="*/ 135686 h 1144475"/>
                <a:gd name="connsiteX8" fmla="*/ 0 w 88490"/>
                <a:gd name="connsiteY8" fmla="*/ 0 h 11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90" h="1144475">
                  <a:moveTo>
                    <a:pt x="88490" y="1144475"/>
                  </a:moveTo>
                  <a:cubicBezTo>
                    <a:pt x="86032" y="1112520"/>
                    <a:pt x="83574" y="1080566"/>
                    <a:pt x="82591" y="1050086"/>
                  </a:cubicBezTo>
                  <a:cubicBezTo>
                    <a:pt x="81608" y="1019606"/>
                    <a:pt x="86524" y="998958"/>
                    <a:pt x="82591" y="961595"/>
                  </a:cubicBezTo>
                  <a:cubicBezTo>
                    <a:pt x="78658" y="924232"/>
                    <a:pt x="62926" y="870155"/>
                    <a:pt x="58993" y="825910"/>
                  </a:cubicBezTo>
                  <a:cubicBezTo>
                    <a:pt x="55060" y="781665"/>
                    <a:pt x="59976" y="738403"/>
                    <a:pt x="58993" y="696124"/>
                  </a:cubicBezTo>
                  <a:cubicBezTo>
                    <a:pt x="58010" y="653845"/>
                    <a:pt x="58010" y="625332"/>
                    <a:pt x="53094" y="572238"/>
                  </a:cubicBezTo>
                  <a:cubicBezTo>
                    <a:pt x="48178" y="519144"/>
                    <a:pt x="36379" y="450318"/>
                    <a:pt x="29497" y="377559"/>
                  </a:cubicBezTo>
                  <a:cubicBezTo>
                    <a:pt x="22615" y="304800"/>
                    <a:pt x="16715" y="198612"/>
                    <a:pt x="11799" y="135686"/>
                  </a:cubicBezTo>
                  <a:cubicBezTo>
                    <a:pt x="6883" y="72760"/>
                    <a:pt x="3441" y="36380"/>
                    <a:pt x="0"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3" name="フリーフォーム 102"/>
            <p:cNvSpPr/>
            <p:nvPr/>
          </p:nvSpPr>
          <p:spPr>
            <a:xfrm>
              <a:off x="1003058" y="2552690"/>
              <a:ext cx="67672" cy="1005854"/>
            </a:xfrm>
            <a:custGeom>
              <a:avLst/>
              <a:gdLst>
                <a:gd name="connsiteX0" fmla="*/ 0 w 64893"/>
                <a:gd name="connsiteY0" fmla="*/ 1002890 h 1002890"/>
                <a:gd name="connsiteX1" fmla="*/ 5900 w 64893"/>
                <a:gd name="connsiteY1" fmla="*/ 920299 h 1002890"/>
                <a:gd name="connsiteX2" fmla="*/ 17698 w 64893"/>
                <a:gd name="connsiteY2" fmla="*/ 820010 h 1002890"/>
                <a:gd name="connsiteX3" fmla="*/ 5900 w 64893"/>
                <a:gd name="connsiteY3" fmla="*/ 625331 h 1002890"/>
                <a:gd name="connsiteX4" fmla="*/ 11799 w 64893"/>
                <a:gd name="connsiteY4" fmla="*/ 560438 h 1002890"/>
                <a:gd name="connsiteX5" fmla="*/ 41296 w 64893"/>
                <a:gd name="connsiteY5" fmla="*/ 418854 h 1002890"/>
                <a:gd name="connsiteX6" fmla="*/ 41296 w 64893"/>
                <a:gd name="connsiteY6" fmla="*/ 218276 h 1002890"/>
                <a:gd name="connsiteX7" fmla="*/ 47195 w 64893"/>
                <a:gd name="connsiteY7" fmla="*/ 117987 h 1002890"/>
                <a:gd name="connsiteX8" fmla="*/ 58994 w 64893"/>
                <a:gd name="connsiteY8" fmla="*/ 35396 h 1002890"/>
                <a:gd name="connsiteX9" fmla="*/ 64893 w 64893"/>
                <a:gd name="connsiteY9" fmla="*/ 0 h 10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893" h="1002890">
                  <a:moveTo>
                    <a:pt x="0" y="1002890"/>
                  </a:moveTo>
                  <a:cubicBezTo>
                    <a:pt x="1475" y="976834"/>
                    <a:pt x="2950" y="950779"/>
                    <a:pt x="5900" y="920299"/>
                  </a:cubicBezTo>
                  <a:cubicBezTo>
                    <a:pt x="8850" y="889819"/>
                    <a:pt x="17698" y="869171"/>
                    <a:pt x="17698" y="820010"/>
                  </a:cubicBezTo>
                  <a:cubicBezTo>
                    <a:pt x="17698" y="770849"/>
                    <a:pt x="6883" y="668593"/>
                    <a:pt x="5900" y="625331"/>
                  </a:cubicBezTo>
                  <a:cubicBezTo>
                    <a:pt x="4917" y="582069"/>
                    <a:pt x="5900" y="594851"/>
                    <a:pt x="11799" y="560438"/>
                  </a:cubicBezTo>
                  <a:cubicBezTo>
                    <a:pt x="17698" y="526025"/>
                    <a:pt x="36380" y="475881"/>
                    <a:pt x="41296" y="418854"/>
                  </a:cubicBezTo>
                  <a:cubicBezTo>
                    <a:pt x="46212" y="361827"/>
                    <a:pt x="40313" y="268421"/>
                    <a:pt x="41296" y="218276"/>
                  </a:cubicBezTo>
                  <a:cubicBezTo>
                    <a:pt x="42279" y="168132"/>
                    <a:pt x="44245" y="148467"/>
                    <a:pt x="47195" y="117987"/>
                  </a:cubicBezTo>
                  <a:cubicBezTo>
                    <a:pt x="50145" y="87507"/>
                    <a:pt x="56044" y="55060"/>
                    <a:pt x="58994" y="35396"/>
                  </a:cubicBezTo>
                  <a:cubicBezTo>
                    <a:pt x="61944" y="15732"/>
                    <a:pt x="63418" y="7866"/>
                    <a:pt x="6489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4" name="フリーフォーム 103"/>
            <p:cNvSpPr/>
            <p:nvPr/>
          </p:nvSpPr>
          <p:spPr>
            <a:xfrm>
              <a:off x="927300" y="2703111"/>
              <a:ext cx="88498" cy="377763"/>
            </a:xfrm>
            <a:custGeom>
              <a:avLst/>
              <a:gdLst>
                <a:gd name="connsiteX0" fmla="*/ 88490 w 88490"/>
                <a:gd name="connsiteY0" fmla="*/ 377558 h 377558"/>
                <a:gd name="connsiteX1" fmla="*/ 35396 w 88490"/>
                <a:gd name="connsiteY1" fmla="*/ 289068 h 377558"/>
                <a:gd name="connsiteX2" fmla="*/ 11798 w 88490"/>
                <a:gd name="connsiteY2" fmla="*/ 212376 h 377558"/>
                <a:gd name="connsiteX3" fmla="*/ 11798 w 88490"/>
                <a:gd name="connsiteY3" fmla="*/ 47194 h 377558"/>
                <a:gd name="connsiteX4" fmla="*/ 0 w 88490"/>
                <a:gd name="connsiteY4" fmla="*/ 0 h 3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90" h="377558">
                  <a:moveTo>
                    <a:pt x="88490" y="377558"/>
                  </a:moveTo>
                  <a:cubicBezTo>
                    <a:pt x="68334" y="347078"/>
                    <a:pt x="48178" y="316598"/>
                    <a:pt x="35396" y="289068"/>
                  </a:cubicBezTo>
                  <a:cubicBezTo>
                    <a:pt x="22614" y="261538"/>
                    <a:pt x="15731" y="252688"/>
                    <a:pt x="11798" y="212376"/>
                  </a:cubicBezTo>
                  <a:cubicBezTo>
                    <a:pt x="7865" y="172064"/>
                    <a:pt x="13764" y="82590"/>
                    <a:pt x="11798" y="47194"/>
                  </a:cubicBezTo>
                  <a:cubicBezTo>
                    <a:pt x="9832" y="11798"/>
                    <a:pt x="4916" y="5899"/>
                    <a:pt x="0"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5" name="フリーフォーム 104"/>
            <p:cNvSpPr/>
            <p:nvPr/>
          </p:nvSpPr>
          <p:spPr>
            <a:xfrm>
              <a:off x="823792" y="2826045"/>
              <a:ext cx="182200" cy="364111"/>
            </a:xfrm>
            <a:custGeom>
              <a:avLst/>
              <a:gdLst>
                <a:gd name="connsiteX0" fmla="*/ 176980 w 176980"/>
                <a:gd name="connsiteY0" fmla="*/ 365760 h 365760"/>
                <a:gd name="connsiteX1" fmla="*/ 94389 w 176980"/>
                <a:gd name="connsiteY1" fmla="*/ 300867 h 365760"/>
                <a:gd name="connsiteX2" fmla="*/ 58993 w 176980"/>
                <a:gd name="connsiteY2" fmla="*/ 182880 h 365760"/>
                <a:gd name="connsiteX3" fmla="*/ 35396 w 176980"/>
                <a:gd name="connsiteY3" fmla="*/ 76691 h 365760"/>
                <a:gd name="connsiteX4" fmla="*/ 0 w 176980"/>
                <a:gd name="connsiteY4" fmla="*/ 0 h 36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80" h="365760">
                  <a:moveTo>
                    <a:pt x="176980" y="365760"/>
                  </a:moveTo>
                  <a:cubicBezTo>
                    <a:pt x="145517" y="348553"/>
                    <a:pt x="114054" y="331347"/>
                    <a:pt x="94389" y="300867"/>
                  </a:cubicBezTo>
                  <a:cubicBezTo>
                    <a:pt x="74724" y="270387"/>
                    <a:pt x="68825" y="220243"/>
                    <a:pt x="58993" y="182880"/>
                  </a:cubicBezTo>
                  <a:cubicBezTo>
                    <a:pt x="49161" y="145517"/>
                    <a:pt x="45228" y="107171"/>
                    <a:pt x="35396" y="76691"/>
                  </a:cubicBezTo>
                  <a:cubicBezTo>
                    <a:pt x="25564" y="46211"/>
                    <a:pt x="0" y="0"/>
                    <a:pt x="0"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6" name="フリーフォーム 105"/>
            <p:cNvSpPr/>
            <p:nvPr/>
          </p:nvSpPr>
          <p:spPr>
            <a:xfrm>
              <a:off x="739939" y="2906665"/>
              <a:ext cx="93702" cy="618988"/>
            </a:xfrm>
            <a:custGeom>
              <a:avLst/>
              <a:gdLst>
                <a:gd name="connsiteX0" fmla="*/ 0 w 85541"/>
                <a:gd name="connsiteY0" fmla="*/ 619432 h 619432"/>
                <a:gd name="connsiteX1" fmla="*/ 35397 w 85541"/>
                <a:gd name="connsiteY1" fmla="*/ 536841 h 619432"/>
                <a:gd name="connsiteX2" fmla="*/ 82591 w 85541"/>
                <a:gd name="connsiteY2" fmla="*/ 353961 h 619432"/>
                <a:gd name="connsiteX3" fmla="*/ 53095 w 85541"/>
                <a:gd name="connsiteY3" fmla="*/ 230075 h 619432"/>
                <a:gd name="connsiteX4" fmla="*/ 35397 w 85541"/>
                <a:gd name="connsiteY4" fmla="*/ 106188 h 619432"/>
                <a:gd name="connsiteX5" fmla="*/ 11799 w 85541"/>
                <a:gd name="connsiteY5" fmla="*/ 0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41" h="619432">
                  <a:moveTo>
                    <a:pt x="0" y="619432"/>
                  </a:moveTo>
                  <a:cubicBezTo>
                    <a:pt x="10816" y="600259"/>
                    <a:pt x="21632" y="581086"/>
                    <a:pt x="35397" y="536841"/>
                  </a:cubicBezTo>
                  <a:cubicBezTo>
                    <a:pt x="49162" y="492596"/>
                    <a:pt x="79641" y="405089"/>
                    <a:pt x="82591" y="353961"/>
                  </a:cubicBezTo>
                  <a:cubicBezTo>
                    <a:pt x="85541" y="302833"/>
                    <a:pt x="60961" y="271371"/>
                    <a:pt x="53095" y="230075"/>
                  </a:cubicBezTo>
                  <a:cubicBezTo>
                    <a:pt x="45229" y="188780"/>
                    <a:pt x="42280" y="144534"/>
                    <a:pt x="35397" y="106188"/>
                  </a:cubicBezTo>
                  <a:cubicBezTo>
                    <a:pt x="28514" y="67842"/>
                    <a:pt x="20156" y="33921"/>
                    <a:pt x="11799"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7" name="フリーフォーム 106"/>
            <p:cNvSpPr/>
            <p:nvPr/>
          </p:nvSpPr>
          <p:spPr>
            <a:xfrm>
              <a:off x="674486" y="3016874"/>
              <a:ext cx="57264" cy="482446"/>
            </a:xfrm>
            <a:custGeom>
              <a:avLst/>
              <a:gdLst>
                <a:gd name="connsiteX0" fmla="*/ 11799 w 58994"/>
                <a:gd name="connsiteY0" fmla="*/ 0 h 483748"/>
                <a:gd name="connsiteX1" fmla="*/ 47195 w 58994"/>
                <a:gd name="connsiteY1" fmla="*/ 100289 h 483748"/>
                <a:gd name="connsiteX2" fmla="*/ 58994 w 58994"/>
                <a:gd name="connsiteY2" fmla="*/ 194679 h 483748"/>
                <a:gd name="connsiteX3" fmla="*/ 47195 w 58994"/>
                <a:gd name="connsiteY3" fmla="*/ 300868 h 483748"/>
                <a:gd name="connsiteX4" fmla="*/ 11799 w 58994"/>
                <a:gd name="connsiteY4" fmla="*/ 418855 h 483748"/>
                <a:gd name="connsiteX5" fmla="*/ 0 w 58994"/>
                <a:gd name="connsiteY5" fmla="*/ 483748 h 48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94" h="483748">
                  <a:moveTo>
                    <a:pt x="11799" y="0"/>
                  </a:moveTo>
                  <a:cubicBezTo>
                    <a:pt x="25564" y="33921"/>
                    <a:pt x="39329" y="67843"/>
                    <a:pt x="47195" y="100289"/>
                  </a:cubicBezTo>
                  <a:cubicBezTo>
                    <a:pt x="55061" y="132735"/>
                    <a:pt x="58994" y="161249"/>
                    <a:pt x="58994" y="194679"/>
                  </a:cubicBezTo>
                  <a:cubicBezTo>
                    <a:pt x="58994" y="228109"/>
                    <a:pt x="55061" y="263505"/>
                    <a:pt x="47195" y="300868"/>
                  </a:cubicBezTo>
                  <a:cubicBezTo>
                    <a:pt x="39329" y="338231"/>
                    <a:pt x="19665" y="388375"/>
                    <a:pt x="11799" y="418855"/>
                  </a:cubicBezTo>
                  <a:cubicBezTo>
                    <a:pt x="3933" y="449335"/>
                    <a:pt x="1966" y="466541"/>
                    <a:pt x="0" y="483748"/>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8" name="フリーフォーム 107"/>
            <p:cNvSpPr/>
            <p:nvPr/>
          </p:nvSpPr>
          <p:spPr>
            <a:xfrm>
              <a:off x="872855" y="3590621"/>
              <a:ext cx="301928" cy="159300"/>
            </a:xfrm>
            <a:custGeom>
              <a:avLst/>
              <a:gdLst>
                <a:gd name="connsiteX0" fmla="*/ 190745 w 302833"/>
                <a:gd name="connsiteY0" fmla="*/ 0 h 163215"/>
                <a:gd name="connsiteX1" fmla="*/ 125852 w 302833"/>
                <a:gd name="connsiteY1" fmla="*/ 64893 h 163215"/>
                <a:gd name="connsiteX2" fmla="*/ 66859 w 302833"/>
                <a:gd name="connsiteY2" fmla="*/ 123886 h 163215"/>
                <a:gd name="connsiteX3" fmla="*/ 1966 w 302833"/>
                <a:gd name="connsiteY3" fmla="*/ 159282 h 163215"/>
                <a:gd name="connsiteX4" fmla="*/ 78657 w 302833"/>
                <a:gd name="connsiteY4" fmla="*/ 147484 h 163215"/>
                <a:gd name="connsiteX5" fmla="*/ 173047 w 302833"/>
                <a:gd name="connsiteY5" fmla="*/ 82591 h 163215"/>
                <a:gd name="connsiteX6" fmla="*/ 232041 w 302833"/>
                <a:gd name="connsiteY6" fmla="*/ 58993 h 163215"/>
                <a:gd name="connsiteX7" fmla="*/ 302833 w 302833"/>
                <a:gd name="connsiteY7" fmla="*/ 5899 h 16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33" h="163215">
                  <a:moveTo>
                    <a:pt x="190745" y="0"/>
                  </a:moveTo>
                  <a:lnTo>
                    <a:pt x="125852" y="64893"/>
                  </a:lnTo>
                  <a:cubicBezTo>
                    <a:pt x="105204" y="85541"/>
                    <a:pt x="87507" y="108154"/>
                    <a:pt x="66859" y="123886"/>
                  </a:cubicBezTo>
                  <a:cubicBezTo>
                    <a:pt x="46211" y="139618"/>
                    <a:pt x="0" y="155349"/>
                    <a:pt x="1966" y="159282"/>
                  </a:cubicBezTo>
                  <a:cubicBezTo>
                    <a:pt x="3932" y="163215"/>
                    <a:pt x="50144" y="160266"/>
                    <a:pt x="78657" y="147484"/>
                  </a:cubicBezTo>
                  <a:cubicBezTo>
                    <a:pt x="107170" y="134702"/>
                    <a:pt x="147483" y="97340"/>
                    <a:pt x="173047" y="82591"/>
                  </a:cubicBezTo>
                  <a:cubicBezTo>
                    <a:pt x="198611" y="67843"/>
                    <a:pt x="210410" y="71775"/>
                    <a:pt x="232041" y="58993"/>
                  </a:cubicBezTo>
                  <a:cubicBezTo>
                    <a:pt x="253672" y="46211"/>
                    <a:pt x="278252" y="26055"/>
                    <a:pt x="302833" y="589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9" name="フリーフォーム 108"/>
            <p:cNvSpPr/>
            <p:nvPr/>
          </p:nvSpPr>
          <p:spPr>
            <a:xfrm>
              <a:off x="1242348" y="3554248"/>
              <a:ext cx="291517" cy="177502"/>
            </a:xfrm>
            <a:custGeom>
              <a:avLst/>
              <a:gdLst>
                <a:gd name="connsiteX0" fmla="*/ 163215 w 287102"/>
                <a:gd name="connsiteY0" fmla="*/ 0 h 180914"/>
                <a:gd name="connsiteX1" fmla="*/ 127819 w 287102"/>
                <a:gd name="connsiteY1" fmla="*/ 64893 h 180914"/>
                <a:gd name="connsiteX2" fmla="*/ 51127 w 287102"/>
                <a:gd name="connsiteY2" fmla="*/ 129786 h 180914"/>
                <a:gd name="connsiteX3" fmla="*/ 3933 w 287102"/>
                <a:gd name="connsiteY3" fmla="*/ 176981 h 180914"/>
                <a:gd name="connsiteX4" fmla="*/ 74725 w 287102"/>
                <a:gd name="connsiteY4" fmla="*/ 153383 h 180914"/>
                <a:gd name="connsiteX5" fmla="*/ 175014 w 287102"/>
                <a:gd name="connsiteY5" fmla="*/ 82591 h 180914"/>
                <a:gd name="connsiteX6" fmla="*/ 245806 w 287102"/>
                <a:gd name="connsiteY6" fmla="*/ 53094 h 180914"/>
                <a:gd name="connsiteX7" fmla="*/ 287102 w 287102"/>
                <a:gd name="connsiteY7" fmla="*/ 11799 h 180914"/>
                <a:gd name="connsiteX8" fmla="*/ 287102 w 287102"/>
                <a:gd name="connsiteY8" fmla="*/ 11799 h 180914"/>
                <a:gd name="connsiteX9" fmla="*/ 287102 w 287102"/>
                <a:gd name="connsiteY9" fmla="*/ 11799 h 18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102" h="180914">
                  <a:moveTo>
                    <a:pt x="163215" y="0"/>
                  </a:moveTo>
                  <a:cubicBezTo>
                    <a:pt x="154857" y="21631"/>
                    <a:pt x="146500" y="43262"/>
                    <a:pt x="127819" y="64893"/>
                  </a:cubicBezTo>
                  <a:cubicBezTo>
                    <a:pt x="109138" y="86524"/>
                    <a:pt x="71775" y="111105"/>
                    <a:pt x="51127" y="129786"/>
                  </a:cubicBezTo>
                  <a:cubicBezTo>
                    <a:pt x="30479" y="148467"/>
                    <a:pt x="0" y="173048"/>
                    <a:pt x="3933" y="176981"/>
                  </a:cubicBezTo>
                  <a:cubicBezTo>
                    <a:pt x="7866" y="180914"/>
                    <a:pt x="46212" y="169115"/>
                    <a:pt x="74725" y="153383"/>
                  </a:cubicBezTo>
                  <a:cubicBezTo>
                    <a:pt x="103238" y="137651"/>
                    <a:pt x="146501" y="99306"/>
                    <a:pt x="175014" y="82591"/>
                  </a:cubicBezTo>
                  <a:cubicBezTo>
                    <a:pt x="203527" y="65876"/>
                    <a:pt x="227125" y="64893"/>
                    <a:pt x="245806" y="53094"/>
                  </a:cubicBezTo>
                  <a:cubicBezTo>
                    <a:pt x="264487" y="41295"/>
                    <a:pt x="287102" y="11799"/>
                    <a:pt x="287102" y="11799"/>
                  </a:cubicBezTo>
                  <a:lnTo>
                    <a:pt x="287102" y="11799"/>
                  </a:lnTo>
                  <a:lnTo>
                    <a:pt x="287102" y="11799"/>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0" name="フリーフォーム 109"/>
            <p:cNvSpPr/>
            <p:nvPr/>
          </p:nvSpPr>
          <p:spPr>
            <a:xfrm>
              <a:off x="1984920" y="3366059"/>
              <a:ext cx="166581" cy="364111"/>
            </a:xfrm>
            <a:custGeom>
              <a:avLst/>
              <a:gdLst>
                <a:gd name="connsiteX0" fmla="*/ 35396 w 165182"/>
                <a:gd name="connsiteY0" fmla="*/ 141585 h 369693"/>
                <a:gd name="connsiteX1" fmla="*/ 23597 w 165182"/>
                <a:gd name="connsiteY1" fmla="*/ 212377 h 369693"/>
                <a:gd name="connsiteX2" fmla="*/ 11799 w 165182"/>
                <a:gd name="connsiteY2" fmla="*/ 306766 h 369693"/>
                <a:gd name="connsiteX3" fmla="*/ 0 w 165182"/>
                <a:gd name="connsiteY3" fmla="*/ 348062 h 369693"/>
                <a:gd name="connsiteX4" fmla="*/ 11799 w 165182"/>
                <a:gd name="connsiteY4" fmla="*/ 359861 h 369693"/>
                <a:gd name="connsiteX5" fmla="*/ 53094 w 165182"/>
                <a:gd name="connsiteY5" fmla="*/ 289068 h 369693"/>
                <a:gd name="connsiteX6" fmla="*/ 94390 w 165182"/>
                <a:gd name="connsiteY6" fmla="*/ 206477 h 369693"/>
                <a:gd name="connsiteX7" fmla="*/ 123886 w 165182"/>
                <a:gd name="connsiteY7" fmla="*/ 112088 h 369693"/>
                <a:gd name="connsiteX8" fmla="*/ 165182 w 165182"/>
                <a:gd name="connsiteY8" fmla="*/ 0 h 3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82" h="369693">
                  <a:moveTo>
                    <a:pt x="35396" y="141585"/>
                  </a:moveTo>
                  <a:cubicBezTo>
                    <a:pt x="31463" y="163216"/>
                    <a:pt x="27530" y="184847"/>
                    <a:pt x="23597" y="212377"/>
                  </a:cubicBezTo>
                  <a:cubicBezTo>
                    <a:pt x="19664" y="239907"/>
                    <a:pt x="15732" y="284152"/>
                    <a:pt x="11799" y="306766"/>
                  </a:cubicBezTo>
                  <a:cubicBezTo>
                    <a:pt x="7866" y="329380"/>
                    <a:pt x="0" y="339213"/>
                    <a:pt x="0" y="348062"/>
                  </a:cubicBezTo>
                  <a:cubicBezTo>
                    <a:pt x="0" y="356911"/>
                    <a:pt x="2950" y="369693"/>
                    <a:pt x="11799" y="359861"/>
                  </a:cubicBezTo>
                  <a:cubicBezTo>
                    <a:pt x="20648" y="350029"/>
                    <a:pt x="39329" y="314632"/>
                    <a:pt x="53094" y="289068"/>
                  </a:cubicBezTo>
                  <a:cubicBezTo>
                    <a:pt x="66859" y="263504"/>
                    <a:pt x="82591" y="235974"/>
                    <a:pt x="94390" y="206477"/>
                  </a:cubicBezTo>
                  <a:cubicBezTo>
                    <a:pt x="106189" y="176980"/>
                    <a:pt x="112087" y="146501"/>
                    <a:pt x="123886" y="112088"/>
                  </a:cubicBezTo>
                  <a:cubicBezTo>
                    <a:pt x="135685" y="77675"/>
                    <a:pt x="150433" y="38837"/>
                    <a:pt x="165182"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1" name="フリーフォーム 110"/>
            <p:cNvSpPr/>
            <p:nvPr/>
          </p:nvSpPr>
          <p:spPr>
            <a:xfrm>
              <a:off x="2313593" y="3334228"/>
              <a:ext cx="109317" cy="559821"/>
            </a:xfrm>
            <a:custGeom>
              <a:avLst/>
              <a:gdLst>
                <a:gd name="connsiteX0" fmla="*/ 0 w 109138"/>
                <a:gd name="connsiteY0" fmla="*/ 58993 h 561421"/>
                <a:gd name="connsiteX1" fmla="*/ 29496 w 109138"/>
                <a:gd name="connsiteY1" fmla="*/ 106188 h 561421"/>
                <a:gd name="connsiteX2" fmla="*/ 35396 w 109138"/>
                <a:gd name="connsiteY2" fmla="*/ 194678 h 561421"/>
                <a:gd name="connsiteX3" fmla="*/ 11798 w 109138"/>
                <a:gd name="connsiteY3" fmla="*/ 300867 h 561421"/>
                <a:gd name="connsiteX4" fmla="*/ 11798 w 109138"/>
                <a:gd name="connsiteY4" fmla="*/ 377558 h 561421"/>
                <a:gd name="connsiteX5" fmla="*/ 41295 w 109138"/>
                <a:gd name="connsiteY5" fmla="*/ 471948 h 561421"/>
                <a:gd name="connsiteX6" fmla="*/ 100289 w 109138"/>
                <a:gd name="connsiteY6" fmla="*/ 560438 h 561421"/>
                <a:gd name="connsiteX7" fmla="*/ 94389 w 109138"/>
                <a:gd name="connsiteY7" fmla="*/ 477847 h 561421"/>
                <a:gd name="connsiteX8" fmla="*/ 53094 w 109138"/>
                <a:gd name="connsiteY8" fmla="*/ 336263 h 561421"/>
                <a:gd name="connsiteX9" fmla="*/ 82591 w 109138"/>
                <a:gd name="connsiteY9" fmla="*/ 218276 h 561421"/>
                <a:gd name="connsiteX10" fmla="*/ 100289 w 109138"/>
                <a:gd name="connsiteY10" fmla="*/ 165182 h 561421"/>
                <a:gd name="connsiteX11" fmla="*/ 94389 w 109138"/>
                <a:gd name="connsiteY11" fmla="*/ 76691 h 561421"/>
                <a:gd name="connsiteX12" fmla="*/ 58993 w 109138"/>
                <a:gd name="connsiteY12" fmla="*/ 0 h 56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138" h="561421">
                  <a:moveTo>
                    <a:pt x="0" y="58993"/>
                  </a:moveTo>
                  <a:cubicBezTo>
                    <a:pt x="11798" y="71283"/>
                    <a:pt x="23597" y="83574"/>
                    <a:pt x="29496" y="106188"/>
                  </a:cubicBezTo>
                  <a:cubicBezTo>
                    <a:pt x="35395" y="128802"/>
                    <a:pt x="38346" y="162232"/>
                    <a:pt x="35396" y="194678"/>
                  </a:cubicBezTo>
                  <a:cubicBezTo>
                    <a:pt x="32446" y="227124"/>
                    <a:pt x="15731" y="270387"/>
                    <a:pt x="11798" y="300867"/>
                  </a:cubicBezTo>
                  <a:cubicBezTo>
                    <a:pt x="7865" y="331347"/>
                    <a:pt x="6882" y="349045"/>
                    <a:pt x="11798" y="377558"/>
                  </a:cubicBezTo>
                  <a:cubicBezTo>
                    <a:pt x="16714" y="406071"/>
                    <a:pt x="26547" y="441468"/>
                    <a:pt x="41295" y="471948"/>
                  </a:cubicBezTo>
                  <a:cubicBezTo>
                    <a:pt x="56043" y="502428"/>
                    <a:pt x="91440" y="559455"/>
                    <a:pt x="100289" y="560438"/>
                  </a:cubicBezTo>
                  <a:cubicBezTo>
                    <a:pt x="109138" y="561421"/>
                    <a:pt x="102255" y="515210"/>
                    <a:pt x="94389" y="477847"/>
                  </a:cubicBezTo>
                  <a:cubicBezTo>
                    <a:pt x="86523" y="440484"/>
                    <a:pt x="55060" y="379525"/>
                    <a:pt x="53094" y="336263"/>
                  </a:cubicBezTo>
                  <a:cubicBezTo>
                    <a:pt x="51128" y="293001"/>
                    <a:pt x="74725" y="246789"/>
                    <a:pt x="82591" y="218276"/>
                  </a:cubicBezTo>
                  <a:cubicBezTo>
                    <a:pt x="90457" y="189763"/>
                    <a:pt x="98323" y="188780"/>
                    <a:pt x="100289" y="165182"/>
                  </a:cubicBezTo>
                  <a:cubicBezTo>
                    <a:pt x="102255" y="141585"/>
                    <a:pt x="101272" y="104221"/>
                    <a:pt x="94389" y="76691"/>
                  </a:cubicBezTo>
                  <a:cubicBezTo>
                    <a:pt x="87506" y="49161"/>
                    <a:pt x="73249" y="24580"/>
                    <a:pt x="5899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2" name="フリーフォーム 111"/>
            <p:cNvSpPr/>
            <p:nvPr/>
          </p:nvSpPr>
          <p:spPr>
            <a:xfrm>
              <a:off x="2439841" y="3273693"/>
              <a:ext cx="270694" cy="527960"/>
            </a:xfrm>
            <a:custGeom>
              <a:avLst/>
              <a:gdLst>
                <a:gd name="connsiteX0" fmla="*/ 0 w 268420"/>
                <a:gd name="connsiteY0" fmla="*/ 0 h 535858"/>
                <a:gd name="connsiteX1" fmla="*/ 29496 w 268420"/>
                <a:gd name="connsiteY1" fmla="*/ 153383 h 535858"/>
                <a:gd name="connsiteX2" fmla="*/ 70792 w 268420"/>
                <a:gd name="connsiteY2" fmla="*/ 241873 h 535858"/>
                <a:gd name="connsiteX3" fmla="*/ 100289 w 268420"/>
                <a:gd name="connsiteY3" fmla="*/ 365760 h 535858"/>
                <a:gd name="connsiteX4" fmla="*/ 117987 w 268420"/>
                <a:gd name="connsiteY4" fmla="*/ 436552 h 535858"/>
                <a:gd name="connsiteX5" fmla="*/ 253672 w 268420"/>
                <a:gd name="connsiteY5" fmla="*/ 530942 h 535858"/>
                <a:gd name="connsiteX6" fmla="*/ 206477 w 268420"/>
                <a:gd name="connsiteY6" fmla="*/ 466049 h 535858"/>
                <a:gd name="connsiteX7" fmla="*/ 135685 w 268420"/>
                <a:gd name="connsiteY7" fmla="*/ 401156 h 535858"/>
                <a:gd name="connsiteX8" fmla="*/ 117987 w 268420"/>
                <a:gd name="connsiteY8" fmla="*/ 235974 h 535858"/>
                <a:gd name="connsiteX9" fmla="*/ 88490 w 268420"/>
                <a:gd name="connsiteY9" fmla="*/ 165182 h 535858"/>
                <a:gd name="connsiteX10" fmla="*/ 64893 w 268420"/>
                <a:gd name="connsiteY10" fmla="*/ 94389 h 5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20" h="535858">
                  <a:moveTo>
                    <a:pt x="0" y="0"/>
                  </a:moveTo>
                  <a:cubicBezTo>
                    <a:pt x="8848" y="56535"/>
                    <a:pt x="17697" y="113071"/>
                    <a:pt x="29496" y="153383"/>
                  </a:cubicBezTo>
                  <a:cubicBezTo>
                    <a:pt x="41295" y="193695"/>
                    <a:pt x="58993" y="206477"/>
                    <a:pt x="70792" y="241873"/>
                  </a:cubicBezTo>
                  <a:cubicBezTo>
                    <a:pt x="82591" y="277269"/>
                    <a:pt x="92423" y="333314"/>
                    <a:pt x="100289" y="365760"/>
                  </a:cubicBezTo>
                  <a:cubicBezTo>
                    <a:pt x="108155" y="398206"/>
                    <a:pt x="92423" y="409022"/>
                    <a:pt x="117987" y="436552"/>
                  </a:cubicBezTo>
                  <a:cubicBezTo>
                    <a:pt x="143551" y="464082"/>
                    <a:pt x="238924" y="526026"/>
                    <a:pt x="253672" y="530942"/>
                  </a:cubicBezTo>
                  <a:cubicBezTo>
                    <a:pt x="268420" y="535858"/>
                    <a:pt x="226141" y="487680"/>
                    <a:pt x="206477" y="466049"/>
                  </a:cubicBezTo>
                  <a:cubicBezTo>
                    <a:pt x="186813" y="444418"/>
                    <a:pt x="150433" y="439502"/>
                    <a:pt x="135685" y="401156"/>
                  </a:cubicBezTo>
                  <a:cubicBezTo>
                    <a:pt x="120937" y="362810"/>
                    <a:pt x="125853" y="275303"/>
                    <a:pt x="117987" y="235974"/>
                  </a:cubicBezTo>
                  <a:cubicBezTo>
                    <a:pt x="110121" y="196645"/>
                    <a:pt x="97339" y="188779"/>
                    <a:pt x="88490" y="165182"/>
                  </a:cubicBezTo>
                  <a:cubicBezTo>
                    <a:pt x="79641" y="141585"/>
                    <a:pt x="64893" y="94389"/>
                    <a:pt x="64893" y="9438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3" name="フリーフォーム 112"/>
            <p:cNvSpPr/>
            <p:nvPr/>
          </p:nvSpPr>
          <p:spPr>
            <a:xfrm>
              <a:off x="2784761" y="3330555"/>
              <a:ext cx="411249" cy="405072"/>
            </a:xfrm>
            <a:custGeom>
              <a:avLst/>
              <a:gdLst>
                <a:gd name="connsiteX0" fmla="*/ 0 w 405089"/>
                <a:gd name="connsiteY0" fmla="*/ 0 h 403122"/>
                <a:gd name="connsiteX1" fmla="*/ 53094 w 405089"/>
                <a:gd name="connsiteY1" fmla="*/ 100289 h 403122"/>
                <a:gd name="connsiteX2" fmla="*/ 106188 w 405089"/>
                <a:gd name="connsiteY2" fmla="*/ 218276 h 403122"/>
                <a:gd name="connsiteX3" fmla="*/ 165182 w 405089"/>
                <a:gd name="connsiteY3" fmla="*/ 312665 h 403122"/>
                <a:gd name="connsiteX4" fmla="*/ 218276 w 405089"/>
                <a:gd name="connsiteY4" fmla="*/ 359860 h 403122"/>
                <a:gd name="connsiteX5" fmla="*/ 395257 w 405089"/>
                <a:gd name="connsiteY5" fmla="*/ 401156 h 403122"/>
                <a:gd name="connsiteX6" fmla="*/ 277270 w 405089"/>
                <a:gd name="connsiteY6" fmla="*/ 348062 h 403122"/>
                <a:gd name="connsiteX7" fmla="*/ 224176 w 405089"/>
                <a:gd name="connsiteY7" fmla="*/ 294967 h 403122"/>
                <a:gd name="connsiteX8" fmla="*/ 165182 w 405089"/>
                <a:gd name="connsiteY8" fmla="*/ 182880 h 403122"/>
                <a:gd name="connsiteX9" fmla="*/ 117987 w 405089"/>
                <a:gd name="connsiteY9" fmla="*/ 82591 h 40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089" h="403122">
                  <a:moveTo>
                    <a:pt x="0" y="0"/>
                  </a:moveTo>
                  <a:cubicBezTo>
                    <a:pt x="17698" y="31955"/>
                    <a:pt x="35396" y="63910"/>
                    <a:pt x="53094" y="100289"/>
                  </a:cubicBezTo>
                  <a:cubicBezTo>
                    <a:pt x="70792" y="136668"/>
                    <a:pt x="87507" y="182880"/>
                    <a:pt x="106188" y="218276"/>
                  </a:cubicBezTo>
                  <a:cubicBezTo>
                    <a:pt x="124869" y="253672"/>
                    <a:pt x="146501" y="289068"/>
                    <a:pt x="165182" y="312665"/>
                  </a:cubicBezTo>
                  <a:cubicBezTo>
                    <a:pt x="183863" y="336262"/>
                    <a:pt x="179930" y="345112"/>
                    <a:pt x="218276" y="359860"/>
                  </a:cubicBezTo>
                  <a:cubicBezTo>
                    <a:pt x="256622" y="374608"/>
                    <a:pt x="385425" y="403122"/>
                    <a:pt x="395257" y="401156"/>
                  </a:cubicBezTo>
                  <a:cubicBezTo>
                    <a:pt x="405089" y="399190"/>
                    <a:pt x="305783" y="365760"/>
                    <a:pt x="277270" y="348062"/>
                  </a:cubicBezTo>
                  <a:cubicBezTo>
                    <a:pt x="248757" y="330364"/>
                    <a:pt x="242857" y="322497"/>
                    <a:pt x="224176" y="294967"/>
                  </a:cubicBezTo>
                  <a:cubicBezTo>
                    <a:pt x="205495" y="267437"/>
                    <a:pt x="182880" y="218276"/>
                    <a:pt x="165182" y="182880"/>
                  </a:cubicBezTo>
                  <a:cubicBezTo>
                    <a:pt x="147484" y="147484"/>
                    <a:pt x="132735" y="115037"/>
                    <a:pt x="117987" y="82591"/>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4" name="フリーフォーム 113"/>
            <p:cNvSpPr/>
            <p:nvPr/>
          </p:nvSpPr>
          <p:spPr>
            <a:xfrm>
              <a:off x="3102277" y="3382287"/>
              <a:ext cx="265487" cy="409624"/>
            </a:xfrm>
            <a:custGeom>
              <a:avLst/>
              <a:gdLst>
                <a:gd name="connsiteX0" fmla="*/ 0 w 260555"/>
                <a:gd name="connsiteY0" fmla="*/ 41296 h 411972"/>
                <a:gd name="connsiteX1" fmla="*/ 82591 w 260555"/>
                <a:gd name="connsiteY1" fmla="*/ 147484 h 411972"/>
                <a:gd name="connsiteX2" fmla="*/ 165182 w 260555"/>
                <a:gd name="connsiteY2" fmla="*/ 312666 h 411972"/>
                <a:gd name="connsiteX3" fmla="*/ 241874 w 260555"/>
                <a:gd name="connsiteY3" fmla="*/ 407056 h 411972"/>
                <a:gd name="connsiteX4" fmla="*/ 247773 w 260555"/>
                <a:gd name="connsiteY4" fmla="*/ 342163 h 411972"/>
                <a:gd name="connsiteX5" fmla="*/ 165182 w 260555"/>
                <a:gd name="connsiteY5" fmla="*/ 224176 h 411972"/>
                <a:gd name="connsiteX6" fmla="*/ 129786 w 260555"/>
                <a:gd name="connsiteY6" fmla="*/ 123887 h 411972"/>
                <a:gd name="connsiteX7" fmla="*/ 64893 w 260555"/>
                <a:gd name="connsiteY7" fmla="*/ 0 h 4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555" h="411972">
                  <a:moveTo>
                    <a:pt x="0" y="41296"/>
                  </a:moveTo>
                  <a:cubicBezTo>
                    <a:pt x="27530" y="71776"/>
                    <a:pt x="55061" y="102256"/>
                    <a:pt x="82591" y="147484"/>
                  </a:cubicBezTo>
                  <a:cubicBezTo>
                    <a:pt x="110121" y="192712"/>
                    <a:pt x="138635" y="269404"/>
                    <a:pt x="165182" y="312666"/>
                  </a:cubicBezTo>
                  <a:cubicBezTo>
                    <a:pt x="191729" y="355928"/>
                    <a:pt x="228109" y="402140"/>
                    <a:pt x="241874" y="407056"/>
                  </a:cubicBezTo>
                  <a:cubicBezTo>
                    <a:pt x="255639" y="411972"/>
                    <a:pt x="260555" y="372643"/>
                    <a:pt x="247773" y="342163"/>
                  </a:cubicBezTo>
                  <a:cubicBezTo>
                    <a:pt x="234991" y="311683"/>
                    <a:pt x="184846" y="260555"/>
                    <a:pt x="165182" y="224176"/>
                  </a:cubicBezTo>
                  <a:cubicBezTo>
                    <a:pt x="145518" y="187797"/>
                    <a:pt x="146501" y="161250"/>
                    <a:pt x="129786" y="123887"/>
                  </a:cubicBezTo>
                  <a:cubicBezTo>
                    <a:pt x="113071" y="86524"/>
                    <a:pt x="88982" y="43262"/>
                    <a:pt x="6489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5" name="フリーフォーム 114"/>
            <p:cNvSpPr/>
            <p:nvPr/>
          </p:nvSpPr>
          <p:spPr>
            <a:xfrm>
              <a:off x="3578584" y="3374908"/>
              <a:ext cx="525770" cy="236672"/>
            </a:xfrm>
            <a:custGeom>
              <a:avLst/>
              <a:gdLst>
                <a:gd name="connsiteX0" fmla="*/ 0 w 522093"/>
                <a:gd name="connsiteY0" fmla="*/ 35396 h 236957"/>
                <a:gd name="connsiteX1" fmla="*/ 70792 w 522093"/>
                <a:gd name="connsiteY1" fmla="*/ 94390 h 236957"/>
                <a:gd name="connsiteX2" fmla="*/ 165182 w 522093"/>
                <a:gd name="connsiteY2" fmla="*/ 153383 h 236957"/>
                <a:gd name="connsiteX3" fmla="*/ 277270 w 522093"/>
                <a:gd name="connsiteY3" fmla="*/ 141585 h 236957"/>
                <a:gd name="connsiteX4" fmla="*/ 371659 w 522093"/>
                <a:gd name="connsiteY4" fmla="*/ 141585 h 236957"/>
                <a:gd name="connsiteX5" fmla="*/ 407055 w 522093"/>
                <a:gd name="connsiteY5" fmla="*/ 159283 h 236957"/>
                <a:gd name="connsiteX6" fmla="*/ 513244 w 522093"/>
                <a:gd name="connsiteY6" fmla="*/ 235974 h 236957"/>
                <a:gd name="connsiteX7" fmla="*/ 460150 w 522093"/>
                <a:gd name="connsiteY7" fmla="*/ 165182 h 236957"/>
                <a:gd name="connsiteX8" fmla="*/ 389357 w 522093"/>
                <a:gd name="connsiteY8" fmla="*/ 106188 h 236957"/>
                <a:gd name="connsiteX9" fmla="*/ 306766 w 522093"/>
                <a:gd name="connsiteY9" fmla="*/ 94390 h 236957"/>
                <a:gd name="connsiteX10" fmla="*/ 200578 w 522093"/>
                <a:gd name="connsiteY10" fmla="*/ 100289 h 236957"/>
                <a:gd name="connsiteX11" fmla="*/ 176981 w 522093"/>
                <a:gd name="connsiteY11" fmla="*/ 88490 h 236957"/>
                <a:gd name="connsiteX12" fmla="*/ 82591 w 522093"/>
                <a:gd name="connsiteY12" fmla="*/ 0 h 2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093" h="236957">
                  <a:moveTo>
                    <a:pt x="0" y="35396"/>
                  </a:moveTo>
                  <a:cubicBezTo>
                    <a:pt x="21631" y="55061"/>
                    <a:pt x="43262" y="74726"/>
                    <a:pt x="70792" y="94390"/>
                  </a:cubicBezTo>
                  <a:cubicBezTo>
                    <a:pt x="98322" y="114054"/>
                    <a:pt x="130769" y="145517"/>
                    <a:pt x="165182" y="153383"/>
                  </a:cubicBezTo>
                  <a:cubicBezTo>
                    <a:pt x="199595" y="161249"/>
                    <a:pt x="242857" y="143551"/>
                    <a:pt x="277270" y="141585"/>
                  </a:cubicBezTo>
                  <a:cubicBezTo>
                    <a:pt x="311683" y="139619"/>
                    <a:pt x="350028" y="138635"/>
                    <a:pt x="371659" y="141585"/>
                  </a:cubicBezTo>
                  <a:cubicBezTo>
                    <a:pt x="393290" y="144535"/>
                    <a:pt x="383458" y="143552"/>
                    <a:pt x="407055" y="159283"/>
                  </a:cubicBezTo>
                  <a:cubicBezTo>
                    <a:pt x="430653" y="175015"/>
                    <a:pt x="504395" y="234991"/>
                    <a:pt x="513244" y="235974"/>
                  </a:cubicBezTo>
                  <a:cubicBezTo>
                    <a:pt x="522093" y="236957"/>
                    <a:pt x="480798" y="186813"/>
                    <a:pt x="460150" y="165182"/>
                  </a:cubicBezTo>
                  <a:cubicBezTo>
                    <a:pt x="439502" y="143551"/>
                    <a:pt x="414921" y="117987"/>
                    <a:pt x="389357" y="106188"/>
                  </a:cubicBezTo>
                  <a:cubicBezTo>
                    <a:pt x="363793" y="94389"/>
                    <a:pt x="338229" y="95373"/>
                    <a:pt x="306766" y="94390"/>
                  </a:cubicBezTo>
                  <a:cubicBezTo>
                    <a:pt x="275303" y="93407"/>
                    <a:pt x="222209" y="101272"/>
                    <a:pt x="200578" y="100289"/>
                  </a:cubicBezTo>
                  <a:cubicBezTo>
                    <a:pt x="178947" y="99306"/>
                    <a:pt x="196645" y="105205"/>
                    <a:pt x="176981" y="88490"/>
                  </a:cubicBezTo>
                  <a:cubicBezTo>
                    <a:pt x="157317" y="71775"/>
                    <a:pt x="119954" y="35887"/>
                    <a:pt x="82591"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6" name="フリーフォーム 115"/>
            <p:cNvSpPr/>
            <p:nvPr/>
          </p:nvSpPr>
          <p:spPr>
            <a:xfrm>
              <a:off x="3730043" y="3301443"/>
              <a:ext cx="390423" cy="191158"/>
            </a:xfrm>
            <a:custGeom>
              <a:avLst/>
              <a:gdLst>
                <a:gd name="connsiteX0" fmla="*/ 70792 w 385424"/>
                <a:gd name="connsiteY0" fmla="*/ 0 h 187796"/>
                <a:gd name="connsiteX1" fmla="*/ 182880 w 385424"/>
                <a:gd name="connsiteY1" fmla="*/ 29497 h 187796"/>
                <a:gd name="connsiteX2" fmla="*/ 265471 w 385424"/>
                <a:gd name="connsiteY2" fmla="*/ 53094 h 187796"/>
                <a:gd name="connsiteX3" fmla="*/ 377558 w 385424"/>
                <a:gd name="connsiteY3" fmla="*/ 171081 h 187796"/>
                <a:gd name="connsiteX4" fmla="*/ 312665 w 385424"/>
                <a:gd name="connsiteY4" fmla="*/ 153383 h 187796"/>
                <a:gd name="connsiteX5" fmla="*/ 224175 w 385424"/>
                <a:gd name="connsiteY5" fmla="*/ 82591 h 187796"/>
                <a:gd name="connsiteX6" fmla="*/ 106188 w 385424"/>
                <a:gd name="connsiteY6" fmla="*/ 64893 h 187796"/>
                <a:gd name="connsiteX7" fmla="*/ 0 w 385424"/>
                <a:gd name="connsiteY7" fmla="*/ 29497 h 18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424" h="187796">
                  <a:moveTo>
                    <a:pt x="70792" y="0"/>
                  </a:moveTo>
                  <a:lnTo>
                    <a:pt x="182880" y="29497"/>
                  </a:lnTo>
                  <a:cubicBezTo>
                    <a:pt x="215327" y="38346"/>
                    <a:pt x="233025" y="29497"/>
                    <a:pt x="265471" y="53094"/>
                  </a:cubicBezTo>
                  <a:cubicBezTo>
                    <a:pt x="297917" y="76691"/>
                    <a:pt x="369692" y="154366"/>
                    <a:pt x="377558" y="171081"/>
                  </a:cubicBezTo>
                  <a:cubicBezTo>
                    <a:pt x="385424" y="187796"/>
                    <a:pt x="338229" y="168131"/>
                    <a:pt x="312665" y="153383"/>
                  </a:cubicBezTo>
                  <a:cubicBezTo>
                    <a:pt x="287101" y="138635"/>
                    <a:pt x="258588" y="97339"/>
                    <a:pt x="224175" y="82591"/>
                  </a:cubicBezTo>
                  <a:cubicBezTo>
                    <a:pt x="189762" y="67843"/>
                    <a:pt x="143550" y="73742"/>
                    <a:pt x="106188" y="64893"/>
                  </a:cubicBezTo>
                  <a:cubicBezTo>
                    <a:pt x="68826" y="56044"/>
                    <a:pt x="34413" y="42770"/>
                    <a:pt x="0" y="2949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7" name="フリーフォーム 116"/>
            <p:cNvSpPr/>
            <p:nvPr/>
          </p:nvSpPr>
          <p:spPr>
            <a:xfrm>
              <a:off x="4083933" y="2732559"/>
              <a:ext cx="827698" cy="295841"/>
            </a:xfrm>
            <a:custGeom>
              <a:avLst/>
              <a:gdLst>
                <a:gd name="connsiteX0" fmla="*/ 76691 w 826892"/>
                <a:gd name="connsiteY0" fmla="*/ 199594 h 293001"/>
                <a:gd name="connsiteX1" fmla="*/ 135685 w 826892"/>
                <a:gd name="connsiteY1" fmla="*/ 229091 h 293001"/>
                <a:gd name="connsiteX2" fmla="*/ 147483 w 826892"/>
                <a:gd name="connsiteY2" fmla="*/ 229091 h 293001"/>
                <a:gd name="connsiteX3" fmla="*/ 212376 w 826892"/>
                <a:gd name="connsiteY3" fmla="*/ 199594 h 293001"/>
                <a:gd name="connsiteX4" fmla="*/ 312665 w 826892"/>
                <a:gd name="connsiteY4" fmla="*/ 146500 h 293001"/>
                <a:gd name="connsiteX5" fmla="*/ 418854 w 826892"/>
                <a:gd name="connsiteY5" fmla="*/ 22614 h 293001"/>
                <a:gd name="connsiteX6" fmla="*/ 466049 w 826892"/>
                <a:gd name="connsiteY6" fmla="*/ 10815 h 293001"/>
                <a:gd name="connsiteX7" fmla="*/ 660727 w 826892"/>
                <a:gd name="connsiteY7" fmla="*/ 28513 h 293001"/>
                <a:gd name="connsiteX8" fmla="*/ 808211 w 826892"/>
                <a:gd name="connsiteY8" fmla="*/ 16714 h 293001"/>
                <a:gd name="connsiteX9" fmla="*/ 772815 w 826892"/>
                <a:gd name="connsiteY9" fmla="*/ 34413 h 293001"/>
                <a:gd name="connsiteX10" fmla="*/ 619432 w 826892"/>
                <a:gd name="connsiteY10" fmla="*/ 52111 h 293001"/>
                <a:gd name="connsiteX11" fmla="*/ 519143 w 826892"/>
                <a:gd name="connsiteY11" fmla="*/ 52111 h 293001"/>
                <a:gd name="connsiteX12" fmla="*/ 460149 w 826892"/>
                <a:gd name="connsiteY12" fmla="*/ 63909 h 293001"/>
                <a:gd name="connsiteX13" fmla="*/ 448350 w 826892"/>
                <a:gd name="connsiteY13" fmla="*/ 87507 h 293001"/>
                <a:gd name="connsiteX14" fmla="*/ 312665 w 826892"/>
                <a:gd name="connsiteY14" fmla="*/ 211393 h 293001"/>
                <a:gd name="connsiteX15" fmla="*/ 171081 w 826892"/>
                <a:gd name="connsiteY15" fmla="*/ 282185 h 293001"/>
                <a:gd name="connsiteX16" fmla="*/ 100289 w 826892"/>
                <a:gd name="connsiteY16" fmla="*/ 276286 h 293001"/>
                <a:gd name="connsiteX17" fmla="*/ 0 w 826892"/>
                <a:gd name="connsiteY17" fmla="*/ 240890 h 29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6892" h="293001">
                  <a:moveTo>
                    <a:pt x="76691" y="199594"/>
                  </a:moveTo>
                  <a:cubicBezTo>
                    <a:pt x="100288" y="211884"/>
                    <a:pt x="123886" y="224175"/>
                    <a:pt x="135685" y="229091"/>
                  </a:cubicBezTo>
                  <a:cubicBezTo>
                    <a:pt x="147484" y="234007"/>
                    <a:pt x="134701" y="234007"/>
                    <a:pt x="147483" y="229091"/>
                  </a:cubicBezTo>
                  <a:cubicBezTo>
                    <a:pt x="160265" y="224175"/>
                    <a:pt x="184846" y="213359"/>
                    <a:pt x="212376" y="199594"/>
                  </a:cubicBezTo>
                  <a:cubicBezTo>
                    <a:pt x="239906" y="185829"/>
                    <a:pt x="278252" y="175997"/>
                    <a:pt x="312665" y="146500"/>
                  </a:cubicBezTo>
                  <a:cubicBezTo>
                    <a:pt x="347078" y="117003"/>
                    <a:pt x="393290" y="45228"/>
                    <a:pt x="418854" y="22614"/>
                  </a:cubicBezTo>
                  <a:cubicBezTo>
                    <a:pt x="444418" y="0"/>
                    <a:pt x="425737" y="9832"/>
                    <a:pt x="466049" y="10815"/>
                  </a:cubicBezTo>
                  <a:cubicBezTo>
                    <a:pt x="506361" y="11798"/>
                    <a:pt x="603700" y="27530"/>
                    <a:pt x="660727" y="28513"/>
                  </a:cubicBezTo>
                  <a:cubicBezTo>
                    <a:pt x="717754" y="29496"/>
                    <a:pt x="789530" y="15731"/>
                    <a:pt x="808211" y="16714"/>
                  </a:cubicBezTo>
                  <a:cubicBezTo>
                    <a:pt x="826892" y="17697"/>
                    <a:pt x="804278" y="28514"/>
                    <a:pt x="772815" y="34413"/>
                  </a:cubicBezTo>
                  <a:cubicBezTo>
                    <a:pt x="741352" y="40312"/>
                    <a:pt x="661711" y="49161"/>
                    <a:pt x="619432" y="52111"/>
                  </a:cubicBezTo>
                  <a:cubicBezTo>
                    <a:pt x="577153" y="55061"/>
                    <a:pt x="545690" y="50145"/>
                    <a:pt x="519143" y="52111"/>
                  </a:cubicBezTo>
                  <a:cubicBezTo>
                    <a:pt x="492596" y="54077"/>
                    <a:pt x="471948" y="58010"/>
                    <a:pt x="460149" y="63909"/>
                  </a:cubicBezTo>
                  <a:cubicBezTo>
                    <a:pt x="448350" y="69808"/>
                    <a:pt x="472931" y="62926"/>
                    <a:pt x="448350" y="87507"/>
                  </a:cubicBezTo>
                  <a:cubicBezTo>
                    <a:pt x="423769" y="112088"/>
                    <a:pt x="358876" y="178947"/>
                    <a:pt x="312665" y="211393"/>
                  </a:cubicBezTo>
                  <a:cubicBezTo>
                    <a:pt x="266454" y="243839"/>
                    <a:pt x="206477" y="271370"/>
                    <a:pt x="171081" y="282185"/>
                  </a:cubicBezTo>
                  <a:cubicBezTo>
                    <a:pt x="135685" y="293001"/>
                    <a:pt x="128803" y="283169"/>
                    <a:pt x="100289" y="276286"/>
                  </a:cubicBezTo>
                  <a:cubicBezTo>
                    <a:pt x="71775" y="269403"/>
                    <a:pt x="35887" y="255146"/>
                    <a:pt x="0" y="24089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8" name="フリーフォーム 117"/>
            <p:cNvSpPr/>
            <p:nvPr/>
          </p:nvSpPr>
          <p:spPr>
            <a:xfrm>
              <a:off x="3856162" y="2966716"/>
              <a:ext cx="161377" cy="104683"/>
            </a:xfrm>
            <a:custGeom>
              <a:avLst/>
              <a:gdLst>
                <a:gd name="connsiteX0" fmla="*/ 60959 w 164198"/>
                <a:gd name="connsiteY0" fmla="*/ 81607 h 101272"/>
                <a:gd name="connsiteX1" fmla="*/ 1966 w 164198"/>
                <a:gd name="connsiteY1" fmla="*/ 22614 h 101272"/>
                <a:gd name="connsiteX2" fmla="*/ 49161 w 164198"/>
                <a:gd name="connsiteY2" fmla="*/ 4916 h 101272"/>
                <a:gd name="connsiteX3" fmla="*/ 131751 w 164198"/>
                <a:gd name="connsiteY3" fmla="*/ 52111 h 101272"/>
                <a:gd name="connsiteX4" fmla="*/ 161248 w 164198"/>
                <a:gd name="connsiteY4" fmla="*/ 93406 h 101272"/>
                <a:gd name="connsiteX5" fmla="*/ 114053 w 164198"/>
                <a:gd name="connsiteY5" fmla="*/ 99305 h 101272"/>
                <a:gd name="connsiteX6" fmla="*/ 60959 w 164198"/>
                <a:gd name="connsiteY6" fmla="*/ 81607 h 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98" h="101272">
                  <a:moveTo>
                    <a:pt x="60959" y="81607"/>
                  </a:moveTo>
                  <a:cubicBezTo>
                    <a:pt x="42278" y="68825"/>
                    <a:pt x="3932" y="35396"/>
                    <a:pt x="1966" y="22614"/>
                  </a:cubicBezTo>
                  <a:cubicBezTo>
                    <a:pt x="0" y="9832"/>
                    <a:pt x="27530" y="0"/>
                    <a:pt x="49161" y="4916"/>
                  </a:cubicBezTo>
                  <a:cubicBezTo>
                    <a:pt x="70792" y="9832"/>
                    <a:pt x="113070" y="37363"/>
                    <a:pt x="131751" y="52111"/>
                  </a:cubicBezTo>
                  <a:cubicBezTo>
                    <a:pt x="150432" y="66859"/>
                    <a:pt x="164198" y="85540"/>
                    <a:pt x="161248" y="93406"/>
                  </a:cubicBezTo>
                  <a:cubicBezTo>
                    <a:pt x="158298" y="101272"/>
                    <a:pt x="129785" y="101272"/>
                    <a:pt x="114053" y="99305"/>
                  </a:cubicBezTo>
                  <a:cubicBezTo>
                    <a:pt x="98322" y="97339"/>
                    <a:pt x="79640" y="94389"/>
                    <a:pt x="60959" y="81607"/>
                  </a:cubicBez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9" name="フリーフォーム 118"/>
            <p:cNvSpPr/>
            <p:nvPr/>
          </p:nvSpPr>
          <p:spPr>
            <a:xfrm rot="1866204" flipV="1">
              <a:off x="3877461" y="3109084"/>
              <a:ext cx="583034" cy="614438"/>
            </a:xfrm>
            <a:custGeom>
              <a:avLst/>
              <a:gdLst>
                <a:gd name="connsiteX0" fmla="*/ 23597 w 972410"/>
                <a:gd name="connsiteY0" fmla="*/ 676460 h 823943"/>
                <a:gd name="connsiteX1" fmla="*/ 112087 w 972410"/>
                <a:gd name="connsiteY1" fmla="*/ 729554 h 823943"/>
                <a:gd name="connsiteX2" fmla="*/ 135685 w 972410"/>
                <a:gd name="connsiteY2" fmla="*/ 723655 h 823943"/>
                <a:gd name="connsiteX3" fmla="*/ 230075 w 972410"/>
                <a:gd name="connsiteY3" fmla="*/ 694158 h 823943"/>
                <a:gd name="connsiteX4" fmla="*/ 365760 w 972410"/>
                <a:gd name="connsiteY4" fmla="*/ 582070 h 823943"/>
                <a:gd name="connsiteX5" fmla="*/ 489646 w 972410"/>
                <a:gd name="connsiteY5" fmla="*/ 452284 h 823943"/>
                <a:gd name="connsiteX6" fmla="*/ 507344 w 972410"/>
                <a:gd name="connsiteY6" fmla="*/ 434586 h 823943"/>
                <a:gd name="connsiteX7" fmla="*/ 584036 w 972410"/>
                <a:gd name="connsiteY7" fmla="*/ 387391 h 823943"/>
                <a:gd name="connsiteX8" fmla="*/ 749218 w 972410"/>
                <a:gd name="connsiteY8" fmla="*/ 257605 h 823943"/>
                <a:gd name="connsiteX9" fmla="*/ 755117 w 972410"/>
                <a:gd name="connsiteY9" fmla="*/ 257605 h 823943"/>
                <a:gd name="connsiteX10" fmla="*/ 949796 w 972410"/>
                <a:gd name="connsiteY10" fmla="*/ 21631 h 823943"/>
                <a:gd name="connsiteX11" fmla="*/ 890802 w 972410"/>
                <a:gd name="connsiteY11" fmla="*/ 127820 h 823943"/>
                <a:gd name="connsiteX12" fmla="*/ 784614 w 972410"/>
                <a:gd name="connsiteY12" fmla="*/ 281203 h 823943"/>
                <a:gd name="connsiteX13" fmla="*/ 784614 w 972410"/>
                <a:gd name="connsiteY13" fmla="*/ 298901 h 823943"/>
                <a:gd name="connsiteX14" fmla="*/ 696124 w 972410"/>
                <a:gd name="connsiteY14" fmla="*/ 375593 h 823943"/>
                <a:gd name="connsiteX15" fmla="*/ 530942 w 972410"/>
                <a:gd name="connsiteY15" fmla="*/ 481781 h 823943"/>
                <a:gd name="connsiteX16" fmla="*/ 489646 w 972410"/>
                <a:gd name="connsiteY16" fmla="*/ 540775 h 823943"/>
                <a:gd name="connsiteX17" fmla="*/ 259571 w 972410"/>
                <a:gd name="connsiteY17" fmla="*/ 741353 h 823943"/>
                <a:gd name="connsiteX18" fmla="*/ 188779 w 972410"/>
                <a:gd name="connsiteY18" fmla="*/ 776749 h 823943"/>
                <a:gd name="connsiteX19" fmla="*/ 100289 w 972410"/>
                <a:gd name="connsiteY19" fmla="*/ 818044 h 823943"/>
                <a:gd name="connsiteX20" fmla="*/ 47195 w 972410"/>
                <a:gd name="connsiteY20" fmla="*/ 812145 h 823943"/>
                <a:gd name="connsiteX21" fmla="*/ 0 w 972410"/>
                <a:gd name="connsiteY21" fmla="*/ 782648 h 82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2410" h="823943">
                  <a:moveTo>
                    <a:pt x="23597" y="676460"/>
                  </a:moveTo>
                  <a:cubicBezTo>
                    <a:pt x="58501" y="699074"/>
                    <a:pt x="93406" y="721688"/>
                    <a:pt x="112087" y="729554"/>
                  </a:cubicBezTo>
                  <a:cubicBezTo>
                    <a:pt x="130768" y="737420"/>
                    <a:pt x="116020" y="729554"/>
                    <a:pt x="135685" y="723655"/>
                  </a:cubicBezTo>
                  <a:cubicBezTo>
                    <a:pt x="155350" y="717756"/>
                    <a:pt x="191729" y="717755"/>
                    <a:pt x="230075" y="694158"/>
                  </a:cubicBezTo>
                  <a:cubicBezTo>
                    <a:pt x="268421" y="670561"/>
                    <a:pt x="322498" y="622382"/>
                    <a:pt x="365760" y="582070"/>
                  </a:cubicBezTo>
                  <a:cubicBezTo>
                    <a:pt x="409022" y="541758"/>
                    <a:pt x="466049" y="476865"/>
                    <a:pt x="489646" y="452284"/>
                  </a:cubicBezTo>
                  <a:cubicBezTo>
                    <a:pt x="513243" y="427703"/>
                    <a:pt x="491612" y="445401"/>
                    <a:pt x="507344" y="434586"/>
                  </a:cubicBezTo>
                  <a:cubicBezTo>
                    <a:pt x="523076" y="423771"/>
                    <a:pt x="543724" y="416888"/>
                    <a:pt x="584036" y="387391"/>
                  </a:cubicBezTo>
                  <a:cubicBezTo>
                    <a:pt x="624348" y="357894"/>
                    <a:pt x="720705" y="279236"/>
                    <a:pt x="749218" y="257605"/>
                  </a:cubicBezTo>
                  <a:cubicBezTo>
                    <a:pt x="777731" y="235974"/>
                    <a:pt x="721687" y="296934"/>
                    <a:pt x="755117" y="257605"/>
                  </a:cubicBezTo>
                  <a:cubicBezTo>
                    <a:pt x="788547" y="218276"/>
                    <a:pt x="927182" y="43262"/>
                    <a:pt x="949796" y="21631"/>
                  </a:cubicBezTo>
                  <a:cubicBezTo>
                    <a:pt x="972410" y="0"/>
                    <a:pt x="918332" y="84558"/>
                    <a:pt x="890802" y="127820"/>
                  </a:cubicBezTo>
                  <a:cubicBezTo>
                    <a:pt x="863272" y="171082"/>
                    <a:pt x="802312" y="252690"/>
                    <a:pt x="784614" y="281203"/>
                  </a:cubicBezTo>
                  <a:cubicBezTo>
                    <a:pt x="766916" y="309716"/>
                    <a:pt x="799362" y="283169"/>
                    <a:pt x="784614" y="298901"/>
                  </a:cubicBezTo>
                  <a:cubicBezTo>
                    <a:pt x="769866" y="314633"/>
                    <a:pt x="738403" y="345113"/>
                    <a:pt x="696124" y="375593"/>
                  </a:cubicBezTo>
                  <a:cubicBezTo>
                    <a:pt x="653845" y="406073"/>
                    <a:pt x="565355" y="454251"/>
                    <a:pt x="530942" y="481781"/>
                  </a:cubicBezTo>
                  <a:cubicBezTo>
                    <a:pt x="496529" y="509311"/>
                    <a:pt x="534874" y="497513"/>
                    <a:pt x="489646" y="540775"/>
                  </a:cubicBezTo>
                  <a:cubicBezTo>
                    <a:pt x="444418" y="584037"/>
                    <a:pt x="309715" y="702024"/>
                    <a:pt x="259571" y="741353"/>
                  </a:cubicBezTo>
                  <a:cubicBezTo>
                    <a:pt x="209427" y="780682"/>
                    <a:pt x="215326" y="763967"/>
                    <a:pt x="188779" y="776749"/>
                  </a:cubicBezTo>
                  <a:cubicBezTo>
                    <a:pt x="162232" y="789531"/>
                    <a:pt x="123886" y="812145"/>
                    <a:pt x="100289" y="818044"/>
                  </a:cubicBezTo>
                  <a:cubicBezTo>
                    <a:pt x="76692" y="823943"/>
                    <a:pt x="63910" y="818044"/>
                    <a:pt x="47195" y="812145"/>
                  </a:cubicBezTo>
                  <a:cubicBezTo>
                    <a:pt x="30480" y="806246"/>
                    <a:pt x="15240" y="794447"/>
                    <a:pt x="0" y="782648"/>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120" name="直線コネクタ 119"/>
            <p:cNvCxnSpPr>
              <a:stCxn id="119" idx="8"/>
              <a:endCxn id="119" idx="13"/>
            </p:cNvCxnSpPr>
            <p:nvPr/>
          </p:nvCxnSpPr>
          <p:spPr>
            <a:xfrm flipV="1">
              <a:off x="4250684" y="3577926"/>
              <a:ext cx="36441" cy="1365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1" name="フリーフォーム 120"/>
            <p:cNvSpPr/>
            <p:nvPr/>
          </p:nvSpPr>
          <p:spPr>
            <a:xfrm>
              <a:off x="4230916" y="2941705"/>
              <a:ext cx="5207" cy="68269"/>
            </a:xfrm>
            <a:custGeom>
              <a:avLst/>
              <a:gdLst>
                <a:gd name="connsiteX0" fmla="*/ 0 w 4763"/>
                <a:gd name="connsiteY0" fmla="*/ 0 h 66675"/>
                <a:gd name="connsiteX1" fmla="*/ 4763 w 4763"/>
                <a:gd name="connsiteY1" fmla="*/ 66675 h 66675"/>
              </a:gdLst>
              <a:ahLst/>
              <a:cxnLst>
                <a:cxn ang="0">
                  <a:pos x="connsiteX0" y="connsiteY0"/>
                </a:cxn>
                <a:cxn ang="0">
                  <a:pos x="connsiteX1" y="connsiteY1"/>
                </a:cxn>
              </a:cxnLst>
              <a:rect l="l" t="t" r="r" b="b"/>
              <a:pathLst>
                <a:path w="4763" h="66675">
                  <a:moveTo>
                    <a:pt x="0" y="0"/>
                  </a:moveTo>
                  <a:lnTo>
                    <a:pt x="4763" y="6667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2" name="フリーフォーム 121"/>
            <p:cNvSpPr/>
            <p:nvPr/>
          </p:nvSpPr>
          <p:spPr>
            <a:xfrm>
              <a:off x="4519703" y="2743501"/>
              <a:ext cx="26027" cy="50067"/>
            </a:xfrm>
            <a:custGeom>
              <a:avLst/>
              <a:gdLst>
                <a:gd name="connsiteX0" fmla="*/ 0 w 28575"/>
                <a:gd name="connsiteY0" fmla="*/ 0 h 52387"/>
                <a:gd name="connsiteX1" fmla="*/ 28575 w 28575"/>
                <a:gd name="connsiteY1" fmla="*/ 52387 h 52387"/>
                <a:gd name="connsiteX2" fmla="*/ 28575 w 28575"/>
                <a:gd name="connsiteY2" fmla="*/ 52387 h 52387"/>
              </a:gdLst>
              <a:ahLst/>
              <a:cxnLst>
                <a:cxn ang="0">
                  <a:pos x="connsiteX0" y="connsiteY0"/>
                </a:cxn>
                <a:cxn ang="0">
                  <a:pos x="connsiteX1" y="connsiteY1"/>
                </a:cxn>
                <a:cxn ang="0">
                  <a:pos x="connsiteX2" y="connsiteY2"/>
                </a:cxn>
              </a:cxnLst>
              <a:rect l="l" t="t" r="r" b="b"/>
              <a:pathLst>
                <a:path w="28575" h="52387">
                  <a:moveTo>
                    <a:pt x="0" y="0"/>
                  </a:moveTo>
                  <a:lnTo>
                    <a:pt x="28575" y="52387"/>
                  </a:lnTo>
                  <a:lnTo>
                    <a:pt x="28575" y="52387"/>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3" name="フリーフォーム 122"/>
            <p:cNvSpPr/>
            <p:nvPr/>
          </p:nvSpPr>
          <p:spPr>
            <a:xfrm flipH="1">
              <a:off x="4099054" y="3026244"/>
              <a:ext cx="46853" cy="68269"/>
            </a:xfrm>
            <a:custGeom>
              <a:avLst/>
              <a:gdLst>
                <a:gd name="connsiteX0" fmla="*/ 0 w 4763"/>
                <a:gd name="connsiteY0" fmla="*/ 0 h 66675"/>
                <a:gd name="connsiteX1" fmla="*/ 4763 w 4763"/>
                <a:gd name="connsiteY1" fmla="*/ 66675 h 66675"/>
              </a:gdLst>
              <a:ahLst/>
              <a:cxnLst>
                <a:cxn ang="0">
                  <a:pos x="connsiteX0" y="connsiteY0"/>
                </a:cxn>
                <a:cxn ang="0">
                  <a:pos x="connsiteX1" y="connsiteY1"/>
                </a:cxn>
              </a:cxnLst>
              <a:rect l="l" t="t" r="r" b="b"/>
              <a:pathLst>
                <a:path w="4763" h="66675">
                  <a:moveTo>
                    <a:pt x="0" y="0"/>
                  </a:moveTo>
                  <a:lnTo>
                    <a:pt x="4763" y="6667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25" name="フリーフォーム 124"/>
          <p:cNvSpPr/>
          <p:nvPr/>
        </p:nvSpPr>
        <p:spPr>
          <a:xfrm>
            <a:off x="3417888" y="2041525"/>
            <a:ext cx="796925" cy="958850"/>
          </a:xfrm>
          <a:custGeom>
            <a:avLst/>
            <a:gdLst>
              <a:gd name="connsiteX0" fmla="*/ 0 w 796413"/>
              <a:gd name="connsiteY0" fmla="*/ 0 h 958645"/>
              <a:gd name="connsiteX1" fmla="*/ 457200 w 796413"/>
              <a:gd name="connsiteY1" fmla="*/ 191729 h 958645"/>
              <a:gd name="connsiteX2" fmla="*/ 722671 w 796413"/>
              <a:gd name="connsiteY2" fmla="*/ 619432 h 958645"/>
              <a:gd name="connsiteX3" fmla="*/ 796413 w 796413"/>
              <a:gd name="connsiteY3" fmla="*/ 958645 h 958645"/>
            </a:gdLst>
            <a:ahLst/>
            <a:cxnLst>
              <a:cxn ang="0">
                <a:pos x="connsiteX0" y="connsiteY0"/>
              </a:cxn>
              <a:cxn ang="0">
                <a:pos x="connsiteX1" y="connsiteY1"/>
              </a:cxn>
              <a:cxn ang="0">
                <a:pos x="connsiteX2" y="connsiteY2"/>
              </a:cxn>
              <a:cxn ang="0">
                <a:pos x="connsiteX3" y="connsiteY3"/>
              </a:cxn>
            </a:cxnLst>
            <a:rect l="l" t="t" r="r" b="b"/>
            <a:pathLst>
              <a:path w="796413" h="958645">
                <a:moveTo>
                  <a:pt x="0" y="0"/>
                </a:moveTo>
                <a:cubicBezTo>
                  <a:pt x="168377" y="44245"/>
                  <a:pt x="336755" y="88490"/>
                  <a:pt x="457200" y="191729"/>
                </a:cubicBezTo>
                <a:cubicBezTo>
                  <a:pt x="577645" y="294968"/>
                  <a:pt x="666136" y="491613"/>
                  <a:pt x="722671" y="619432"/>
                </a:cubicBezTo>
                <a:cubicBezTo>
                  <a:pt x="779207" y="747251"/>
                  <a:pt x="787810" y="852948"/>
                  <a:pt x="796413" y="958645"/>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6" name="フリーフォーム 125"/>
          <p:cNvSpPr/>
          <p:nvPr/>
        </p:nvSpPr>
        <p:spPr>
          <a:xfrm flipH="1">
            <a:off x="4664075" y="2286000"/>
            <a:ext cx="836613" cy="714375"/>
          </a:xfrm>
          <a:custGeom>
            <a:avLst/>
            <a:gdLst>
              <a:gd name="connsiteX0" fmla="*/ 0 w 796413"/>
              <a:gd name="connsiteY0" fmla="*/ 0 h 958645"/>
              <a:gd name="connsiteX1" fmla="*/ 457200 w 796413"/>
              <a:gd name="connsiteY1" fmla="*/ 191729 h 958645"/>
              <a:gd name="connsiteX2" fmla="*/ 722671 w 796413"/>
              <a:gd name="connsiteY2" fmla="*/ 619432 h 958645"/>
              <a:gd name="connsiteX3" fmla="*/ 796413 w 796413"/>
              <a:gd name="connsiteY3" fmla="*/ 958645 h 958645"/>
            </a:gdLst>
            <a:ahLst/>
            <a:cxnLst>
              <a:cxn ang="0">
                <a:pos x="connsiteX0" y="connsiteY0"/>
              </a:cxn>
              <a:cxn ang="0">
                <a:pos x="connsiteX1" y="connsiteY1"/>
              </a:cxn>
              <a:cxn ang="0">
                <a:pos x="connsiteX2" y="connsiteY2"/>
              </a:cxn>
              <a:cxn ang="0">
                <a:pos x="connsiteX3" y="connsiteY3"/>
              </a:cxn>
            </a:cxnLst>
            <a:rect l="l" t="t" r="r" b="b"/>
            <a:pathLst>
              <a:path w="796413" h="958645">
                <a:moveTo>
                  <a:pt x="0" y="0"/>
                </a:moveTo>
                <a:cubicBezTo>
                  <a:pt x="168377" y="44245"/>
                  <a:pt x="336755" y="88490"/>
                  <a:pt x="457200" y="191729"/>
                </a:cubicBezTo>
                <a:cubicBezTo>
                  <a:pt x="577645" y="294968"/>
                  <a:pt x="666136" y="491613"/>
                  <a:pt x="722671" y="619432"/>
                </a:cubicBezTo>
                <a:cubicBezTo>
                  <a:pt x="779207" y="747251"/>
                  <a:pt x="787810" y="852948"/>
                  <a:pt x="796413" y="958645"/>
                </a:cubicBez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1" name="正方形/長方形 80"/>
          <p:cNvSpPr/>
          <p:nvPr/>
        </p:nvSpPr>
        <p:spPr>
          <a:xfrm>
            <a:off x="1878138" y="4483945"/>
            <a:ext cx="4214842" cy="28575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正方形/長方形 81"/>
          <p:cNvSpPr/>
          <p:nvPr/>
        </p:nvSpPr>
        <p:spPr>
          <a:xfrm>
            <a:off x="5786446" y="3429000"/>
            <a:ext cx="285752" cy="2428892"/>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正方形/長方形 85"/>
          <p:cNvSpPr/>
          <p:nvPr/>
        </p:nvSpPr>
        <p:spPr>
          <a:xfrm>
            <a:off x="2928926" y="4786322"/>
            <a:ext cx="285752" cy="107157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テキスト ボックス 35"/>
          <p:cNvSpPr txBox="1">
            <a:spLocks noChangeArrowheads="1"/>
          </p:cNvSpPr>
          <p:nvPr/>
        </p:nvSpPr>
        <p:spPr bwMode="auto">
          <a:xfrm>
            <a:off x="1357313" y="5000625"/>
            <a:ext cx="3286125" cy="523875"/>
          </a:xfrm>
          <a:prstGeom prst="rect">
            <a:avLst/>
          </a:prstGeom>
          <a:solidFill>
            <a:schemeClr val="bg1"/>
          </a:solidFill>
          <a:ln w="9525">
            <a:noFill/>
            <a:miter lim="800000"/>
            <a:headEnd/>
            <a:tailEnd/>
          </a:ln>
        </p:spPr>
        <p:txBody>
          <a:bodyPr>
            <a:spAutoFit/>
          </a:bodyPr>
          <a:lstStyle/>
          <a:p>
            <a:pPr>
              <a:defRPr/>
            </a:pPr>
            <a:r>
              <a:rPr lang="en-US" altLang="ja-JP" sz="2800" dirty="0">
                <a:latin typeface="+mn-lt"/>
                <a:ea typeface="ＭＳ Ｐゴシック" charset="-128"/>
              </a:rPr>
              <a:t>Common mechanism </a:t>
            </a:r>
            <a:endParaRPr lang="ja-JP" altLang="en-US" sz="2800" dirty="0">
              <a:latin typeface="+mn-lt"/>
              <a:ea typeface="ＭＳ Ｐゴシック" charset="-128"/>
            </a:endParaRPr>
          </a:p>
        </p:txBody>
      </p:sp>
      <p:sp>
        <p:nvSpPr>
          <p:cNvPr id="66" name="フリーフォーム 65"/>
          <p:cNvSpPr/>
          <p:nvPr/>
        </p:nvSpPr>
        <p:spPr>
          <a:xfrm>
            <a:off x="5572125" y="3429000"/>
            <a:ext cx="1357313" cy="2214563"/>
          </a:xfrm>
          <a:custGeom>
            <a:avLst/>
            <a:gdLst>
              <a:gd name="connsiteX0" fmla="*/ 0 w 1356851"/>
              <a:gd name="connsiteY0" fmla="*/ 3318387 h 3318387"/>
              <a:gd name="connsiteX1" fmla="*/ 943896 w 1356851"/>
              <a:gd name="connsiteY1" fmla="*/ 2433484 h 3318387"/>
              <a:gd name="connsiteX2" fmla="*/ 958645 w 1356851"/>
              <a:gd name="connsiteY2" fmla="*/ 309716 h 3318387"/>
              <a:gd name="connsiteX3" fmla="*/ 1356851 w 1356851"/>
              <a:gd name="connsiteY3" fmla="*/ 0 h 3318387"/>
              <a:gd name="connsiteX4" fmla="*/ 1356851 w 1356851"/>
              <a:gd name="connsiteY4" fmla="*/ 191729 h 33183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851" h="3318387">
                <a:moveTo>
                  <a:pt x="0" y="3318387"/>
                </a:moveTo>
                <a:lnTo>
                  <a:pt x="943896" y="2433484"/>
                </a:lnTo>
                <a:lnTo>
                  <a:pt x="958645" y="309716"/>
                </a:lnTo>
                <a:lnTo>
                  <a:pt x="1356851" y="0"/>
                </a:lnTo>
                <a:lnTo>
                  <a:pt x="1356851" y="191729"/>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14340" name="グループ化 29"/>
          <p:cNvGrpSpPr>
            <a:grpSpLocks/>
          </p:cNvGrpSpPr>
          <p:nvPr/>
        </p:nvGrpSpPr>
        <p:grpSpPr bwMode="auto">
          <a:xfrm rot="-5234740">
            <a:off x="6020594" y="4575969"/>
            <a:ext cx="701675" cy="277813"/>
            <a:chOff x="571472" y="2214554"/>
            <a:chExt cx="4331109" cy="1693114"/>
          </a:xfrm>
        </p:grpSpPr>
        <p:sp>
          <p:nvSpPr>
            <p:cNvPr id="35" name="フリーフォーム 34"/>
            <p:cNvSpPr/>
            <p:nvPr/>
          </p:nvSpPr>
          <p:spPr>
            <a:xfrm>
              <a:off x="3776045" y="2571024"/>
              <a:ext cx="421355" cy="532118"/>
            </a:xfrm>
            <a:custGeom>
              <a:avLst/>
              <a:gdLst>
                <a:gd name="connsiteX0" fmla="*/ 161248 w 423770"/>
                <a:gd name="connsiteY0" fmla="*/ 524059 h 535858"/>
                <a:gd name="connsiteX1" fmla="*/ 78657 w 423770"/>
                <a:gd name="connsiteY1" fmla="*/ 482764 h 535858"/>
                <a:gd name="connsiteX2" fmla="*/ 60959 w 423770"/>
                <a:gd name="connsiteY2" fmla="*/ 470965 h 535858"/>
                <a:gd name="connsiteX3" fmla="*/ 19664 w 423770"/>
                <a:gd name="connsiteY3" fmla="*/ 411971 h 535858"/>
                <a:gd name="connsiteX4" fmla="*/ 1966 w 423770"/>
                <a:gd name="connsiteY4" fmla="*/ 329380 h 535858"/>
                <a:gd name="connsiteX5" fmla="*/ 7865 w 423770"/>
                <a:gd name="connsiteY5" fmla="*/ 282186 h 535858"/>
                <a:gd name="connsiteX6" fmla="*/ 7865 w 423770"/>
                <a:gd name="connsiteY6" fmla="*/ 193695 h 535858"/>
                <a:gd name="connsiteX7" fmla="*/ 37362 w 423770"/>
                <a:gd name="connsiteY7" fmla="*/ 128802 h 535858"/>
                <a:gd name="connsiteX8" fmla="*/ 96355 w 423770"/>
                <a:gd name="connsiteY8" fmla="*/ 63909 h 535858"/>
                <a:gd name="connsiteX9" fmla="*/ 131752 w 423770"/>
                <a:gd name="connsiteY9" fmla="*/ 16715 h 535858"/>
                <a:gd name="connsiteX10" fmla="*/ 173047 w 423770"/>
                <a:gd name="connsiteY10" fmla="*/ 4916 h 535858"/>
                <a:gd name="connsiteX11" fmla="*/ 196644 w 423770"/>
                <a:gd name="connsiteY11" fmla="*/ 10815 h 535858"/>
                <a:gd name="connsiteX12" fmla="*/ 255638 w 423770"/>
                <a:gd name="connsiteY12" fmla="*/ 69809 h 535858"/>
                <a:gd name="connsiteX13" fmla="*/ 314632 w 423770"/>
                <a:gd name="connsiteY13" fmla="*/ 128802 h 535858"/>
                <a:gd name="connsiteX14" fmla="*/ 361826 w 423770"/>
                <a:gd name="connsiteY14" fmla="*/ 170098 h 535858"/>
                <a:gd name="connsiteX15" fmla="*/ 414921 w 423770"/>
                <a:gd name="connsiteY15" fmla="*/ 234991 h 535858"/>
                <a:gd name="connsiteX16" fmla="*/ 414921 w 423770"/>
                <a:gd name="connsiteY16" fmla="*/ 282186 h 535858"/>
                <a:gd name="connsiteX17" fmla="*/ 409021 w 423770"/>
                <a:gd name="connsiteY17" fmla="*/ 347078 h 535858"/>
                <a:gd name="connsiteX18" fmla="*/ 367726 w 423770"/>
                <a:gd name="connsiteY18" fmla="*/ 358877 h 535858"/>
                <a:gd name="connsiteX19" fmla="*/ 320531 w 423770"/>
                <a:gd name="connsiteY19" fmla="*/ 364776 h 535858"/>
                <a:gd name="connsiteX20" fmla="*/ 302833 w 423770"/>
                <a:gd name="connsiteY20" fmla="*/ 388374 h 535858"/>
                <a:gd name="connsiteX21" fmla="*/ 279235 w 423770"/>
                <a:gd name="connsiteY21" fmla="*/ 435569 h 535858"/>
                <a:gd name="connsiteX22" fmla="*/ 267437 w 423770"/>
                <a:gd name="connsiteY22" fmla="*/ 465066 h 535858"/>
                <a:gd name="connsiteX23" fmla="*/ 267437 w 423770"/>
                <a:gd name="connsiteY23" fmla="*/ 494562 h 535858"/>
                <a:gd name="connsiteX24" fmla="*/ 267437 w 423770"/>
                <a:gd name="connsiteY24" fmla="*/ 518160 h 535858"/>
                <a:gd name="connsiteX25" fmla="*/ 226141 w 423770"/>
                <a:gd name="connsiteY25" fmla="*/ 535858 h 535858"/>
                <a:gd name="connsiteX26" fmla="*/ 161248 w 423770"/>
                <a:gd name="connsiteY26" fmla="*/ 524059 h 5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770" h="535858">
                  <a:moveTo>
                    <a:pt x="161248" y="524059"/>
                  </a:moveTo>
                  <a:cubicBezTo>
                    <a:pt x="136667" y="515210"/>
                    <a:pt x="95372" y="491613"/>
                    <a:pt x="78657" y="482764"/>
                  </a:cubicBezTo>
                  <a:cubicBezTo>
                    <a:pt x="61942" y="473915"/>
                    <a:pt x="70791" y="482764"/>
                    <a:pt x="60959" y="470965"/>
                  </a:cubicBezTo>
                  <a:cubicBezTo>
                    <a:pt x="51127" y="459166"/>
                    <a:pt x="29496" y="435568"/>
                    <a:pt x="19664" y="411971"/>
                  </a:cubicBezTo>
                  <a:cubicBezTo>
                    <a:pt x="9832" y="388374"/>
                    <a:pt x="3933" y="351011"/>
                    <a:pt x="1966" y="329380"/>
                  </a:cubicBezTo>
                  <a:cubicBezTo>
                    <a:pt x="0" y="307749"/>
                    <a:pt x="6882" y="304800"/>
                    <a:pt x="7865" y="282186"/>
                  </a:cubicBezTo>
                  <a:cubicBezTo>
                    <a:pt x="8848" y="259572"/>
                    <a:pt x="2949" y="219259"/>
                    <a:pt x="7865" y="193695"/>
                  </a:cubicBezTo>
                  <a:cubicBezTo>
                    <a:pt x="12781" y="168131"/>
                    <a:pt x="22614" y="150433"/>
                    <a:pt x="37362" y="128802"/>
                  </a:cubicBezTo>
                  <a:cubicBezTo>
                    <a:pt x="52110" y="107171"/>
                    <a:pt x="80623" y="82590"/>
                    <a:pt x="96355" y="63909"/>
                  </a:cubicBezTo>
                  <a:cubicBezTo>
                    <a:pt x="112087" y="45228"/>
                    <a:pt x="118970" y="26547"/>
                    <a:pt x="131752" y="16715"/>
                  </a:cubicBezTo>
                  <a:cubicBezTo>
                    <a:pt x="144534" y="6883"/>
                    <a:pt x="162232" y="5899"/>
                    <a:pt x="173047" y="4916"/>
                  </a:cubicBezTo>
                  <a:cubicBezTo>
                    <a:pt x="183862" y="3933"/>
                    <a:pt x="182879" y="0"/>
                    <a:pt x="196644" y="10815"/>
                  </a:cubicBezTo>
                  <a:cubicBezTo>
                    <a:pt x="210409" y="21630"/>
                    <a:pt x="255638" y="69809"/>
                    <a:pt x="255638" y="69809"/>
                  </a:cubicBezTo>
                  <a:cubicBezTo>
                    <a:pt x="275303" y="89473"/>
                    <a:pt x="296934" y="112087"/>
                    <a:pt x="314632" y="128802"/>
                  </a:cubicBezTo>
                  <a:cubicBezTo>
                    <a:pt x="332330" y="145517"/>
                    <a:pt x="345111" y="152400"/>
                    <a:pt x="361826" y="170098"/>
                  </a:cubicBezTo>
                  <a:cubicBezTo>
                    <a:pt x="378541" y="187796"/>
                    <a:pt x="406072" y="216310"/>
                    <a:pt x="414921" y="234991"/>
                  </a:cubicBezTo>
                  <a:cubicBezTo>
                    <a:pt x="423770" y="253672"/>
                    <a:pt x="415904" y="263505"/>
                    <a:pt x="414921" y="282186"/>
                  </a:cubicBezTo>
                  <a:cubicBezTo>
                    <a:pt x="413938" y="300867"/>
                    <a:pt x="416887" y="334296"/>
                    <a:pt x="409021" y="347078"/>
                  </a:cubicBezTo>
                  <a:cubicBezTo>
                    <a:pt x="401155" y="359860"/>
                    <a:pt x="382474" y="355927"/>
                    <a:pt x="367726" y="358877"/>
                  </a:cubicBezTo>
                  <a:cubicBezTo>
                    <a:pt x="352978" y="361827"/>
                    <a:pt x="331347" y="359860"/>
                    <a:pt x="320531" y="364776"/>
                  </a:cubicBezTo>
                  <a:cubicBezTo>
                    <a:pt x="309715" y="369692"/>
                    <a:pt x="309716" y="376575"/>
                    <a:pt x="302833" y="388374"/>
                  </a:cubicBezTo>
                  <a:cubicBezTo>
                    <a:pt x="295950" y="400173"/>
                    <a:pt x="285134" y="422787"/>
                    <a:pt x="279235" y="435569"/>
                  </a:cubicBezTo>
                  <a:cubicBezTo>
                    <a:pt x="273336" y="448351"/>
                    <a:pt x="269403" y="455234"/>
                    <a:pt x="267437" y="465066"/>
                  </a:cubicBezTo>
                  <a:cubicBezTo>
                    <a:pt x="265471" y="474898"/>
                    <a:pt x="267437" y="494562"/>
                    <a:pt x="267437" y="494562"/>
                  </a:cubicBezTo>
                  <a:cubicBezTo>
                    <a:pt x="267437" y="503411"/>
                    <a:pt x="274320" y="511277"/>
                    <a:pt x="267437" y="518160"/>
                  </a:cubicBezTo>
                  <a:cubicBezTo>
                    <a:pt x="260554" y="525043"/>
                    <a:pt x="245805" y="535858"/>
                    <a:pt x="226141" y="535858"/>
                  </a:cubicBezTo>
                  <a:cubicBezTo>
                    <a:pt x="206477" y="535858"/>
                    <a:pt x="185829" y="532908"/>
                    <a:pt x="161248" y="5240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フリーフォーム 35"/>
            <p:cNvSpPr/>
            <p:nvPr/>
          </p:nvSpPr>
          <p:spPr>
            <a:xfrm>
              <a:off x="563043" y="2207128"/>
              <a:ext cx="3429611" cy="1383510"/>
            </a:xfrm>
            <a:custGeom>
              <a:avLst/>
              <a:gdLst>
                <a:gd name="connsiteX0" fmla="*/ 3356733 w 3427525"/>
                <a:gd name="connsiteY0" fmla="*/ 370676 h 1388315"/>
                <a:gd name="connsiteX1" fmla="*/ 3274142 w 3427525"/>
                <a:gd name="connsiteY1" fmla="*/ 299884 h 1388315"/>
                <a:gd name="connsiteX2" fmla="*/ 3173853 w 3427525"/>
                <a:gd name="connsiteY2" fmla="*/ 229091 h 1388315"/>
                <a:gd name="connsiteX3" fmla="*/ 3079463 w 3427525"/>
                <a:gd name="connsiteY3" fmla="*/ 181896 h 1388315"/>
                <a:gd name="connsiteX4" fmla="*/ 2979174 w 3427525"/>
                <a:gd name="connsiteY4" fmla="*/ 134702 h 1388315"/>
                <a:gd name="connsiteX5" fmla="*/ 2878885 w 3427525"/>
                <a:gd name="connsiteY5" fmla="*/ 111104 h 1388315"/>
                <a:gd name="connsiteX6" fmla="*/ 2754998 w 3427525"/>
                <a:gd name="connsiteY6" fmla="*/ 87507 h 1388315"/>
                <a:gd name="connsiteX7" fmla="*/ 2719602 w 3427525"/>
                <a:gd name="connsiteY7" fmla="*/ 105205 h 1388315"/>
                <a:gd name="connsiteX8" fmla="*/ 2625213 w 3427525"/>
                <a:gd name="connsiteY8" fmla="*/ 63909 h 1388315"/>
                <a:gd name="connsiteX9" fmla="*/ 2524924 w 3427525"/>
                <a:gd name="connsiteY9" fmla="*/ 46211 h 1388315"/>
                <a:gd name="connsiteX10" fmla="*/ 2401037 w 3427525"/>
                <a:gd name="connsiteY10" fmla="*/ 22614 h 1388315"/>
                <a:gd name="connsiteX11" fmla="*/ 2347943 w 3427525"/>
                <a:gd name="connsiteY11" fmla="*/ 22614 h 1388315"/>
                <a:gd name="connsiteX12" fmla="*/ 2336144 w 3427525"/>
                <a:gd name="connsiteY12" fmla="*/ 28513 h 1388315"/>
                <a:gd name="connsiteX13" fmla="*/ 2306647 w 3427525"/>
                <a:gd name="connsiteY13" fmla="*/ 40312 h 1388315"/>
                <a:gd name="connsiteX14" fmla="*/ 2259453 w 3427525"/>
                <a:gd name="connsiteY14" fmla="*/ 28513 h 1388315"/>
                <a:gd name="connsiteX15" fmla="*/ 2218157 w 3427525"/>
                <a:gd name="connsiteY15" fmla="*/ 22614 h 1388315"/>
                <a:gd name="connsiteX16" fmla="*/ 2111969 w 3427525"/>
                <a:gd name="connsiteY16" fmla="*/ 16715 h 1388315"/>
                <a:gd name="connsiteX17" fmla="*/ 2023478 w 3427525"/>
                <a:gd name="connsiteY17" fmla="*/ 4916 h 1388315"/>
                <a:gd name="connsiteX18" fmla="*/ 1946787 w 3427525"/>
                <a:gd name="connsiteY18" fmla="*/ 4916 h 1388315"/>
                <a:gd name="connsiteX19" fmla="*/ 1934988 w 3427525"/>
                <a:gd name="connsiteY19" fmla="*/ 34413 h 1388315"/>
                <a:gd name="connsiteX20" fmla="*/ 1840598 w 3427525"/>
                <a:gd name="connsiteY20" fmla="*/ 22614 h 1388315"/>
                <a:gd name="connsiteX21" fmla="*/ 1710813 w 3427525"/>
                <a:gd name="connsiteY21" fmla="*/ 22614 h 1388315"/>
                <a:gd name="connsiteX22" fmla="*/ 1640020 w 3427525"/>
                <a:gd name="connsiteY22" fmla="*/ 28513 h 1388315"/>
                <a:gd name="connsiteX23" fmla="*/ 1610524 w 3427525"/>
                <a:gd name="connsiteY23" fmla="*/ 34413 h 1388315"/>
                <a:gd name="connsiteX24" fmla="*/ 1604624 w 3427525"/>
                <a:gd name="connsiteY24" fmla="*/ 46211 h 1388315"/>
                <a:gd name="connsiteX25" fmla="*/ 1569228 w 3427525"/>
                <a:gd name="connsiteY25" fmla="*/ 46211 h 1388315"/>
                <a:gd name="connsiteX26" fmla="*/ 1445342 w 3427525"/>
                <a:gd name="connsiteY26" fmla="*/ 52111 h 1388315"/>
                <a:gd name="connsiteX27" fmla="*/ 1356851 w 3427525"/>
                <a:gd name="connsiteY27" fmla="*/ 58010 h 1388315"/>
                <a:gd name="connsiteX28" fmla="*/ 1244764 w 3427525"/>
                <a:gd name="connsiteY28" fmla="*/ 75708 h 1388315"/>
                <a:gd name="connsiteX29" fmla="*/ 1221166 w 3427525"/>
                <a:gd name="connsiteY29" fmla="*/ 87507 h 1388315"/>
                <a:gd name="connsiteX30" fmla="*/ 1209367 w 3427525"/>
                <a:gd name="connsiteY30" fmla="*/ 99306 h 1388315"/>
                <a:gd name="connsiteX31" fmla="*/ 1097280 w 3427525"/>
                <a:gd name="connsiteY31" fmla="*/ 111104 h 1388315"/>
                <a:gd name="connsiteX32" fmla="*/ 849507 w 3427525"/>
                <a:gd name="connsiteY32" fmla="*/ 164198 h 1388315"/>
                <a:gd name="connsiteX33" fmla="*/ 796413 w 3427525"/>
                <a:gd name="connsiteY33" fmla="*/ 175997 h 1388315"/>
                <a:gd name="connsiteX34" fmla="*/ 778715 w 3427525"/>
                <a:gd name="connsiteY34" fmla="*/ 193695 h 1388315"/>
                <a:gd name="connsiteX35" fmla="*/ 707922 w 3427525"/>
                <a:gd name="connsiteY35" fmla="*/ 223192 h 1388315"/>
                <a:gd name="connsiteX36" fmla="*/ 637130 w 3427525"/>
                <a:gd name="connsiteY36" fmla="*/ 246789 h 1388315"/>
                <a:gd name="connsiteX37" fmla="*/ 466049 w 3427525"/>
                <a:gd name="connsiteY37" fmla="*/ 370676 h 1388315"/>
                <a:gd name="connsiteX38" fmla="*/ 353961 w 3427525"/>
                <a:gd name="connsiteY38" fmla="*/ 488663 h 1388315"/>
                <a:gd name="connsiteX39" fmla="*/ 342162 w 3427525"/>
                <a:gd name="connsiteY39" fmla="*/ 512260 h 1388315"/>
                <a:gd name="connsiteX40" fmla="*/ 289068 w 3427525"/>
                <a:gd name="connsiteY40" fmla="*/ 565355 h 1388315"/>
                <a:gd name="connsiteX41" fmla="*/ 283169 w 3427525"/>
                <a:gd name="connsiteY41" fmla="*/ 577153 h 1388315"/>
                <a:gd name="connsiteX42" fmla="*/ 253672 w 3427525"/>
                <a:gd name="connsiteY42" fmla="*/ 612549 h 1388315"/>
                <a:gd name="connsiteX43" fmla="*/ 200578 w 3427525"/>
                <a:gd name="connsiteY43" fmla="*/ 671543 h 1388315"/>
                <a:gd name="connsiteX44" fmla="*/ 194678 w 3427525"/>
                <a:gd name="connsiteY44" fmla="*/ 689241 h 1388315"/>
                <a:gd name="connsiteX45" fmla="*/ 117987 w 3427525"/>
                <a:gd name="connsiteY45" fmla="*/ 783631 h 1388315"/>
                <a:gd name="connsiteX46" fmla="*/ 100289 w 3427525"/>
                <a:gd name="connsiteY46" fmla="*/ 824926 h 1388315"/>
                <a:gd name="connsiteX47" fmla="*/ 70792 w 3427525"/>
                <a:gd name="connsiteY47" fmla="*/ 907517 h 1388315"/>
                <a:gd name="connsiteX48" fmla="*/ 53094 w 3427525"/>
                <a:gd name="connsiteY48" fmla="*/ 978309 h 1388315"/>
                <a:gd name="connsiteX49" fmla="*/ 41295 w 3427525"/>
                <a:gd name="connsiteY49" fmla="*/ 1078598 h 1388315"/>
                <a:gd name="connsiteX50" fmla="*/ 17698 w 3427525"/>
                <a:gd name="connsiteY50" fmla="*/ 1178887 h 1388315"/>
                <a:gd name="connsiteX51" fmla="*/ 0 w 3427525"/>
                <a:gd name="connsiteY51" fmla="*/ 1202485 h 1388315"/>
                <a:gd name="connsiteX52" fmla="*/ 17698 w 3427525"/>
                <a:gd name="connsiteY52" fmla="*/ 1249680 h 1388315"/>
                <a:gd name="connsiteX53" fmla="*/ 64893 w 3427525"/>
                <a:gd name="connsiteY53" fmla="*/ 1290975 h 1388315"/>
                <a:gd name="connsiteX54" fmla="*/ 176980 w 3427525"/>
                <a:gd name="connsiteY54" fmla="*/ 1326371 h 1388315"/>
                <a:gd name="connsiteX55" fmla="*/ 342162 w 3427525"/>
                <a:gd name="connsiteY55" fmla="*/ 1367667 h 1388315"/>
                <a:gd name="connsiteX56" fmla="*/ 436552 w 3427525"/>
                <a:gd name="connsiteY56" fmla="*/ 1361767 h 1388315"/>
                <a:gd name="connsiteX57" fmla="*/ 471948 w 3427525"/>
                <a:gd name="connsiteY57" fmla="*/ 1379466 h 1388315"/>
                <a:gd name="connsiteX58" fmla="*/ 696124 w 3427525"/>
                <a:gd name="connsiteY58" fmla="*/ 1385365 h 1388315"/>
                <a:gd name="connsiteX59" fmla="*/ 825909 w 3427525"/>
                <a:gd name="connsiteY59" fmla="*/ 1361767 h 1388315"/>
                <a:gd name="connsiteX60" fmla="*/ 879004 w 3427525"/>
                <a:gd name="connsiteY60" fmla="*/ 1332271 h 1388315"/>
                <a:gd name="connsiteX61" fmla="*/ 926198 w 3427525"/>
                <a:gd name="connsiteY61" fmla="*/ 1361767 h 1388315"/>
                <a:gd name="connsiteX62" fmla="*/ 1008789 w 3427525"/>
                <a:gd name="connsiteY62" fmla="*/ 1361767 h 1388315"/>
                <a:gd name="connsiteX63" fmla="*/ 1120877 w 3427525"/>
                <a:gd name="connsiteY63" fmla="*/ 1326371 h 1388315"/>
                <a:gd name="connsiteX64" fmla="*/ 1185770 w 3427525"/>
                <a:gd name="connsiteY64" fmla="*/ 1308673 h 1388315"/>
                <a:gd name="connsiteX65" fmla="*/ 1227066 w 3427525"/>
                <a:gd name="connsiteY65" fmla="*/ 1231982 h 1388315"/>
                <a:gd name="connsiteX66" fmla="*/ 1250663 w 3427525"/>
                <a:gd name="connsiteY66" fmla="*/ 1131693 h 1388315"/>
                <a:gd name="connsiteX67" fmla="*/ 1268361 w 3427525"/>
                <a:gd name="connsiteY67" fmla="*/ 1066800 h 1388315"/>
                <a:gd name="connsiteX68" fmla="*/ 1280160 w 3427525"/>
                <a:gd name="connsiteY68" fmla="*/ 1137592 h 1388315"/>
                <a:gd name="connsiteX69" fmla="*/ 1309657 w 3427525"/>
                <a:gd name="connsiteY69" fmla="*/ 1261478 h 1388315"/>
                <a:gd name="connsiteX70" fmla="*/ 1339153 w 3427525"/>
                <a:gd name="connsiteY70" fmla="*/ 1326371 h 1388315"/>
                <a:gd name="connsiteX71" fmla="*/ 1404046 w 3427525"/>
                <a:gd name="connsiteY71" fmla="*/ 1320472 h 1388315"/>
                <a:gd name="connsiteX72" fmla="*/ 1492537 w 3427525"/>
                <a:gd name="connsiteY72" fmla="*/ 1255579 h 1388315"/>
                <a:gd name="connsiteX73" fmla="*/ 1575127 w 3427525"/>
                <a:gd name="connsiteY73" fmla="*/ 1161189 h 1388315"/>
                <a:gd name="connsiteX74" fmla="*/ 1622322 w 3427525"/>
                <a:gd name="connsiteY74" fmla="*/ 1072699 h 1388315"/>
                <a:gd name="connsiteX75" fmla="*/ 1634121 w 3427525"/>
                <a:gd name="connsiteY75" fmla="*/ 1137592 h 1388315"/>
                <a:gd name="connsiteX76" fmla="*/ 1657718 w 3427525"/>
                <a:gd name="connsiteY76" fmla="*/ 1190686 h 1388315"/>
                <a:gd name="connsiteX77" fmla="*/ 1734410 w 3427525"/>
                <a:gd name="connsiteY77" fmla="*/ 1172988 h 1388315"/>
                <a:gd name="connsiteX78" fmla="*/ 1817001 w 3427525"/>
                <a:gd name="connsiteY78" fmla="*/ 1108095 h 1388315"/>
                <a:gd name="connsiteX79" fmla="*/ 1881894 w 3427525"/>
                <a:gd name="connsiteY79" fmla="*/ 1055001 h 1388315"/>
                <a:gd name="connsiteX80" fmla="*/ 1923189 w 3427525"/>
                <a:gd name="connsiteY80" fmla="*/ 1037303 h 1388315"/>
                <a:gd name="connsiteX81" fmla="*/ 1923189 w 3427525"/>
                <a:gd name="connsiteY81" fmla="*/ 1102196 h 1388315"/>
                <a:gd name="connsiteX82" fmla="*/ 1946787 w 3427525"/>
                <a:gd name="connsiteY82" fmla="*/ 1178887 h 1388315"/>
                <a:gd name="connsiteX83" fmla="*/ 2058875 w 3427525"/>
                <a:gd name="connsiteY83" fmla="*/ 1231982 h 1388315"/>
                <a:gd name="connsiteX84" fmla="*/ 2159164 w 3427525"/>
                <a:gd name="connsiteY84" fmla="*/ 1167089 h 1388315"/>
                <a:gd name="connsiteX85" fmla="*/ 2229956 w 3427525"/>
                <a:gd name="connsiteY85" fmla="*/ 1084498 h 1388315"/>
                <a:gd name="connsiteX86" fmla="*/ 2265352 w 3427525"/>
                <a:gd name="connsiteY86" fmla="*/ 1060900 h 1388315"/>
                <a:gd name="connsiteX87" fmla="*/ 2277151 w 3427525"/>
                <a:gd name="connsiteY87" fmla="*/ 1113995 h 1388315"/>
                <a:gd name="connsiteX88" fmla="*/ 2265352 w 3427525"/>
                <a:gd name="connsiteY88" fmla="*/ 1143491 h 1388315"/>
                <a:gd name="connsiteX89" fmla="*/ 2277151 w 3427525"/>
                <a:gd name="connsiteY89" fmla="*/ 1190686 h 1388315"/>
                <a:gd name="connsiteX90" fmla="*/ 2383339 w 3427525"/>
                <a:gd name="connsiteY90" fmla="*/ 1220183 h 1388315"/>
                <a:gd name="connsiteX91" fmla="*/ 2536722 w 3427525"/>
                <a:gd name="connsiteY91" fmla="*/ 1208384 h 1388315"/>
                <a:gd name="connsiteX92" fmla="*/ 2613414 w 3427525"/>
                <a:gd name="connsiteY92" fmla="*/ 1137592 h 1388315"/>
                <a:gd name="connsiteX93" fmla="*/ 2613414 w 3427525"/>
                <a:gd name="connsiteY93" fmla="*/ 1161189 h 1388315"/>
                <a:gd name="connsiteX94" fmla="*/ 2607515 w 3427525"/>
                <a:gd name="connsiteY94" fmla="*/ 1190686 h 1388315"/>
                <a:gd name="connsiteX95" fmla="*/ 2719602 w 3427525"/>
                <a:gd name="connsiteY95" fmla="*/ 1208384 h 1388315"/>
                <a:gd name="connsiteX96" fmla="*/ 2902482 w 3427525"/>
                <a:gd name="connsiteY96" fmla="*/ 1202485 h 1388315"/>
                <a:gd name="connsiteX97" fmla="*/ 3008671 w 3427525"/>
                <a:gd name="connsiteY97" fmla="*/ 1190686 h 1388315"/>
                <a:gd name="connsiteX98" fmla="*/ 3144356 w 3427525"/>
                <a:gd name="connsiteY98" fmla="*/ 1137592 h 1388315"/>
                <a:gd name="connsiteX99" fmla="*/ 3333135 w 3427525"/>
                <a:gd name="connsiteY99" fmla="*/ 1031404 h 1388315"/>
                <a:gd name="connsiteX100" fmla="*/ 3403927 w 3427525"/>
                <a:gd name="connsiteY100" fmla="*/ 942913 h 1388315"/>
                <a:gd name="connsiteX101" fmla="*/ 3427525 w 3427525"/>
                <a:gd name="connsiteY101" fmla="*/ 901618 h 138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427525" h="1388315">
                  <a:moveTo>
                    <a:pt x="3356733" y="370676"/>
                  </a:moveTo>
                  <a:cubicBezTo>
                    <a:pt x="3330677" y="347078"/>
                    <a:pt x="3304622" y="323481"/>
                    <a:pt x="3274142" y="299884"/>
                  </a:cubicBezTo>
                  <a:cubicBezTo>
                    <a:pt x="3243662" y="276287"/>
                    <a:pt x="3206299" y="248756"/>
                    <a:pt x="3173853" y="229091"/>
                  </a:cubicBezTo>
                  <a:cubicBezTo>
                    <a:pt x="3141407" y="209426"/>
                    <a:pt x="3111910" y="197628"/>
                    <a:pt x="3079463" y="181896"/>
                  </a:cubicBezTo>
                  <a:cubicBezTo>
                    <a:pt x="3047017" y="166165"/>
                    <a:pt x="3012604" y="146501"/>
                    <a:pt x="2979174" y="134702"/>
                  </a:cubicBezTo>
                  <a:cubicBezTo>
                    <a:pt x="2945744" y="122903"/>
                    <a:pt x="2916248" y="118970"/>
                    <a:pt x="2878885" y="111104"/>
                  </a:cubicBezTo>
                  <a:cubicBezTo>
                    <a:pt x="2841522" y="103238"/>
                    <a:pt x="2781545" y="88490"/>
                    <a:pt x="2754998" y="87507"/>
                  </a:cubicBezTo>
                  <a:cubicBezTo>
                    <a:pt x="2728451" y="86524"/>
                    <a:pt x="2741233" y="109138"/>
                    <a:pt x="2719602" y="105205"/>
                  </a:cubicBezTo>
                  <a:cubicBezTo>
                    <a:pt x="2697971" y="101272"/>
                    <a:pt x="2657659" y="73741"/>
                    <a:pt x="2625213" y="63909"/>
                  </a:cubicBezTo>
                  <a:cubicBezTo>
                    <a:pt x="2592767" y="54077"/>
                    <a:pt x="2524924" y="46211"/>
                    <a:pt x="2524924" y="46211"/>
                  </a:cubicBezTo>
                  <a:cubicBezTo>
                    <a:pt x="2487561" y="39329"/>
                    <a:pt x="2430534" y="26547"/>
                    <a:pt x="2401037" y="22614"/>
                  </a:cubicBezTo>
                  <a:cubicBezTo>
                    <a:pt x="2371540" y="18681"/>
                    <a:pt x="2358758" y="21631"/>
                    <a:pt x="2347943" y="22614"/>
                  </a:cubicBezTo>
                  <a:cubicBezTo>
                    <a:pt x="2337128" y="23597"/>
                    <a:pt x="2343027" y="25563"/>
                    <a:pt x="2336144" y="28513"/>
                  </a:cubicBezTo>
                  <a:cubicBezTo>
                    <a:pt x="2329261" y="31463"/>
                    <a:pt x="2319429" y="40312"/>
                    <a:pt x="2306647" y="40312"/>
                  </a:cubicBezTo>
                  <a:cubicBezTo>
                    <a:pt x="2293865" y="40312"/>
                    <a:pt x="2274201" y="31463"/>
                    <a:pt x="2259453" y="28513"/>
                  </a:cubicBezTo>
                  <a:cubicBezTo>
                    <a:pt x="2244705" y="25563"/>
                    <a:pt x="2242738" y="24580"/>
                    <a:pt x="2218157" y="22614"/>
                  </a:cubicBezTo>
                  <a:cubicBezTo>
                    <a:pt x="2193576" y="20648"/>
                    <a:pt x="2144415" y="19665"/>
                    <a:pt x="2111969" y="16715"/>
                  </a:cubicBezTo>
                  <a:cubicBezTo>
                    <a:pt x="2079523" y="13765"/>
                    <a:pt x="2051008" y="6883"/>
                    <a:pt x="2023478" y="4916"/>
                  </a:cubicBezTo>
                  <a:cubicBezTo>
                    <a:pt x="1995948" y="2950"/>
                    <a:pt x="1961535" y="0"/>
                    <a:pt x="1946787" y="4916"/>
                  </a:cubicBezTo>
                  <a:cubicBezTo>
                    <a:pt x="1932039" y="9832"/>
                    <a:pt x="1952686" y="31463"/>
                    <a:pt x="1934988" y="34413"/>
                  </a:cubicBezTo>
                  <a:cubicBezTo>
                    <a:pt x="1917290" y="37363"/>
                    <a:pt x="1877960" y="24580"/>
                    <a:pt x="1840598" y="22614"/>
                  </a:cubicBezTo>
                  <a:cubicBezTo>
                    <a:pt x="1803236" y="20648"/>
                    <a:pt x="1744243" y="21631"/>
                    <a:pt x="1710813" y="22614"/>
                  </a:cubicBezTo>
                  <a:cubicBezTo>
                    <a:pt x="1677383" y="23597"/>
                    <a:pt x="1656735" y="26547"/>
                    <a:pt x="1640020" y="28513"/>
                  </a:cubicBezTo>
                  <a:cubicBezTo>
                    <a:pt x="1623305" y="30479"/>
                    <a:pt x="1616423" y="31463"/>
                    <a:pt x="1610524" y="34413"/>
                  </a:cubicBezTo>
                  <a:cubicBezTo>
                    <a:pt x="1604625" y="37363"/>
                    <a:pt x="1611507" y="44245"/>
                    <a:pt x="1604624" y="46211"/>
                  </a:cubicBezTo>
                  <a:cubicBezTo>
                    <a:pt x="1597741" y="48177"/>
                    <a:pt x="1595775" y="45228"/>
                    <a:pt x="1569228" y="46211"/>
                  </a:cubicBezTo>
                  <a:cubicBezTo>
                    <a:pt x="1542681" y="47194"/>
                    <a:pt x="1480738" y="50145"/>
                    <a:pt x="1445342" y="52111"/>
                  </a:cubicBezTo>
                  <a:cubicBezTo>
                    <a:pt x="1409946" y="54078"/>
                    <a:pt x="1390281" y="54077"/>
                    <a:pt x="1356851" y="58010"/>
                  </a:cubicBezTo>
                  <a:cubicBezTo>
                    <a:pt x="1323421" y="61943"/>
                    <a:pt x="1267378" y="70792"/>
                    <a:pt x="1244764" y="75708"/>
                  </a:cubicBezTo>
                  <a:cubicBezTo>
                    <a:pt x="1222150" y="80624"/>
                    <a:pt x="1227066" y="83574"/>
                    <a:pt x="1221166" y="87507"/>
                  </a:cubicBezTo>
                  <a:cubicBezTo>
                    <a:pt x="1215266" y="91440"/>
                    <a:pt x="1230015" y="95373"/>
                    <a:pt x="1209367" y="99306"/>
                  </a:cubicBezTo>
                  <a:cubicBezTo>
                    <a:pt x="1188719" y="103239"/>
                    <a:pt x="1157257" y="100289"/>
                    <a:pt x="1097280" y="111104"/>
                  </a:cubicBezTo>
                  <a:cubicBezTo>
                    <a:pt x="1037303" y="121919"/>
                    <a:pt x="849507" y="164198"/>
                    <a:pt x="849507" y="164198"/>
                  </a:cubicBezTo>
                  <a:cubicBezTo>
                    <a:pt x="799363" y="175013"/>
                    <a:pt x="808212" y="171081"/>
                    <a:pt x="796413" y="175997"/>
                  </a:cubicBezTo>
                  <a:cubicBezTo>
                    <a:pt x="784614" y="180913"/>
                    <a:pt x="793463" y="185829"/>
                    <a:pt x="778715" y="193695"/>
                  </a:cubicBezTo>
                  <a:cubicBezTo>
                    <a:pt x="763967" y="201561"/>
                    <a:pt x="731519" y="214343"/>
                    <a:pt x="707922" y="223192"/>
                  </a:cubicBezTo>
                  <a:cubicBezTo>
                    <a:pt x="684325" y="232041"/>
                    <a:pt x="677442" y="222208"/>
                    <a:pt x="637130" y="246789"/>
                  </a:cubicBezTo>
                  <a:cubicBezTo>
                    <a:pt x="596818" y="271370"/>
                    <a:pt x="513244" y="330364"/>
                    <a:pt x="466049" y="370676"/>
                  </a:cubicBezTo>
                  <a:cubicBezTo>
                    <a:pt x="418854" y="410988"/>
                    <a:pt x="374609" y="465066"/>
                    <a:pt x="353961" y="488663"/>
                  </a:cubicBezTo>
                  <a:cubicBezTo>
                    <a:pt x="333313" y="512260"/>
                    <a:pt x="352977" y="499478"/>
                    <a:pt x="342162" y="512260"/>
                  </a:cubicBezTo>
                  <a:cubicBezTo>
                    <a:pt x="331347" y="525042"/>
                    <a:pt x="298900" y="554540"/>
                    <a:pt x="289068" y="565355"/>
                  </a:cubicBezTo>
                  <a:cubicBezTo>
                    <a:pt x="279236" y="576171"/>
                    <a:pt x="289068" y="569287"/>
                    <a:pt x="283169" y="577153"/>
                  </a:cubicBezTo>
                  <a:cubicBezTo>
                    <a:pt x="277270" y="585019"/>
                    <a:pt x="267437" y="596817"/>
                    <a:pt x="253672" y="612549"/>
                  </a:cubicBezTo>
                  <a:cubicBezTo>
                    <a:pt x="239907" y="628281"/>
                    <a:pt x="210410" y="658761"/>
                    <a:pt x="200578" y="671543"/>
                  </a:cubicBezTo>
                  <a:cubicBezTo>
                    <a:pt x="190746" y="684325"/>
                    <a:pt x="208443" y="670560"/>
                    <a:pt x="194678" y="689241"/>
                  </a:cubicBezTo>
                  <a:cubicBezTo>
                    <a:pt x="180913" y="707922"/>
                    <a:pt x="133718" y="761017"/>
                    <a:pt x="117987" y="783631"/>
                  </a:cubicBezTo>
                  <a:cubicBezTo>
                    <a:pt x="102256" y="806245"/>
                    <a:pt x="108155" y="804278"/>
                    <a:pt x="100289" y="824926"/>
                  </a:cubicBezTo>
                  <a:cubicBezTo>
                    <a:pt x="92423" y="845574"/>
                    <a:pt x="78658" y="881953"/>
                    <a:pt x="70792" y="907517"/>
                  </a:cubicBezTo>
                  <a:cubicBezTo>
                    <a:pt x="62926" y="933081"/>
                    <a:pt x="58010" y="949796"/>
                    <a:pt x="53094" y="978309"/>
                  </a:cubicBezTo>
                  <a:cubicBezTo>
                    <a:pt x="48178" y="1006822"/>
                    <a:pt x="47194" y="1045168"/>
                    <a:pt x="41295" y="1078598"/>
                  </a:cubicBezTo>
                  <a:cubicBezTo>
                    <a:pt x="35396" y="1112028"/>
                    <a:pt x="24581" y="1158239"/>
                    <a:pt x="17698" y="1178887"/>
                  </a:cubicBezTo>
                  <a:cubicBezTo>
                    <a:pt x="10815" y="1199535"/>
                    <a:pt x="0" y="1190686"/>
                    <a:pt x="0" y="1202485"/>
                  </a:cubicBezTo>
                  <a:cubicBezTo>
                    <a:pt x="0" y="1214284"/>
                    <a:pt x="6883" y="1234932"/>
                    <a:pt x="17698" y="1249680"/>
                  </a:cubicBezTo>
                  <a:cubicBezTo>
                    <a:pt x="28514" y="1264428"/>
                    <a:pt x="38346" y="1278193"/>
                    <a:pt x="64893" y="1290975"/>
                  </a:cubicBezTo>
                  <a:cubicBezTo>
                    <a:pt x="91440" y="1303757"/>
                    <a:pt x="130769" y="1313589"/>
                    <a:pt x="176980" y="1326371"/>
                  </a:cubicBezTo>
                  <a:cubicBezTo>
                    <a:pt x="223191" y="1339153"/>
                    <a:pt x="298900" y="1361768"/>
                    <a:pt x="342162" y="1367667"/>
                  </a:cubicBezTo>
                  <a:cubicBezTo>
                    <a:pt x="385424" y="1373566"/>
                    <a:pt x="414921" y="1359801"/>
                    <a:pt x="436552" y="1361767"/>
                  </a:cubicBezTo>
                  <a:cubicBezTo>
                    <a:pt x="458183" y="1363734"/>
                    <a:pt x="428686" y="1375533"/>
                    <a:pt x="471948" y="1379466"/>
                  </a:cubicBezTo>
                  <a:cubicBezTo>
                    <a:pt x="515210" y="1383399"/>
                    <a:pt x="637131" y="1388315"/>
                    <a:pt x="696124" y="1385365"/>
                  </a:cubicBezTo>
                  <a:cubicBezTo>
                    <a:pt x="755118" y="1382415"/>
                    <a:pt x="795429" y="1370616"/>
                    <a:pt x="825909" y="1361767"/>
                  </a:cubicBezTo>
                  <a:cubicBezTo>
                    <a:pt x="856389" y="1352918"/>
                    <a:pt x="862289" y="1332271"/>
                    <a:pt x="879004" y="1332271"/>
                  </a:cubicBezTo>
                  <a:cubicBezTo>
                    <a:pt x="895719" y="1332271"/>
                    <a:pt x="904567" y="1356851"/>
                    <a:pt x="926198" y="1361767"/>
                  </a:cubicBezTo>
                  <a:cubicBezTo>
                    <a:pt x="947829" y="1366683"/>
                    <a:pt x="976343" y="1367666"/>
                    <a:pt x="1008789" y="1361767"/>
                  </a:cubicBezTo>
                  <a:cubicBezTo>
                    <a:pt x="1041235" y="1355868"/>
                    <a:pt x="1091380" y="1335220"/>
                    <a:pt x="1120877" y="1326371"/>
                  </a:cubicBezTo>
                  <a:cubicBezTo>
                    <a:pt x="1150374" y="1317522"/>
                    <a:pt x="1168072" y="1324405"/>
                    <a:pt x="1185770" y="1308673"/>
                  </a:cubicBezTo>
                  <a:cubicBezTo>
                    <a:pt x="1203468" y="1292942"/>
                    <a:pt x="1216251" y="1261479"/>
                    <a:pt x="1227066" y="1231982"/>
                  </a:cubicBezTo>
                  <a:cubicBezTo>
                    <a:pt x="1237881" y="1202485"/>
                    <a:pt x="1243781" y="1159223"/>
                    <a:pt x="1250663" y="1131693"/>
                  </a:cubicBezTo>
                  <a:cubicBezTo>
                    <a:pt x="1257545" y="1104163"/>
                    <a:pt x="1263445" y="1065817"/>
                    <a:pt x="1268361" y="1066800"/>
                  </a:cubicBezTo>
                  <a:cubicBezTo>
                    <a:pt x="1273277" y="1067783"/>
                    <a:pt x="1273277" y="1105146"/>
                    <a:pt x="1280160" y="1137592"/>
                  </a:cubicBezTo>
                  <a:cubicBezTo>
                    <a:pt x="1287043" y="1170038"/>
                    <a:pt x="1299825" y="1230015"/>
                    <a:pt x="1309657" y="1261478"/>
                  </a:cubicBezTo>
                  <a:cubicBezTo>
                    <a:pt x="1319489" y="1292941"/>
                    <a:pt x="1323422" y="1316539"/>
                    <a:pt x="1339153" y="1326371"/>
                  </a:cubicBezTo>
                  <a:cubicBezTo>
                    <a:pt x="1354884" y="1336203"/>
                    <a:pt x="1378482" y="1332271"/>
                    <a:pt x="1404046" y="1320472"/>
                  </a:cubicBezTo>
                  <a:cubicBezTo>
                    <a:pt x="1429610" y="1308673"/>
                    <a:pt x="1464024" y="1282126"/>
                    <a:pt x="1492537" y="1255579"/>
                  </a:cubicBezTo>
                  <a:cubicBezTo>
                    <a:pt x="1521050" y="1229032"/>
                    <a:pt x="1553496" y="1191669"/>
                    <a:pt x="1575127" y="1161189"/>
                  </a:cubicBezTo>
                  <a:cubicBezTo>
                    <a:pt x="1596758" y="1130709"/>
                    <a:pt x="1612490" y="1076632"/>
                    <a:pt x="1622322" y="1072699"/>
                  </a:cubicBezTo>
                  <a:cubicBezTo>
                    <a:pt x="1632154" y="1068766"/>
                    <a:pt x="1628222" y="1117927"/>
                    <a:pt x="1634121" y="1137592"/>
                  </a:cubicBezTo>
                  <a:cubicBezTo>
                    <a:pt x="1640020" y="1157257"/>
                    <a:pt x="1641003" y="1184787"/>
                    <a:pt x="1657718" y="1190686"/>
                  </a:cubicBezTo>
                  <a:cubicBezTo>
                    <a:pt x="1674433" y="1196585"/>
                    <a:pt x="1707863" y="1186753"/>
                    <a:pt x="1734410" y="1172988"/>
                  </a:cubicBezTo>
                  <a:cubicBezTo>
                    <a:pt x="1760957" y="1159223"/>
                    <a:pt x="1792420" y="1127759"/>
                    <a:pt x="1817001" y="1108095"/>
                  </a:cubicBezTo>
                  <a:cubicBezTo>
                    <a:pt x="1841582" y="1088431"/>
                    <a:pt x="1864196" y="1066800"/>
                    <a:pt x="1881894" y="1055001"/>
                  </a:cubicBezTo>
                  <a:cubicBezTo>
                    <a:pt x="1899592" y="1043202"/>
                    <a:pt x="1916307" y="1029437"/>
                    <a:pt x="1923189" y="1037303"/>
                  </a:cubicBezTo>
                  <a:cubicBezTo>
                    <a:pt x="1930071" y="1045169"/>
                    <a:pt x="1919256" y="1078599"/>
                    <a:pt x="1923189" y="1102196"/>
                  </a:cubicBezTo>
                  <a:cubicBezTo>
                    <a:pt x="1927122" y="1125793"/>
                    <a:pt x="1924173" y="1157256"/>
                    <a:pt x="1946787" y="1178887"/>
                  </a:cubicBezTo>
                  <a:cubicBezTo>
                    <a:pt x="1969401" y="1200518"/>
                    <a:pt x="2023479" y="1233948"/>
                    <a:pt x="2058875" y="1231982"/>
                  </a:cubicBezTo>
                  <a:cubicBezTo>
                    <a:pt x="2094271" y="1230016"/>
                    <a:pt x="2130651" y="1191670"/>
                    <a:pt x="2159164" y="1167089"/>
                  </a:cubicBezTo>
                  <a:cubicBezTo>
                    <a:pt x="2187677" y="1142508"/>
                    <a:pt x="2212258" y="1102196"/>
                    <a:pt x="2229956" y="1084498"/>
                  </a:cubicBezTo>
                  <a:cubicBezTo>
                    <a:pt x="2247654" y="1066800"/>
                    <a:pt x="2257486" y="1055984"/>
                    <a:pt x="2265352" y="1060900"/>
                  </a:cubicBezTo>
                  <a:cubicBezTo>
                    <a:pt x="2273218" y="1065816"/>
                    <a:pt x="2277151" y="1100230"/>
                    <a:pt x="2277151" y="1113995"/>
                  </a:cubicBezTo>
                  <a:cubicBezTo>
                    <a:pt x="2277151" y="1127760"/>
                    <a:pt x="2265352" y="1130709"/>
                    <a:pt x="2265352" y="1143491"/>
                  </a:cubicBezTo>
                  <a:cubicBezTo>
                    <a:pt x="2265352" y="1156273"/>
                    <a:pt x="2257487" y="1177904"/>
                    <a:pt x="2277151" y="1190686"/>
                  </a:cubicBezTo>
                  <a:cubicBezTo>
                    <a:pt x="2296815" y="1203468"/>
                    <a:pt x="2340077" y="1217233"/>
                    <a:pt x="2383339" y="1220183"/>
                  </a:cubicBezTo>
                  <a:cubicBezTo>
                    <a:pt x="2426601" y="1223133"/>
                    <a:pt x="2498376" y="1222149"/>
                    <a:pt x="2536722" y="1208384"/>
                  </a:cubicBezTo>
                  <a:cubicBezTo>
                    <a:pt x="2575068" y="1194619"/>
                    <a:pt x="2600632" y="1145458"/>
                    <a:pt x="2613414" y="1137592"/>
                  </a:cubicBezTo>
                  <a:cubicBezTo>
                    <a:pt x="2626196" y="1129726"/>
                    <a:pt x="2614397" y="1152340"/>
                    <a:pt x="2613414" y="1161189"/>
                  </a:cubicBezTo>
                  <a:cubicBezTo>
                    <a:pt x="2612431" y="1170038"/>
                    <a:pt x="2589817" y="1182820"/>
                    <a:pt x="2607515" y="1190686"/>
                  </a:cubicBezTo>
                  <a:cubicBezTo>
                    <a:pt x="2625213" y="1198552"/>
                    <a:pt x="2670441" y="1206418"/>
                    <a:pt x="2719602" y="1208384"/>
                  </a:cubicBezTo>
                  <a:cubicBezTo>
                    <a:pt x="2768763" y="1210350"/>
                    <a:pt x="2854304" y="1205435"/>
                    <a:pt x="2902482" y="1202485"/>
                  </a:cubicBezTo>
                  <a:cubicBezTo>
                    <a:pt x="2950660" y="1199535"/>
                    <a:pt x="2968359" y="1201501"/>
                    <a:pt x="3008671" y="1190686"/>
                  </a:cubicBezTo>
                  <a:cubicBezTo>
                    <a:pt x="3048983" y="1179871"/>
                    <a:pt x="3090279" y="1164139"/>
                    <a:pt x="3144356" y="1137592"/>
                  </a:cubicBezTo>
                  <a:cubicBezTo>
                    <a:pt x="3198433" y="1111045"/>
                    <a:pt x="3289873" y="1063850"/>
                    <a:pt x="3333135" y="1031404"/>
                  </a:cubicBezTo>
                  <a:cubicBezTo>
                    <a:pt x="3376397" y="998958"/>
                    <a:pt x="3388195" y="964544"/>
                    <a:pt x="3403927" y="942913"/>
                  </a:cubicBezTo>
                  <a:cubicBezTo>
                    <a:pt x="3419659" y="921282"/>
                    <a:pt x="3423592" y="911450"/>
                    <a:pt x="3427525" y="901618"/>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7" name="フリーフォーム 36"/>
            <p:cNvSpPr/>
            <p:nvPr/>
          </p:nvSpPr>
          <p:spPr>
            <a:xfrm>
              <a:off x="3197103" y="2315219"/>
              <a:ext cx="127382" cy="1044891"/>
            </a:xfrm>
            <a:custGeom>
              <a:avLst/>
              <a:gdLst>
                <a:gd name="connsiteX0" fmla="*/ 129786 w 129786"/>
                <a:gd name="connsiteY0" fmla="*/ 0 h 1050085"/>
                <a:gd name="connsiteX1" fmla="*/ 94390 w 129786"/>
                <a:gd name="connsiteY1" fmla="*/ 123886 h 1050085"/>
                <a:gd name="connsiteX2" fmla="*/ 82591 w 129786"/>
                <a:gd name="connsiteY2" fmla="*/ 235974 h 1050085"/>
                <a:gd name="connsiteX3" fmla="*/ 76692 w 129786"/>
                <a:gd name="connsiteY3" fmla="*/ 448351 h 1050085"/>
                <a:gd name="connsiteX4" fmla="*/ 82591 w 129786"/>
                <a:gd name="connsiteY4" fmla="*/ 595835 h 1050085"/>
                <a:gd name="connsiteX5" fmla="*/ 94390 w 129786"/>
                <a:gd name="connsiteY5" fmla="*/ 713822 h 1050085"/>
                <a:gd name="connsiteX6" fmla="*/ 94390 w 129786"/>
                <a:gd name="connsiteY6" fmla="*/ 772815 h 1050085"/>
                <a:gd name="connsiteX7" fmla="*/ 82591 w 129786"/>
                <a:gd name="connsiteY7" fmla="*/ 843608 h 1050085"/>
                <a:gd name="connsiteX8" fmla="*/ 64893 w 129786"/>
                <a:gd name="connsiteY8" fmla="*/ 890802 h 1050085"/>
                <a:gd name="connsiteX9" fmla="*/ 0 w 129786"/>
                <a:gd name="connsiteY9" fmla="*/ 1050085 h 105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86" h="1050085">
                  <a:moveTo>
                    <a:pt x="129786" y="0"/>
                  </a:moveTo>
                  <a:cubicBezTo>
                    <a:pt x="116021" y="42278"/>
                    <a:pt x="102256" y="84557"/>
                    <a:pt x="94390" y="123886"/>
                  </a:cubicBezTo>
                  <a:cubicBezTo>
                    <a:pt x="86524" y="163215"/>
                    <a:pt x="85541" y="181897"/>
                    <a:pt x="82591" y="235974"/>
                  </a:cubicBezTo>
                  <a:cubicBezTo>
                    <a:pt x="79641" y="290052"/>
                    <a:pt x="76692" y="388374"/>
                    <a:pt x="76692" y="448351"/>
                  </a:cubicBezTo>
                  <a:cubicBezTo>
                    <a:pt x="76692" y="508328"/>
                    <a:pt x="79641" y="551590"/>
                    <a:pt x="82591" y="595835"/>
                  </a:cubicBezTo>
                  <a:cubicBezTo>
                    <a:pt x="85541" y="640080"/>
                    <a:pt x="92424" y="684325"/>
                    <a:pt x="94390" y="713822"/>
                  </a:cubicBezTo>
                  <a:cubicBezTo>
                    <a:pt x="96356" y="743319"/>
                    <a:pt x="96357" y="751184"/>
                    <a:pt x="94390" y="772815"/>
                  </a:cubicBezTo>
                  <a:cubicBezTo>
                    <a:pt x="92424" y="794446"/>
                    <a:pt x="87507" y="823944"/>
                    <a:pt x="82591" y="843608"/>
                  </a:cubicBezTo>
                  <a:cubicBezTo>
                    <a:pt x="77675" y="863272"/>
                    <a:pt x="78658" y="856389"/>
                    <a:pt x="64893" y="890802"/>
                  </a:cubicBezTo>
                  <a:cubicBezTo>
                    <a:pt x="51128" y="925215"/>
                    <a:pt x="25564" y="987650"/>
                    <a:pt x="0" y="105008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9" name="フリーフォーム 38"/>
            <p:cNvSpPr/>
            <p:nvPr/>
          </p:nvSpPr>
          <p:spPr>
            <a:xfrm>
              <a:off x="2839844" y="2246394"/>
              <a:ext cx="68589" cy="1015870"/>
            </a:xfrm>
            <a:custGeom>
              <a:avLst/>
              <a:gdLst>
                <a:gd name="connsiteX0" fmla="*/ 7865 w 60959"/>
                <a:gd name="connsiteY0" fmla="*/ 1020588 h 1020588"/>
                <a:gd name="connsiteX1" fmla="*/ 37362 w 60959"/>
                <a:gd name="connsiteY1" fmla="*/ 961594 h 1020588"/>
                <a:gd name="connsiteX2" fmla="*/ 49160 w 60959"/>
                <a:gd name="connsiteY2" fmla="*/ 884903 h 1020588"/>
                <a:gd name="connsiteX3" fmla="*/ 55060 w 60959"/>
                <a:gd name="connsiteY3" fmla="*/ 843607 h 1020588"/>
                <a:gd name="connsiteX4" fmla="*/ 43261 w 60959"/>
                <a:gd name="connsiteY4" fmla="*/ 690224 h 1020588"/>
                <a:gd name="connsiteX5" fmla="*/ 19664 w 60959"/>
                <a:gd name="connsiteY5" fmla="*/ 525042 h 1020588"/>
                <a:gd name="connsiteX6" fmla="*/ 7865 w 60959"/>
                <a:gd name="connsiteY6" fmla="*/ 359860 h 1020588"/>
                <a:gd name="connsiteX7" fmla="*/ 1966 w 60959"/>
                <a:gd name="connsiteY7" fmla="*/ 206477 h 1020588"/>
                <a:gd name="connsiteX8" fmla="*/ 19664 w 60959"/>
                <a:gd name="connsiteY8" fmla="*/ 76691 h 1020588"/>
                <a:gd name="connsiteX9" fmla="*/ 60959 w 60959"/>
                <a:gd name="connsiteY9" fmla="*/ 0 h 102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59" h="1020588">
                  <a:moveTo>
                    <a:pt x="7865" y="1020588"/>
                  </a:moveTo>
                  <a:cubicBezTo>
                    <a:pt x="19172" y="1002398"/>
                    <a:pt x="30479" y="984208"/>
                    <a:pt x="37362" y="961594"/>
                  </a:cubicBezTo>
                  <a:cubicBezTo>
                    <a:pt x="44245" y="938980"/>
                    <a:pt x="46210" y="904567"/>
                    <a:pt x="49160" y="884903"/>
                  </a:cubicBezTo>
                  <a:cubicBezTo>
                    <a:pt x="52110" y="865239"/>
                    <a:pt x="56043" y="876053"/>
                    <a:pt x="55060" y="843607"/>
                  </a:cubicBezTo>
                  <a:cubicBezTo>
                    <a:pt x="54077" y="811161"/>
                    <a:pt x="49160" y="743318"/>
                    <a:pt x="43261" y="690224"/>
                  </a:cubicBezTo>
                  <a:cubicBezTo>
                    <a:pt x="37362" y="637130"/>
                    <a:pt x="25563" y="580103"/>
                    <a:pt x="19664" y="525042"/>
                  </a:cubicBezTo>
                  <a:cubicBezTo>
                    <a:pt x="13765" y="469981"/>
                    <a:pt x="10815" y="412954"/>
                    <a:pt x="7865" y="359860"/>
                  </a:cubicBezTo>
                  <a:cubicBezTo>
                    <a:pt x="4915" y="306766"/>
                    <a:pt x="0" y="253672"/>
                    <a:pt x="1966" y="206477"/>
                  </a:cubicBezTo>
                  <a:cubicBezTo>
                    <a:pt x="3933" y="159282"/>
                    <a:pt x="9832" y="111104"/>
                    <a:pt x="19664" y="76691"/>
                  </a:cubicBezTo>
                  <a:cubicBezTo>
                    <a:pt x="29496" y="42278"/>
                    <a:pt x="45227" y="21139"/>
                    <a:pt x="60959"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0" name="フリーフォーム 39"/>
            <p:cNvSpPr/>
            <p:nvPr/>
          </p:nvSpPr>
          <p:spPr>
            <a:xfrm>
              <a:off x="2465332" y="2225655"/>
              <a:ext cx="58793" cy="986842"/>
            </a:xfrm>
            <a:custGeom>
              <a:avLst/>
              <a:gdLst>
                <a:gd name="connsiteX0" fmla="*/ 30480 w 59976"/>
                <a:gd name="connsiteY0" fmla="*/ 985193 h 985193"/>
                <a:gd name="connsiteX1" fmla="*/ 48178 w 59976"/>
                <a:gd name="connsiteY1" fmla="*/ 926199 h 985193"/>
                <a:gd name="connsiteX2" fmla="*/ 54077 w 59976"/>
                <a:gd name="connsiteY2" fmla="*/ 849507 h 985193"/>
                <a:gd name="connsiteX3" fmla="*/ 42278 w 59976"/>
                <a:gd name="connsiteY3" fmla="*/ 684325 h 985193"/>
                <a:gd name="connsiteX4" fmla="*/ 6882 w 59976"/>
                <a:gd name="connsiteY4" fmla="*/ 495546 h 985193"/>
                <a:gd name="connsiteX5" fmla="*/ 983 w 59976"/>
                <a:gd name="connsiteY5" fmla="*/ 371660 h 985193"/>
                <a:gd name="connsiteX6" fmla="*/ 6882 w 59976"/>
                <a:gd name="connsiteY6" fmla="*/ 153383 h 985193"/>
                <a:gd name="connsiteX7" fmla="*/ 30480 w 59976"/>
                <a:gd name="connsiteY7" fmla="*/ 53094 h 985193"/>
                <a:gd name="connsiteX8" fmla="*/ 59976 w 59976"/>
                <a:gd name="connsiteY8" fmla="*/ 0 h 98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76" h="985193">
                  <a:moveTo>
                    <a:pt x="30480" y="985193"/>
                  </a:moveTo>
                  <a:cubicBezTo>
                    <a:pt x="37362" y="967003"/>
                    <a:pt x="44245" y="948813"/>
                    <a:pt x="48178" y="926199"/>
                  </a:cubicBezTo>
                  <a:cubicBezTo>
                    <a:pt x="52111" y="903585"/>
                    <a:pt x="55060" y="889819"/>
                    <a:pt x="54077" y="849507"/>
                  </a:cubicBezTo>
                  <a:cubicBezTo>
                    <a:pt x="53094" y="809195"/>
                    <a:pt x="50144" y="743319"/>
                    <a:pt x="42278" y="684325"/>
                  </a:cubicBezTo>
                  <a:cubicBezTo>
                    <a:pt x="34412" y="625332"/>
                    <a:pt x="13764" y="547657"/>
                    <a:pt x="6882" y="495546"/>
                  </a:cubicBezTo>
                  <a:cubicBezTo>
                    <a:pt x="0" y="443435"/>
                    <a:pt x="983" y="428687"/>
                    <a:pt x="983" y="371660"/>
                  </a:cubicBezTo>
                  <a:cubicBezTo>
                    <a:pt x="983" y="314633"/>
                    <a:pt x="1966" y="206477"/>
                    <a:pt x="6882" y="153383"/>
                  </a:cubicBezTo>
                  <a:cubicBezTo>
                    <a:pt x="11798" y="100289"/>
                    <a:pt x="21631" y="78658"/>
                    <a:pt x="30480" y="53094"/>
                  </a:cubicBezTo>
                  <a:cubicBezTo>
                    <a:pt x="39329" y="27530"/>
                    <a:pt x="49652" y="13765"/>
                    <a:pt x="59976"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1" name="フリーフォーム 40"/>
            <p:cNvSpPr/>
            <p:nvPr/>
          </p:nvSpPr>
          <p:spPr>
            <a:xfrm>
              <a:off x="2124171" y="2251339"/>
              <a:ext cx="68595" cy="1025541"/>
            </a:xfrm>
            <a:custGeom>
              <a:avLst/>
              <a:gdLst>
                <a:gd name="connsiteX0" fmla="*/ 63910 w 64893"/>
                <a:gd name="connsiteY0" fmla="*/ 1026488 h 1026488"/>
                <a:gd name="connsiteX1" fmla="*/ 63910 w 64893"/>
                <a:gd name="connsiteY1" fmla="*/ 937997 h 1026488"/>
                <a:gd name="connsiteX2" fmla="*/ 58011 w 64893"/>
                <a:gd name="connsiteY2" fmla="*/ 873104 h 1026488"/>
                <a:gd name="connsiteX3" fmla="*/ 58011 w 64893"/>
                <a:gd name="connsiteY3" fmla="*/ 696124 h 1026488"/>
                <a:gd name="connsiteX4" fmla="*/ 46212 w 64893"/>
                <a:gd name="connsiteY4" fmla="*/ 554539 h 1026488"/>
                <a:gd name="connsiteX5" fmla="*/ 22614 w 64893"/>
                <a:gd name="connsiteY5" fmla="*/ 383458 h 1026488"/>
                <a:gd name="connsiteX6" fmla="*/ 4916 w 64893"/>
                <a:gd name="connsiteY6" fmla="*/ 212377 h 1026488"/>
                <a:gd name="connsiteX7" fmla="*/ 52111 w 64893"/>
                <a:gd name="connsiteY7" fmla="*/ 0 h 10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93" h="1026488">
                  <a:moveTo>
                    <a:pt x="63910" y="1026488"/>
                  </a:moveTo>
                  <a:cubicBezTo>
                    <a:pt x="63910" y="994533"/>
                    <a:pt x="64893" y="963561"/>
                    <a:pt x="63910" y="937997"/>
                  </a:cubicBezTo>
                  <a:cubicBezTo>
                    <a:pt x="62927" y="912433"/>
                    <a:pt x="58994" y="913416"/>
                    <a:pt x="58011" y="873104"/>
                  </a:cubicBezTo>
                  <a:cubicBezTo>
                    <a:pt x="57028" y="832792"/>
                    <a:pt x="59977" y="749218"/>
                    <a:pt x="58011" y="696124"/>
                  </a:cubicBezTo>
                  <a:cubicBezTo>
                    <a:pt x="56045" y="643030"/>
                    <a:pt x="52112" y="606650"/>
                    <a:pt x="46212" y="554539"/>
                  </a:cubicBezTo>
                  <a:cubicBezTo>
                    <a:pt x="40313" y="502428"/>
                    <a:pt x="29497" y="440485"/>
                    <a:pt x="22614" y="383458"/>
                  </a:cubicBezTo>
                  <a:cubicBezTo>
                    <a:pt x="15731" y="326431"/>
                    <a:pt x="0" y="276287"/>
                    <a:pt x="4916" y="212377"/>
                  </a:cubicBezTo>
                  <a:cubicBezTo>
                    <a:pt x="9832" y="148467"/>
                    <a:pt x="30971" y="74233"/>
                    <a:pt x="52111"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2" name="フリーフォーム 41"/>
            <p:cNvSpPr/>
            <p:nvPr/>
          </p:nvSpPr>
          <p:spPr>
            <a:xfrm>
              <a:off x="1772281" y="2315974"/>
              <a:ext cx="88193" cy="948142"/>
            </a:xfrm>
            <a:custGeom>
              <a:avLst/>
              <a:gdLst>
                <a:gd name="connsiteX0" fmla="*/ 82591 w 82591"/>
                <a:gd name="connsiteY0" fmla="*/ 955696 h 955696"/>
                <a:gd name="connsiteX1" fmla="*/ 58994 w 82591"/>
                <a:gd name="connsiteY1" fmla="*/ 784614 h 955696"/>
                <a:gd name="connsiteX2" fmla="*/ 64893 w 82591"/>
                <a:gd name="connsiteY2" fmla="*/ 666627 h 955696"/>
                <a:gd name="connsiteX3" fmla="*/ 23597 w 82591"/>
                <a:gd name="connsiteY3" fmla="*/ 442452 h 955696"/>
                <a:gd name="connsiteX4" fmla="*/ 0 w 82591"/>
                <a:gd name="connsiteY4" fmla="*/ 259572 h 955696"/>
                <a:gd name="connsiteX5" fmla="*/ 23597 w 82591"/>
                <a:gd name="connsiteY5" fmla="*/ 0 h 95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91" h="955696">
                  <a:moveTo>
                    <a:pt x="82591" y="955696"/>
                  </a:moveTo>
                  <a:cubicBezTo>
                    <a:pt x="72267" y="894244"/>
                    <a:pt x="61944" y="832792"/>
                    <a:pt x="58994" y="784614"/>
                  </a:cubicBezTo>
                  <a:cubicBezTo>
                    <a:pt x="56044" y="736436"/>
                    <a:pt x="70792" y="723654"/>
                    <a:pt x="64893" y="666627"/>
                  </a:cubicBezTo>
                  <a:cubicBezTo>
                    <a:pt x="58994" y="609600"/>
                    <a:pt x="34413" y="510295"/>
                    <a:pt x="23597" y="442452"/>
                  </a:cubicBezTo>
                  <a:cubicBezTo>
                    <a:pt x="12781" y="374609"/>
                    <a:pt x="0" y="333314"/>
                    <a:pt x="0" y="259572"/>
                  </a:cubicBezTo>
                  <a:cubicBezTo>
                    <a:pt x="0" y="185830"/>
                    <a:pt x="11798" y="92915"/>
                    <a:pt x="23597"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3" name="フリーフォーム 42"/>
            <p:cNvSpPr/>
            <p:nvPr/>
          </p:nvSpPr>
          <p:spPr>
            <a:xfrm>
              <a:off x="1368737" y="2393371"/>
              <a:ext cx="88193" cy="1141641"/>
            </a:xfrm>
            <a:custGeom>
              <a:avLst/>
              <a:gdLst>
                <a:gd name="connsiteX0" fmla="*/ 88490 w 88490"/>
                <a:gd name="connsiteY0" fmla="*/ 1144475 h 1144475"/>
                <a:gd name="connsiteX1" fmla="*/ 82591 w 88490"/>
                <a:gd name="connsiteY1" fmla="*/ 1050086 h 1144475"/>
                <a:gd name="connsiteX2" fmla="*/ 82591 w 88490"/>
                <a:gd name="connsiteY2" fmla="*/ 961595 h 1144475"/>
                <a:gd name="connsiteX3" fmla="*/ 58993 w 88490"/>
                <a:gd name="connsiteY3" fmla="*/ 825910 h 1144475"/>
                <a:gd name="connsiteX4" fmla="*/ 58993 w 88490"/>
                <a:gd name="connsiteY4" fmla="*/ 696124 h 1144475"/>
                <a:gd name="connsiteX5" fmla="*/ 53094 w 88490"/>
                <a:gd name="connsiteY5" fmla="*/ 572238 h 1144475"/>
                <a:gd name="connsiteX6" fmla="*/ 29497 w 88490"/>
                <a:gd name="connsiteY6" fmla="*/ 377559 h 1144475"/>
                <a:gd name="connsiteX7" fmla="*/ 11799 w 88490"/>
                <a:gd name="connsiteY7" fmla="*/ 135686 h 1144475"/>
                <a:gd name="connsiteX8" fmla="*/ 0 w 88490"/>
                <a:gd name="connsiteY8" fmla="*/ 0 h 11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90" h="1144475">
                  <a:moveTo>
                    <a:pt x="88490" y="1144475"/>
                  </a:moveTo>
                  <a:cubicBezTo>
                    <a:pt x="86032" y="1112520"/>
                    <a:pt x="83574" y="1080566"/>
                    <a:pt x="82591" y="1050086"/>
                  </a:cubicBezTo>
                  <a:cubicBezTo>
                    <a:pt x="81608" y="1019606"/>
                    <a:pt x="86524" y="998958"/>
                    <a:pt x="82591" y="961595"/>
                  </a:cubicBezTo>
                  <a:cubicBezTo>
                    <a:pt x="78658" y="924232"/>
                    <a:pt x="62926" y="870155"/>
                    <a:pt x="58993" y="825910"/>
                  </a:cubicBezTo>
                  <a:cubicBezTo>
                    <a:pt x="55060" y="781665"/>
                    <a:pt x="59976" y="738403"/>
                    <a:pt x="58993" y="696124"/>
                  </a:cubicBezTo>
                  <a:cubicBezTo>
                    <a:pt x="58010" y="653845"/>
                    <a:pt x="58010" y="625332"/>
                    <a:pt x="53094" y="572238"/>
                  </a:cubicBezTo>
                  <a:cubicBezTo>
                    <a:pt x="48178" y="519144"/>
                    <a:pt x="36379" y="450318"/>
                    <a:pt x="29497" y="377559"/>
                  </a:cubicBezTo>
                  <a:cubicBezTo>
                    <a:pt x="22615" y="304800"/>
                    <a:pt x="16715" y="198612"/>
                    <a:pt x="11799" y="135686"/>
                  </a:cubicBezTo>
                  <a:cubicBezTo>
                    <a:pt x="6883" y="72760"/>
                    <a:pt x="3441" y="36380"/>
                    <a:pt x="0"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4" name="フリーフォーム 43"/>
            <p:cNvSpPr/>
            <p:nvPr/>
          </p:nvSpPr>
          <p:spPr>
            <a:xfrm>
              <a:off x="1010375" y="2556073"/>
              <a:ext cx="68589" cy="1006192"/>
            </a:xfrm>
            <a:custGeom>
              <a:avLst/>
              <a:gdLst>
                <a:gd name="connsiteX0" fmla="*/ 0 w 64893"/>
                <a:gd name="connsiteY0" fmla="*/ 1002890 h 1002890"/>
                <a:gd name="connsiteX1" fmla="*/ 5900 w 64893"/>
                <a:gd name="connsiteY1" fmla="*/ 920299 h 1002890"/>
                <a:gd name="connsiteX2" fmla="*/ 17698 w 64893"/>
                <a:gd name="connsiteY2" fmla="*/ 820010 h 1002890"/>
                <a:gd name="connsiteX3" fmla="*/ 5900 w 64893"/>
                <a:gd name="connsiteY3" fmla="*/ 625331 h 1002890"/>
                <a:gd name="connsiteX4" fmla="*/ 11799 w 64893"/>
                <a:gd name="connsiteY4" fmla="*/ 560438 h 1002890"/>
                <a:gd name="connsiteX5" fmla="*/ 41296 w 64893"/>
                <a:gd name="connsiteY5" fmla="*/ 418854 h 1002890"/>
                <a:gd name="connsiteX6" fmla="*/ 41296 w 64893"/>
                <a:gd name="connsiteY6" fmla="*/ 218276 h 1002890"/>
                <a:gd name="connsiteX7" fmla="*/ 47195 w 64893"/>
                <a:gd name="connsiteY7" fmla="*/ 117987 h 1002890"/>
                <a:gd name="connsiteX8" fmla="*/ 58994 w 64893"/>
                <a:gd name="connsiteY8" fmla="*/ 35396 h 1002890"/>
                <a:gd name="connsiteX9" fmla="*/ 64893 w 64893"/>
                <a:gd name="connsiteY9" fmla="*/ 0 h 10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893" h="1002890">
                  <a:moveTo>
                    <a:pt x="0" y="1002890"/>
                  </a:moveTo>
                  <a:cubicBezTo>
                    <a:pt x="1475" y="976834"/>
                    <a:pt x="2950" y="950779"/>
                    <a:pt x="5900" y="920299"/>
                  </a:cubicBezTo>
                  <a:cubicBezTo>
                    <a:pt x="8850" y="889819"/>
                    <a:pt x="17698" y="869171"/>
                    <a:pt x="17698" y="820010"/>
                  </a:cubicBezTo>
                  <a:cubicBezTo>
                    <a:pt x="17698" y="770849"/>
                    <a:pt x="6883" y="668593"/>
                    <a:pt x="5900" y="625331"/>
                  </a:cubicBezTo>
                  <a:cubicBezTo>
                    <a:pt x="4917" y="582069"/>
                    <a:pt x="5900" y="594851"/>
                    <a:pt x="11799" y="560438"/>
                  </a:cubicBezTo>
                  <a:cubicBezTo>
                    <a:pt x="17698" y="526025"/>
                    <a:pt x="36380" y="475881"/>
                    <a:pt x="41296" y="418854"/>
                  </a:cubicBezTo>
                  <a:cubicBezTo>
                    <a:pt x="46212" y="361827"/>
                    <a:pt x="40313" y="268421"/>
                    <a:pt x="41296" y="218276"/>
                  </a:cubicBezTo>
                  <a:cubicBezTo>
                    <a:pt x="42279" y="168132"/>
                    <a:pt x="44245" y="148467"/>
                    <a:pt x="47195" y="117987"/>
                  </a:cubicBezTo>
                  <a:cubicBezTo>
                    <a:pt x="50145" y="87507"/>
                    <a:pt x="56044" y="55060"/>
                    <a:pt x="58994" y="35396"/>
                  </a:cubicBezTo>
                  <a:cubicBezTo>
                    <a:pt x="61944" y="15732"/>
                    <a:pt x="63418" y="7866"/>
                    <a:pt x="6489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5" name="フリーフォーム 44"/>
            <p:cNvSpPr/>
            <p:nvPr/>
          </p:nvSpPr>
          <p:spPr>
            <a:xfrm>
              <a:off x="933611" y="2704181"/>
              <a:ext cx="88193" cy="377325"/>
            </a:xfrm>
            <a:custGeom>
              <a:avLst/>
              <a:gdLst>
                <a:gd name="connsiteX0" fmla="*/ 88490 w 88490"/>
                <a:gd name="connsiteY0" fmla="*/ 377558 h 377558"/>
                <a:gd name="connsiteX1" fmla="*/ 35396 w 88490"/>
                <a:gd name="connsiteY1" fmla="*/ 289068 h 377558"/>
                <a:gd name="connsiteX2" fmla="*/ 11798 w 88490"/>
                <a:gd name="connsiteY2" fmla="*/ 212376 h 377558"/>
                <a:gd name="connsiteX3" fmla="*/ 11798 w 88490"/>
                <a:gd name="connsiteY3" fmla="*/ 47194 h 377558"/>
                <a:gd name="connsiteX4" fmla="*/ 0 w 88490"/>
                <a:gd name="connsiteY4" fmla="*/ 0 h 3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90" h="377558">
                  <a:moveTo>
                    <a:pt x="88490" y="377558"/>
                  </a:moveTo>
                  <a:cubicBezTo>
                    <a:pt x="68334" y="347078"/>
                    <a:pt x="48178" y="316598"/>
                    <a:pt x="35396" y="289068"/>
                  </a:cubicBezTo>
                  <a:cubicBezTo>
                    <a:pt x="22614" y="261538"/>
                    <a:pt x="15731" y="252688"/>
                    <a:pt x="11798" y="212376"/>
                  </a:cubicBezTo>
                  <a:cubicBezTo>
                    <a:pt x="7865" y="172064"/>
                    <a:pt x="13764" y="82590"/>
                    <a:pt x="11798" y="47194"/>
                  </a:cubicBezTo>
                  <a:cubicBezTo>
                    <a:pt x="9832" y="11798"/>
                    <a:pt x="4916" y="5899"/>
                    <a:pt x="0"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6" name="フリーフォーム 45"/>
            <p:cNvSpPr/>
            <p:nvPr/>
          </p:nvSpPr>
          <p:spPr>
            <a:xfrm>
              <a:off x="841340" y="2832614"/>
              <a:ext cx="166584" cy="357969"/>
            </a:xfrm>
            <a:custGeom>
              <a:avLst/>
              <a:gdLst>
                <a:gd name="connsiteX0" fmla="*/ 176980 w 176980"/>
                <a:gd name="connsiteY0" fmla="*/ 365760 h 365760"/>
                <a:gd name="connsiteX1" fmla="*/ 94389 w 176980"/>
                <a:gd name="connsiteY1" fmla="*/ 300867 h 365760"/>
                <a:gd name="connsiteX2" fmla="*/ 58993 w 176980"/>
                <a:gd name="connsiteY2" fmla="*/ 182880 h 365760"/>
                <a:gd name="connsiteX3" fmla="*/ 35396 w 176980"/>
                <a:gd name="connsiteY3" fmla="*/ 76691 h 365760"/>
                <a:gd name="connsiteX4" fmla="*/ 0 w 176980"/>
                <a:gd name="connsiteY4" fmla="*/ 0 h 36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80" h="365760">
                  <a:moveTo>
                    <a:pt x="176980" y="365760"/>
                  </a:moveTo>
                  <a:cubicBezTo>
                    <a:pt x="145517" y="348553"/>
                    <a:pt x="114054" y="331347"/>
                    <a:pt x="94389" y="300867"/>
                  </a:cubicBezTo>
                  <a:cubicBezTo>
                    <a:pt x="74724" y="270387"/>
                    <a:pt x="68825" y="220243"/>
                    <a:pt x="58993" y="182880"/>
                  </a:cubicBezTo>
                  <a:cubicBezTo>
                    <a:pt x="49161" y="145517"/>
                    <a:pt x="45228" y="107171"/>
                    <a:pt x="35396" y="76691"/>
                  </a:cubicBezTo>
                  <a:cubicBezTo>
                    <a:pt x="25564" y="46211"/>
                    <a:pt x="0" y="0"/>
                    <a:pt x="0"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7" name="フリーフォーム 46"/>
            <p:cNvSpPr/>
            <p:nvPr/>
          </p:nvSpPr>
          <p:spPr>
            <a:xfrm>
              <a:off x="762947" y="2906144"/>
              <a:ext cx="88187" cy="619195"/>
            </a:xfrm>
            <a:custGeom>
              <a:avLst/>
              <a:gdLst>
                <a:gd name="connsiteX0" fmla="*/ 0 w 85541"/>
                <a:gd name="connsiteY0" fmla="*/ 619432 h 619432"/>
                <a:gd name="connsiteX1" fmla="*/ 35397 w 85541"/>
                <a:gd name="connsiteY1" fmla="*/ 536841 h 619432"/>
                <a:gd name="connsiteX2" fmla="*/ 82591 w 85541"/>
                <a:gd name="connsiteY2" fmla="*/ 353961 h 619432"/>
                <a:gd name="connsiteX3" fmla="*/ 53095 w 85541"/>
                <a:gd name="connsiteY3" fmla="*/ 230075 h 619432"/>
                <a:gd name="connsiteX4" fmla="*/ 35397 w 85541"/>
                <a:gd name="connsiteY4" fmla="*/ 106188 h 619432"/>
                <a:gd name="connsiteX5" fmla="*/ 11799 w 85541"/>
                <a:gd name="connsiteY5" fmla="*/ 0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41" h="619432">
                  <a:moveTo>
                    <a:pt x="0" y="619432"/>
                  </a:moveTo>
                  <a:cubicBezTo>
                    <a:pt x="10816" y="600259"/>
                    <a:pt x="21632" y="581086"/>
                    <a:pt x="35397" y="536841"/>
                  </a:cubicBezTo>
                  <a:cubicBezTo>
                    <a:pt x="49162" y="492596"/>
                    <a:pt x="79641" y="405089"/>
                    <a:pt x="82591" y="353961"/>
                  </a:cubicBezTo>
                  <a:cubicBezTo>
                    <a:pt x="85541" y="302833"/>
                    <a:pt x="60961" y="271371"/>
                    <a:pt x="53095" y="230075"/>
                  </a:cubicBezTo>
                  <a:cubicBezTo>
                    <a:pt x="45229" y="188780"/>
                    <a:pt x="42280" y="144534"/>
                    <a:pt x="35397" y="106188"/>
                  </a:cubicBezTo>
                  <a:cubicBezTo>
                    <a:pt x="28514" y="67842"/>
                    <a:pt x="20156" y="33921"/>
                    <a:pt x="11799"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8" name="フリーフォーム 47"/>
            <p:cNvSpPr/>
            <p:nvPr/>
          </p:nvSpPr>
          <p:spPr>
            <a:xfrm>
              <a:off x="676760" y="3017411"/>
              <a:ext cx="58793" cy="483746"/>
            </a:xfrm>
            <a:custGeom>
              <a:avLst/>
              <a:gdLst>
                <a:gd name="connsiteX0" fmla="*/ 11799 w 58994"/>
                <a:gd name="connsiteY0" fmla="*/ 0 h 483748"/>
                <a:gd name="connsiteX1" fmla="*/ 47195 w 58994"/>
                <a:gd name="connsiteY1" fmla="*/ 100289 h 483748"/>
                <a:gd name="connsiteX2" fmla="*/ 58994 w 58994"/>
                <a:gd name="connsiteY2" fmla="*/ 194679 h 483748"/>
                <a:gd name="connsiteX3" fmla="*/ 47195 w 58994"/>
                <a:gd name="connsiteY3" fmla="*/ 300868 h 483748"/>
                <a:gd name="connsiteX4" fmla="*/ 11799 w 58994"/>
                <a:gd name="connsiteY4" fmla="*/ 418855 h 483748"/>
                <a:gd name="connsiteX5" fmla="*/ 0 w 58994"/>
                <a:gd name="connsiteY5" fmla="*/ 483748 h 48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94" h="483748">
                  <a:moveTo>
                    <a:pt x="11799" y="0"/>
                  </a:moveTo>
                  <a:cubicBezTo>
                    <a:pt x="25564" y="33921"/>
                    <a:pt x="39329" y="67843"/>
                    <a:pt x="47195" y="100289"/>
                  </a:cubicBezTo>
                  <a:cubicBezTo>
                    <a:pt x="55061" y="132735"/>
                    <a:pt x="58994" y="161249"/>
                    <a:pt x="58994" y="194679"/>
                  </a:cubicBezTo>
                  <a:cubicBezTo>
                    <a:pt x="58994" y="228109"/>
                    <a:pt x="55061" y="263505"/>
                    <a:pt x="47195" y="300868"/>
                  </a:cubicBezTo>
                  <a:cubicBezTo>
                    <a:pt x="39329" y="338231"/>
                    <a:pt x="19665" y="388375"/>
                    <a:pt x="11799" y="418855"/>
                  </a:cubicBezTo>
                  <a:cubicBezTo>
                    <a:pt x="3933" y="449335"/>
                    <a:pt x="1966" y="466541"/>
                    <a:pt x="0" y="483748"/>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9" name="フリーフォーム 48"/>
            <p:cNvSpPr/>
            <p:nvPr/>
          </p:nvSpPr>
          <p:spPr>
            <a:xfrm>
              <a:off x="873751" y="3593131"/>
              <a:ext cx="293967" cy="164477"/>
            </a:xfrm>
            <a:custGeom>
              <a:avLst/>
              <a:gdLst>
                <a:gd name="connsiteX0" fmla="*/ 190745 w 302833"/>
                <a:gd name="connsiteY0" fmla="*/ 0 h 163215"/>
                <a:gd name="connsiteX1" fmla="*/ 125852 w 302833"/>
                <a:gd name="connsiteY1" fmla="*/ 64893 h 163215"/>
                <a:gd name="connsiteX2" fmla="*/ 66859 w 302833"/>
                <a:gd name="connsiteY2" fmla="*/ 123886 h 163215"/>
                <a:gd name="connsiteX3" fmla="*/ 1966 w 302833"/>
                <a:gd name="connsiteY3" fmla="*/ 159282 h 163215"/>
                <a:gd name="connsiteX4" fmla="*/ 78657 w 302833"/>
                <a:gd name="connsiteY4" fmla="*/ 147484 h 163215"/>
                <a:gd name="connsiteX5" fmla="*/ 173047 w 302833"/>
                <a:gd name="connsiteY5" fmla="*/ 82591 h 163215"/>
                <a:gd name="connsiteX6" fmla="*/ 232041 w 302833"/>
                <a:gd name="connsiteY6" fmla="*/ 58993 h 163215"/>
                <a:gd name="connsiteX7" fmla="*/ 302833 w 302833"/>
                <a:gd name="connsiteY7" fmla="*/ 5899 h 16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33" h="163215">
                  <a:moveTo>
                    <a:pt x="190745" y="0"/>
                  </a:moveTo>
                  <a:lnTo>
                    <a:pt x="125852" y="64893"/>
                  </a:lnTo>
                  <a:cubicBezTo>
                    <a:pt x="105204" y="85541"/>
                    <a:pt x="87507" y="108154"/>
                    <a:pt x="66859" y="123886"/>
                  </a:cubicBezTo>
                  <a:cubicBezTo>
                    <a:pt x="46211" y="139618"/>
                    <a:pt x="0" y="155349"/>
                    <a:pt x="1966" y="159282"/>
                  </a:cubicBezTo>
                  <a:cubicBezTo>
                    <a:pt x="3932" y="163215"/>
                    <a:pt x="50144" y="160266"/>
                    <a:pt x="78657" y="147484"/>
                  </a:cubicBezTo>
                  <a:cubicBezTo>
                    <a:pt x="107170" y="134702"/>
                    <a:pt x="147483" y="97340"/>
                    <a:pt x="173047" y="82591"/>
                  </a:cubicBezTo>
                  <a:cubicBezTo>
                    <a:pt x="198611" y="67843"/>
                    <a:pt x="210410" y="71775"/>
                    <a:pt x="232041" y="58993"/>
                  </a:cubicBezTo>
                  <a:cubicBezTo>
                    <a:pt x="253672" y="46211"/>
                    <a:pt x="278252" y="26055"/>
                    <a:pt x="302833" y="589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0" name="フリーフォーム 49"/>
            <p:cNvSpPr/>
            <p:nvPr/>
          </p:nvSpPr>
          <p:spPr>
            <a:xfrm>
              <a:off x="1255475" y="3565559"/>
              <a:ext cx="284165" cy="183820"/>
            </a:xfrm>
            <a:custGeom>
              <a:avLst/>
              <a:gdLst>
                <a:gd name="connsiteX0" fmla="*/ 163215 w 287102"/>
                <a:gd name="connsiteY0" fmla="*/ 0 h 180914"/>
                <a:gd name="connsiteX1" fmla="*/ 127819 w 287102"/>
                <a:gd name="connsiteY1" fmla="*/ 64893 h 180914"/>
                <a:gd name="connsiteX2" fmla="*/ 51127 w 287102"/>
                <a:gd name="connsiteY2" fmla="*/ 129786 h 180914"/>
                <a:gd name="connsiteX3" fmla="*/ 3933 w 287102"/>
                <a:gd name="connsiteY3" fmla="*/ 176981 h 180914"/>
                <a:gd name="connsiteX4" fmla="*/ 74725 w 287102"/>
                <a:gd name="connsiteY4" fmla="*/ 153383 h 180914"/>
                <a:gd name="connsiteX5" fmla="*/ 175014 w 287102"/>
                <a:gd name="connsiteY5" fmla="*/ 82591 h 180914"/>
                <a:gd name="connsiteX6" fmla="*/ 245806 w 287102"/>
                <a:gd name="connsiteY6" fmla="*/ 53094 h 180914"/>
                <a:gd name="connsiteX7" fmla="*/ 287102 w 287102"/>
                <a:gd name="connsiteY7" fmla="*/ 11799 h 180914"/>
                <a:gd name="connsiteX8" fmla="*/ 287102 w 287102"/>
                <a:gd name="connsiteY8" fmla="*/ 11799 h 180914"/>
                <a:gd name="connsiteX9" fmla="*/ 287102 w 287102"/>
                <a:gd name="connsiteY9" fmla="*/ 11799 h 18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102" h="180914">
                  <a:moveTo>
                    <a:pt x="163215" y="0"/>
                  </a:moveTo>
                  <a:cubicBezTo>
                    <a:pt x="154857" y="21631"/>
                    <a:pt x="146500" y="43262"/>
                    <a:pt x="127819" y="64893"/>
                  </a:cubicBezTo>
                  <a:cubicBezTo>
                    <a:pt x="109138" y="86524"/>
                    <a:pt x="71775" y="111105"/>
                    <a:pt x="51127" y="129786"/>
                  </a:cubicBezTo>
                  <a:cubicBezTo>
                    <a:pt x="30479" y="148467"/>
                    <a:pt x="0" y="173048"/>
                    <a:pt x="3933" y="176981"/>
                  </a:cubicBezTo>
                  <a:cubicBezTo>
                    <a:pt x="7866" y="180914"/>
                    <a:pt x="46212" y="169115"/>
                    <a:pt x="74725" y="153383"/>
                  </a:cubicBezTo>
                  <a:cubicBezTo>
                    <a:pt x="103238" y="137651"/>
                    <a:pt x="146501" y="99306"/>
                    <a:pt x="175014" y="82591"/>
                  </a:cubicBezTo>
                  <a:cubicBezTo>
                    <a:pt x="203527" y="65876"/>
                    <a:pt x="227125" y="64893"/>
                    <a:pt x="245806" y="53094"/>
                  </a:cubicBezTo>
                  <a:cubicBezTo>
                    <a:pt x="264487" y="41295"/>
                    <a:pt x="287102" y="11799"/>
                    <a:pt x="287102" y="11799"/>
                  </a:cubicBezTo>
                  <a:lnTo>
                    <a:pt x="287102" y="11799"/>
                  </a:lnTo>
                  <a:lnTo>
                    <a:pt x="287102" y="11799"/>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1" name="フリーフォーム 50"/>
            <p:cNvSpPr/>
            <p:nvPr/>
          </p:nvSpPr>
          <p:spPr>
            <a:xfrm>
              <a:off x="1995408" y="3359200"/>
              <a:ext cx="156782" cy="367647"/>
            </a:xfrm>
            <a:custGeom>
              <a:avLst/>
              <a:gdLst>
                <a:gd name="connsiteX0" fmla="*/ 35396 w 165182"/>
                <a:gd name="connsiteY0" fmla="*/ 141585 h 369693"/>
                <a:gd name="connsiteX1" fmla="*/ 23597 w 165182"/>
                <a:gd name="connsiteY1" fmla="*/ 212377 h 369693"/>
                <a:gd name="connsiteX2" fmla="*/ 11799 w 165182"/>
                <a:gd name="connsiteY2" fmla="*/ 306766 h 369693"/>
                <a:gd name="connsiteX3" fmla="*/ 0 w 165182"/>
                <a:gd name="connsiteY3" fmla="*/ 348062 h 369693"/>
                <a:gd name="connsiteX4" fmla="*/ 11799 w 165182"/>
                <a:gd name="connsiteY4" fmla="*/ 359861 h 369693"/>
                <a:gd name="connsiteX5" fmla="*/ 53094 w 165182"/>
                <a:gd name="connsiteY5" fmla="*/ 289068 h 369693"/>
                <a:gd name="connsiteX6" fmla="*/ 94390 w 165182"/>
                <a:gd name="connsiteY6" fmla="*/ 206477 h 369693"/>
                <a:gd name="connsiteX7" fmla="*/ 123886 w 165182"/>
                <a:gd name="connsiteY7" fmla="*/ 112088 h 369693"/>
                <a:gd name="connsiteX8" fmla="*/ 165182 w 165182"/>
                <a:gd name="connsiteY8" fmla="*/ 0 h 3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82" h="369693">
                  <a:moveTo>
                    <a:pt x="35396" y="141585"/>
                  </a:moveTo>
                  <a:cubicBezTo>
                    <a:pt x="31463" y="163216"/>
                    <a:pt x="27530" y="184847"/>
                    <a:pt x="23597" y="212377"/>
                  </a:cubicBezTo>
                  <a:cubicBezTo>
                    <a:pt x="19664" y="239907"/>
                    <a:pt x="15732" y="284152"/>
                    <a:pt x="11799" y="306766"/>
                  </a:cubicBezTo>
                  <a:cubicBezTo>
                    <a:pt x="7866" y="329380"/>
                    <a:pt x="0" y="339213"/>
                    <a:pt x="0" y="348062"/>
                  </a:cubicBezTo>
                  <a:cubicBezTo>
                    <a:pt x="0" y="356911"/>
                    <a:pt x="2950" y="369693"/>
                    <a:pt x="11799" y="359861"/>
                  </a:cubicBezTo>
                  <a:cubicBezTo>
                    <a:pt x="20648" y="350029"/>
                    <a:pt x="39329" y="314632"/>
                    <a:pt x="53094" y="289068"/>
                  </a:cubicBezTo>
                  <a:cubicBezTo>
                    <a:pt x="66859" y="263504"/>
                    <a:pt x="82591" y="235974"/>
                    <a:pt x="94390" y="206477"/>
                  </a:cubicBezTo>
                  <a:cubicBezTo>
                    <a:pt x="106189" y="176980"/>
                    <a:pt x="112087" y="146501"/>
                    <a:pt x="123886" y="112088"/>
                  </a:cubicBezTo>
                  <a:cubicBezTo>
                    <a:pt x="135685" y="77675"/>
                    <a:pt x="150433" y="38837"/>
                    <a:pt x="165182"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2" name="フリーフォーム 51"/>
            <p:cNvSpPr/>
            <p:nvPr/>
          </p:nvSpPr>
          <p:spPr>
            <a:xfrm>
              <a:off x="2293295" y="3336404"/>
              <a:ext cx="117587" cy="561145"/>
            </a:xfrm>
            <a:custGeom>
              <a:avLst/>
              <a:gdLst>
                <a:gd name="connsiteX0" fmla="*/ 0 w 109138"/>
                <a:gd name="connsiteY0" fmla="*/ 58993 h 561421"/>
                <a:gd name="connsiteX1" fmla="*/ 29496 w 109138"/>
                <a:gd name="connsiteY1" fmla="*/ 106188 h 561421"/>
                <a:gd name="connsiteX2" fmla="*/ 35396 w 109138"/>
                <a:gd name="connsiteY2" fmla="*/ 194678 h 561421"/>
                <a:gd name="connsiteX3" fmla="*/ 11798 w 109138"/>
                <a:gd name="connsiteY3" fmla="*/ 300867 h 561421"/>
                <a:gd name="connsiteX4" fmla="*/ 11798 w 109138"/>
                <a:gd name="connsiteY4" fmla="*/ 377558 h 561421"/>
                <a:gd name="connsiteX5" fmla="*/ 41295 w 109138"/>
                <a:gd name="connsiteY5" fmla="*/ 471948 h 561421"/>
                <a:gd name="connsiteX6" fmla="*/ 100289 w 109138"/>
                <a:gd name="connsiteY6" fmla="*/ 560438 h 561421"/>
                <a:gd name="connsiteX7" fmla="*/ 94389 w 109138"/>
                <a:gd name="connsiteY7" fmla="*/ 477847 h 561421"/>
                <a:gd name="connsiteX8" fmla="*/ 53094 w 109138"/>
                <a:gd name="connsiteY8" fmla="*/ 336263 h 561421"/>
                <a:gd name="connsiteX9" fmla="*/ 82591 w 109138"/>
                <a:gd name="connsiteY9" fmla="*/ 218276 h 561421"/>
                <a:gd name="connsiteX10" fmla="*/ 100289 w 109138"/>
                <a:gd name="connsiteY10" fmla="*/ 165182 h 561421"/>
                <a:gd name="connsiteX11" fmla="*/ 94389 w 109138"/>
                <a:gd name="connsiteY11" fmla="*/ 76691 h 561421"/>
                <a:gd name="connsiteX12" fmla="*/ 58993 w 109138"/>
                <a:gd name="connsiteY12" fmla="*/ 0 h 56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138" h="561421">
                  <a:moveTo>
                    <a:pt x="0" y="58993"/>
                  </a:moveTo>
                  <a:cubicBezTo>
                    <a:pt x="11798" y="71283"/>
                    <a:pt x="23597" y="83574"/>
                    <a:pt x="29496" y="106188"/>
                  </a:cubicBezTo>
                  <a:cubicBezTo>
                    <a:pt x="35395" y="128802"/>
                    <a:pt x="38346" y="162232"/>
                    <a:pt x="35396" y="194678"/>
                  </a:cubicBezTo>
                  <a:cubicBezTo>
                    <a:pt x="32446" y="227124"/>
                    <a:pt x="15731" y="270387"/>
                    <a:pt x="11798" y="300867"/>
                  </a:cubicBezTo>
                  <a:cubicBezTo>
                    <a:pt x="7865" y="331347"/>
                    <a:pt x="6882" y="349045"/>
                    <a:pt x="11798" y="377558"/>
                  </a:cubicBezTo>
                  <a:cubicBezTo>
                    <a:pt x="16714" y="406071"/>
                    <a:pt x="26547" y="441468"/>
                    <a:pt x="41295" y="471948"/>
                  </a:cubicBezTo>
                  <a:cubicBezTo>
                    <a:pt x="56043" y="502428"/>
                    <a:pt x="91440" y="559455"/>
                    <a:pt x="100289" y="560438"/>
                  </a:cubicBezTo>
                  <a:cubicBezTo>
                    <a:pt x="109138" y="561421"/>
                    <a:pt x="102255" y="515210"/>
                    <a:pt x="94389" y="477847"/>
                  </a:cubicBezTo>
                  <a:cubicBezTo>
                    <a:pt x="86523" y="440484"/>
                    <a:pt x="55060" y="379525"/>
                    <a:pt x="53094" y="336263"/>
                  </a:cubicBezTo>
                  <a:cubicBezTo>
                    <a:pt x="51128" y="293001"/>
                    <a:pt x="74725" y="246789"/>
                    <a:pt x="82591" y="218276"/>
                  </a:cubicBezTo>
                  <a:cubicBezTo>
                    <a:pt x="90457" y="189763"/>
                    <a:pt x="98323" y="188780"/>
                    <a:pt x="100289" y="165182"/>
                  </a:cubicBezTo>
                  <a:cubicBezTo>
                    <a:pt x="102255" y="141585"/>
                    <a:pt x="101272" y="104221"/>
                    <a:pt x="94389" y="76691"/>
                  </a:cubicBezTo>
                  <a:cubicBezTo>
                    <a:pt x="87506" y="49161"/>
                    <a:pt x="73249" y="24580"/>
                    <a:pt x="5899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3" name="フリーフォーム 52"/>
            <p:cNvSpPr/>
            <p:nvPr/>
          </p:nvSpPr>
          <p:spPr>
            <a:xfrm>
              <a:off x="2436951" y="3277409"/>
              <a:ext cx="274369" cy="532118"/>
            </a:xfrm>
            <a:custGeom>
              <a:avLst/>
              <a:gdLst>
                <a:gd name="connsiteX0" fmla="*/ 0 w 268420"/>
                <a:gd name="connsiteY0" fmla="*/ 0 h 535858"/>
                <a:gd name="connsiteX1" fmla="*/ 29496 w 268420"/>
                <a:gd name="connsiteY1" fmla="*/ 153383 h 535858"/>
                <a:gd name="connsiteX2" fmla="*/ 70792 w 268420"/>
                <a:gd name="connsiteY2" fmla="*/ 241873 h 535858"/>
                <a:gd name="connsiteX3" fmla="*/ 100289 w 268420"/>
                <a:gd name="connsiteY3" fmla="*/ 365760 h 535858"/>
                <a:gd name="connsiteX4" fmla="*/ 117987 w 268420"/>
                <a:gd name="connsiteY4" fmla="*/ 436552 h 535858"/>
                <a:gd name="connsiteX5" fmla="*/ 253672 w 268420"/>
                <a:gd name="connsiteY5" fmla="*/ 530942 h 535858"/>
                <a:gd name="connsiteX6" fmla="*/ 206477 w 268420"/>
                <a:gd name="connsiteY6" fmla="*/ 466049 h 535858"/>
                <a:gd name="connsiteX7" fmla="*/ 135685 w 268420"/>
                <a:gd name="connsiteY7" fmla="*/ 401156 h 535858"/>
                <a:gd name="connsiteX8" fmla="*/ 117987 w 268420"/>
                <a:gd name="connsiteY8" fmla="*/ 235974 h 535858"/>
                <a:gd name="connsiteX9" fmla="*/ 88490 w 268420"/>
                <a:gd name="connsiteY9" fmla="*/ 165182 h 535858"/>
                <a:gd name="connsiteX10" fmla="*/ 64893 w 268420"/>
                <a:gd name="connsiteY10" fmla="*/ 94389 h 5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20" h="535858">
                  <a:moveTo>
                    <a:pt x="0" y="0"/>
                  </a:moveTo>
                  <a:cubicBezTo>
                    <a:pt x="8848" y="56535"/>
                    <a:pt x="17697" y="113071"/>
                    <a:pt x="29496" y="153383"/>
                  </a:cubicBezTo>
                  <a:cubicBezTo>
                    <a:pt x="41295" y="193695"/>
                    <a:pt x="58993" y="206477"/>
                    <a:pt x="70792" y="241873"/>
                  </a:cubicBezTo>
                  <a:cubicBezTo>
                    <a:pt x="82591" y="277269"/>
                    <a:pt x="92423" y="333314"/>
                    <a:pt x="100289" y="365760"/>
                  </a:cubicBezTo>
                  <a:cubicBezTo>
                    <a:pt x="108155" y="398206"/>
                    <a:pt x="92423" y="409022"/>
                    <a:pt x="117987" y="436552"/>
                  </a:cubicBezTo>
                  <a:cubicBezTo>
                    <a:pt x="143551" y="464082"/>
                    <a:pt x="238924" y="526026"/>
                    <a:pt x="253672" y="530942"/>
                  </a:cubicBezTo>
                  <a:cubicBezTo>
                    <a:pt x="268420" y="535858"/>
                    <a:pt x="226141" y="487680"/>
                    <a:pt x="206477" y="466049"/>
                  </a:cubicBezTo>
                  <a:cubicBezTo>
                    <a:pt x="186813" y="444418"/>
                    <a:pt x="150433" y="439502"/>
                    <a:pt x="135685" y="401156"/>
                  </a:cubicBezTo>
                  <a:cubicBezTo>
                    <a:pt x="120937" y="362810"/>
                    <a:pt x="125853" y="275303"/>
                    <a:pt x="117987" y="235974"/>
                  </a:cubicBezTo>
                  <a:cubicBezTo>
                    <a:pt x="110121" y="196645"/>
                    <a:pt x="97339" y="188779"/>
                    <a:pt x="88490" y="165182"/>
                  </a:cubicBezTo>
                  <a:cubicBezTo>
                    <a:pt x="79641" y="141585"/>
                    <a:pt x="64893" y="94389"/>
                    <a:pt x="64893" y="9438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4" name="フリーフォーム 53"/>
            <p:cNvSpPr/>
            <p:nvPr/>
          </p:nvSpPr>
          <p:spPr>
            <a:xfrm>
              <a:off x="2799727" y="3334568"/>
              <a:ext cx="401751" cy="406347"/>
            </a:xfrm>
            <a:custGeom>
              <a:avLst/>
              <a:gdLst>
                <a:gd name="connsiteX0" fmla="*/ 0 w 405089"/>
                <a:gd name="connsiteY0" fmla="*/ 0 h 403122"/>
                <a:gd name="connsiteX1" fmla="*/ 53094 w 405089"/>
                <a:gd name="connsiteY1" fmla="*/ 100289 h 403122"/>
                <a:gd name="connsiteX2" fmla="*/ 106188 w 405089"/>
                <a:gd name="connsiteY2" fmla="*/ 218276 h 403122"/>
                <a:gd name="connsiteX3" fmla="*/ 165182 w 405089"/>
                <a:gd name="connsiteY3" fmla="*/ 312665 h 403122"/>
                <a:gd name="connsiteX4" fmla="*/ 218276 w 405089"/>
                <a:gd name="connsiteY4" fmla="*/ 359860 h 403122"/>
                <a:gd name="connsiteX5" fmla="*/ 395257 w 405089"/>
                <a:gd name="connsiteY5" fmla="*/ 401156 h 403122"/>
                <a:gd name="connsiteX6" fmla="*/ 277270 w 405089"/>
                <a:gd name="connsiteY6" fmla="*/ 348062 h 403122"/>
                <a:gd name="connsiteX7" fmla="*/ 224176 w 405089"/>
                <a:gd name="connsiteY7" fmla="*/ 294967 h 403122"/>
                <a:gd name="connsiteX8" fmla="*/ 165182 w 405089"/>
                <a:gd name="connsiteY8" fmla="*/ 182880 h 403122"/>
                <a:gd name="connsiteX9" fmla="*/ 117987 w 405089"/>
                <a:gd name="connsiteY9" fmla="*/ 82591 h 40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089" h="403122">
                  <a:moveTo>
                    <a:pt x="0" y="0"/>
                  </a:moveTo>
                  <a:cubicBezTo>
                    <a:pt x="17698" y="31955"/>
                    <a:pt x="35396" y="63910"/>
                    <a:pt x="53094" y="100289"/>
                  </a:cubicBezTo>
                  <a:cubicBezTo>
                    <a:pt x="70792" y="136668"/>
                    <a:pt x="87507" y="182880"/>
                    <a:pt x="106188" y="218276"/>
                  </a:cubicBezTo>
                  <a:cubicBezTo>
                    <a:pt x="124869" y="253672"/>
                    <a:pt x="146501" y="289068"/>
                    <a:pt x="165182" y="312665"/>
                  </a:cubicBezTo>
                  <a:cubicBezTo>
                    <a:pt x="183863" y="336262"/>
                    <a:pt x="179930" y="345112"/>
                    <a:pt x="218276" y="359860"/>
                  </a:cubicBezTo>
                  <a:cubicBezTo>
                    <a:pt x="256622" y="374608"/>
                    <a:pt x="385425" y="403122"/>
                    <a:pt x="395257" y="401156"/>
                  </a:cubicBezTo>
                  <a:cubicBezTo>
                    <a:pt x="405089" y="399190"/>
                    <a:pt x="305783" y="365760"/>
                    <a:pt x="277270" y="348062"/>
                  </a:cubicBezTo>
                  <a:cubicBezTo>
                    <a:pt x="248757" y="330364"/>
                    <a:pt x="242857" y="322497"/>
                    <a:pt x="224176" y="294967"/>
                  </a:cubicBezTo>
                  <a:cubicBezTo>
                    <a:pt x="205495" y="267437"/>
                    <a:pt x="182880" y="218276"/>
                    <a:pt x="165182" y="182880"/>
                  </a:cubicBezTo>
                  <a:cubicBezTo>
                    <a:pt x="147484" y="147484"/>
                    <a:pt x="132735" y="115037"/>
                    <a:pt x="117987" y="82591"/>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5" name="フリーフォーム 54"/>
            <p:cNvSpPr/>
            <p:nvPr/>
          </p:nvSpPr>
          <p:spPr>
            <a:xfrm>
              <a:off x="3106514" y="3391053"/>
              <a:ext cx="264573" cy="406347"/>
            </a:xfrm>
            <a:custGeom>
              <a:avLst/>
              <a:gdLst>
                <a:gd name="connsiteX0" fmla="*/ 0 w 260555"/>
                <a:gd name="connsiteY0" fmla="*/ 41296 h 411972"/>
                <a:gd name="connsiteX1" fmla="*/ 82591 w 260555"/>
                <a:gd name="connsiteY1" fmla="*/ 147484 h 411972"/>
                <a:gd name="connsiteX2" fmla="*/ 165182 w 260555"/>
                <a:gd name="connsiteY2" fmla="*/ 312666 h 411972"/>
                <a:gd name="connsiteX3" fmla="*/ 241874 w 260555"/>
                <a:gd name="connsiteY3" fmla="*/ 407056 h 411972"/>
                <a:gd name="connsiteX4" fmla="*/ 247773 w 260555"/>
                <a:gd name="connsiteY4" fmla="*/ 342163 h 411972"/>
                <a:gd name="connsiteX5" fmla="*/ 165182 w 260555"/>
                <a:gd name="connsiteY5" fmla="*/ 224176 h 411972"/>
                <a:gd name="connsiteX6" fmla="*/ 129786 w 260555"/>
                <a:gd name="connsiteY6" fmla="*/ 123887 h 411972"/>
                <a:gd name="connsiteX7" fmla="*/ 64893 w 260555"/>
                <a:gd name="connsiteY7" fmla="*/ 0 h 4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555" h="411972">
                  <a:moveTo>
                    <a:pt x="0" y="41296"/>
                  </a:moveTo>
                  <a:cubicBezTo>
                    <a:pt x="27530" y="71776"/>
                    <a:pt x="55061" y="102256"/>
                    <a:pt x="82591" y="147484"/>
                  </a:cubicBezTo>
                  <a:cubicBezTo>
                    <a:pt x="110121" y="192712"/>
                    <a:pt x="138635" y="269404"/>
                    <a:pt x="165182" y="312666"/>
                  </a:cubicBezTo>
                  <a:cubicBezTo>
                    <a:pt x="191729" y="355928"/>
                    <a:pt x="228109" y="402140"/>
                    <a:pt x="241874" y="407056"/>
                  </a:cubicBezTo>
                  <a:cubicBezTo>
                    <a:pt x="255639" y="411972"/>
                    <a:pt x="260555" y="372643"/>
                    <a:pt x="247773" y="342163"/>
                  </a:cubicBezTo>
                  <a:cubicBezTo>
                    <a:pt x="234991" y="311683"/>
                    <a:pt x="184846" y="260555"/>
                    <a:pt x="165182" y="224176"/>
                  </a:cubicBezTo>
                  <a:cubicBezTo>
                    <a:pt x="145518" y="187797"/>
                    <a:pt x="146501" y="161250"/>
                    <a:pt x="129786" y="123887"/>
                  </a:cubicBezTo>
                  <a:cubicBezTo>
                    <a:pt x="113071" y="86524"/>
                    <a:pt x="88982" y="43262"/>
                    <a:pt x="6489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6" name="フリーフォーム 55"/>
            <p:cNvSpPr/>
            <p:nvPr/>
          </p:nvSpPr>
          <p:spPr>
            <a:xfrm>
              <a:off x="3573109" y="3382116"/>
              <a:ext cx="519344" cy="241876"/>
            </a:xfrm>
            <a:custGeom>
              <a:avLst/>
              <a:gdLst>
                <a:gd name="connsiteX0" fmla="*/ 0 w 522093"/>
                <a:gd name="connsiteY0" fmla="*/ 35396 h 236957"/>
                <a:gd name="connsiteX1" fmla="*/ 70792 w 522093"/>
                <a:gd name="connsiteY1" fmla="*/ 94390 h 236957"/>
                <a:gd name="connsiteX2" fmla="*/ 165182 w 522093"/>
                <a:gd name="connsiteY2" fmla="*/ 153383 h 236957"/>
                <a:gd name="connsiteX3" fmla="*/ 277270 w 522093"/>
                <a:gd name="connsiteY3" fmla="*/ 141585 h 236957"/>
                <a:gd name="connsiteX4" fmla="*/ 371659 w 522093"/>
                <a:gd name="connsiteY4" fmla="*/ 141585 h 236957"/>
                <a:gd name="connsiteX5" fmla="*/ 407055 w 522093"/>
                <a:gd name="connsiteY5" fmla="*/ 159283 h 236957"/>
                <a:gd name="connsiteX6" fmla="*/ 513244 w 522093"/>
                <a:gd name="connsiteY6" fmla="*/ 235974 h 236957"/>
                <a:gd name="connsiteX7" fmla="*/ 460150 w 522093"/>
                <a:gd name="connsiteY7" fmla="*/ 165182 h 236957"/>
                <a:gd name="connsiteX8" fmla="*/ 389357 w 522093"/>
                <a:gd name="connsiteY8" fmla="*/ 106188 h 236957"/>
                <a:gd name="connsiteX9" fmla="*/ 306766 w 522093"/>
                <a:gd name="connsiteY9" fmla="*/ 94390 h 236957"/>
                <a:gd name="connsiteX10" fmla="*/ 200578 w 522093"/>
                <a:gd name="connsiteY10" fmla="*/ 100289 h 236957"/>
                <a:gd name="connsiteX11" fmla="*/ 176981 w 522093"/>
                <a:gd name="connsiteY11" fmla="*/ 88490 h 236957"/>
                <a:gd name="connsiteX12" fmla="*/ 82591 w 522093"/>
                <a:gd name="connsiteY12" fmla="*/ 0 h 2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093" h="236957">
                  <a:moveTo>
                    <a:pt x="0" y="35396"/>
                  </a:moveTo>
                  <a:cubicBezTo>
                    <a:pt x="21631" y="55061"/>
                    <a:pt x="43262" y="74726"/>
                    <a:pt x="70792" y="94390"/>
                  </a:cubicBezTo>
                  <a:cubicBezTo>
                    <a:pt x="98322" y="114054"/>
                    <a:pt x="130769" y="145517"/>
                    <a:pt x="165182" y="153383"/>
                  </a:cubicBezTo>
                  <a:cubicBezTo>
                    <a:pt x="199595" y="161249"/>
                    <a:pt x="242857" y="143551"/>
                    <a:pt x="277270" y="141585"/>
                  </a:cubicBezTo>
                  <a:cubicBezTo>
                    <a:pt x="311683" y="139619"/>
                    <a:pt x="350028" y="138635"/>
                    <a:pt x="371659" y="141585"/>
                  </a:cubicBezTo>
                  <a:cubicBezTo>
                    <a:pt x="393290" y="144535"/>
                    <a:pt x="383458" y="143552"/>
                    <a:pt x="407055" y="159283"/>
                  </a:cubicBezTo>
                  <a:cubicBezTo>
                    <a:pt x="430653" y="175015"/>
                    <a:pt x="504395" y="234991"/>
                    <a:pt x="513244" y="235974"/>
                  </a:cubicBezTo>
                  <a:cubicBezTo>
                    <a:pt x="522093" y="236957"/>
                    <a:pt x="480798" y="186813"/>
                    <a:pt x="460150" y="165182"/>
                  </a:cubicBezTo>
                  <a:cubicBezTo>
                    <a:pt x="439502" y="143551"/>
                    <a:pt x="414921" y="117987"/>
                    <a:pt x="389357" y="106188"/>
                  </a:cubicBezTo>
                  <a:cubicBezTo>
                    <a:pt x="363793" y="94389"/>
                    <a:pt x="338229" y="95373"/>
                    <a:pt x="306766" y="94390"/>
                  </a:cubicBezTo>
                  <a:cubicBezTo>
                    <a:pt x="275303" y="93407"/>
                    <a:pt x="222209" y="101272"/>
                    <a:pt x="200578" y="100289"/>
                  </a:cubicBezTo>
                  <a:cubicBezTo>
                    <a:pt x="178947" y="99306"/>
                    <a:pt x="196645" y="105205"/>
                    <a:pt x="176981" y="88490"/>
                  </a:cubicBezTo>
                  <a:cubicBezTo>
                    <a:pt x="157317" y="71775"/>
                    <a:pt x="119954" y="35887"/>
                    <a:pt x="82591"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7" name="フリーフォーム 56"/>
            <p:cNvSpPr/>
            <p:nvPr/>
          </p:nvSpPr>
          <p:spPr>
            <a:xfrm>
              <a:off x="3754447" y="3308927"/>
              <a:ext cx="382154" cy="183820"/>
            </a:xfrm>
            <a:custGeom>
              <a:avLst/>
              <a:gdLst>
                <a:gd name="connsiteX0" fmla="*/ 70792 w 385424"/>
                <a:gd name="connsiteY0" fmla="*/ 0 h 187796"/>
                <a:gd name="connsiteX1" fmla="*/ 182880 w 385424"/>
                <a:gd name="connsiteY1" fmla="*/ 29497 h 187796"/>
                <a:gd name="connsiteX2" fmla="*/ 265471 w 385424"/>
                <a:gd name="connsiteY2" fmla="*/ 53094 h 187796"/>
                <a:gd name="connsiteX3" fmla="*/ 377558 w 385424"/>
                <a:gd name="connsiteY3" fmla="*/ 171081 h 187796"/>
                <a:gd name="connsiteX4" fmla="*/ 312665 w 385424"/>
                <a:gd name="connsiteY4" fmla="*/ 153383 h 187796"/>
                <a:gd name="connsiteX5" fmla="*/ 224175 w 385424"/>
                <a:gd name="connsiteY5" fmla="*/ 82591 h 187796"/>
                <a:gd name="connsiteX6" fmla="*/ 106188 w 385424"/>
                <a:gd name="connsiteY6" fmla="*/ 64893 h 187796"/>
                <a:gd name="connsiteX7" fmla="*/ 0 w 385424"/>
                <a:gd name="connsiteY7" fmla="*/ 29497 h 18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424" h="187796">
                  <a:moveTo>
                    <a:pt x="70792" y="0"/>
                  </a:moveTo>
                  <a:lnTo>
                    <a:pt x="182880" y="29497"/>
                  </a:lnTo>
                  <a:cubicBezTo>
                    <a:pt x="215327" y="38346"/>
                    <a:pt x="233025" y="29497"/>
                    <a:pt x="265471" y="53094"/>
                  </a:cubicBezTo>
                  <a:cubicBezTo>
                    <a:pt x="297917" y="76691"/>
                    <a:pt x="369692" y="154366"/>
                    <a:pt x="377558" y="171081"/>
                  </a:cubicBezTo>
                  <a:cubicBezTo>
                    <a:pt x="385424" y="187796"/>
                    <a:pt x="338229" y="168131"/>
                    <a:pt x="312665" y="153383"/>
                  </a:cubicBezTo>
                  <a:cubicBezTo>
                    <a:pt x="287101" y="138635"/>
                    <a:pt x="258588" y="97339"/>
                    <a:pt x="224175" y="82591"/>
                  </a:cubicBezTo>
                  <a:cubicBezTo>
                    <a:pt x="189762" y="67843"/>
                    <a:pt x="143550" y="73742"/>
                    <a:pt x="106188" y="64893"/>
                  </a:cubicBezTo>
                  <a:cubicBezTo>
                    <a:pt x="68826" y="56044"/>
                    <a:pt x="34413" y="42770"/>
                    <a:pt x="0" y="2949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8" name="フリーフォーム 57"/>
            <p:cNvSpPr/>
            <p:nvPr/>
          </p:nvSpPr>
          <p:spPr>
            <a:xfrm>
              <a:off x="4092548" y="2739804"/>
              <a:ext cx="832909" cy="290248"/>
            </a:xfrm>
            <a:custGeom>
              <a:avLst/>
              <a:gdLst>
                <a:gd name="connsiteX0" fmla="*/ 76691 w 826892"/>
                <a:gd name="connsiteY0" fmla="*/ 199594 h 293001"/>
                <a:gd name="connsiteX1" fmla="*/ 135685 w 826892"/>
                <a:gd name="connsiteY1" fmla="*/ 229091 h 293001"/>
                <a:gd name="connsiteX2" fmla="*/ 147483 w 826892"/>
                <a:gd name="connsiteY2" fmla="*/ 229091 h 293001"/>
                <a:gd name="connsiteX3" fmla="*/ 212376 w 826892"/>
                <a:gd name="connsiteY3" fmla="*/ 199594 h 293001"/>
                <a:gd name="connsiteX4" fmla="*/ 312665 w 826892"/>
                <a:gd name="connsiteY4" fmla="*/ 146500 h 293001"/>
                <a:gd name="connsiteX5" fmla="*/ 418854 w 826892"/>
                <a:gd name="connsiteY5" fmla="*/ 22614 h 293001"/>
                <a:gd name="connsiteX6" fmla="*/ 466049 w 826892"/>
                <a:gd name="connsiteY6" fmla="*/ 10815 h 293001"/>
                <a:gd name="connsiteX7" fmla="*/ 660727 w 826892"/>
                <a:gd name="connsiteY7" fmla="*/ 28513 h 293001"/>
                <a:gd name="connsiteX8" fmla="*/ 808211 w 826892"/>
                <a:gd name="connsiteY8" fmla="*/ 16714 h 293001"/>
                <a:gd name="connsiteX9" fmla="*/ 772815 w 826892"/>
                <a:gd name="connsiteY9" fmla="*/ 34413 h 293001"/>
                <a:gd name="connsiteX10" fmla="*/ 619432 w 826892"/>
                <a:gd name="connsiteY10" fmla="*/ 52111 h 293001"/>
                <a:gd name="connsiteX11" fmla="*/ 519143 w 826892"/>
                <a:gd name="connsiteY11" fmla="*/ 52111 h 293001"/>
                <a:gd name="connsiteX12" fmla="*/ 460149 w 826892"/>
                <a:gd name="connsiteY12" fmla="*/ 63909 h 293001"/>
                <a:gd name="connsiteX13" fmla="*/ 448350 w 826892"/>
                <a:gd name="connsiteY13" fmla="*/ 87507 h 293001"/>
                <a:gd name="connsiteX14" fmla="*/ 312665 w 826892"/>
                <a:gd name="connsiteY14" fmla="*/ 211393 h 293001"/>
                <a:gd name="connsiteX15" fmla="*/ 171081 w 826892"/>
                <a:gd name="connsiteY15" fmla="*/ 282185 h 293001"/>
                <a:gd name="connsiteX16" fmla="*/ 100289 w 826892"/>
                <a:gd name="connsiteY16" fmla="*/ 276286 h 293001"/>
                <a:gd name="connsiteX17" fmla="*/ 0 w 826892"/>
                <a:gd name="connsiteY17" fmla="*/ 240890 h 29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6892" h="293001">
                  <a:moveTo>
                    <a:pt x="76691" y="199594"/>
                  </a:moveTo>
                  <a:cubicBezTo>
                    <a:pt x="100288" y="211884"/>
                    <a:pt x="123886" y="224175"/>
                    <a:pt x="135685" y="229091"/>
                  </a:cubicBezTo>
                  <a:cubicBezTo>
                    <a:pt x="147484" y="234007"/>
                    <a:pt x="134701" y="234007"/>
                    <a:pt x="147483" y="229091"/>
                  </a:cubicBezTo>
                  <a:cubicBezTo>
                    <a:pt x="160265" y="224175"/>
                    <a:pt x="184846" y="213359"/>
                    <a:pt x="212376" y="199594"/>
                  </a:cubicBezTo>
                  <a:cubicBezTo>
                    <a:pt x="239906" y="185829"/>
                    <a:pt x="278252" y="175997"/>
                    <a:pt x="312665" y="146500"/>
                  </a:cubicBezTo>
                  <a:cubicBezTo>
                    <a:pt x="347078" y="117003"/>
                    <a:pt x="393290" y="45228"/>
                    <a:pt x="418854" y="22614"/>
                  </a:cubicBezTo>
                  <a:cubicBezTo>
                    <a:pt x="444418" y="0"/>
                    <a:pt x="425737" y="9832"/>
                    <a:pt x="466049" y="10815"/>
                  </a:cubicBezTo>
                  <a:cubicBezTo>
                    <a:pt x="506361" y="11798"/>
                    <a:pt x="603700" y="27530"/>
                    <a:pt x="660727" y="28513"/>
                  </a:cubicBezTo>
                  <a:cubicBezTo>
                    <a:pt x="717754" y="29496"/>
                    <a:pt x="789530" y="15731"/>
                    <a:pt x="808211" y="16714"/>
                  </a:cubicBezTo>
                  <a:cubicBezTo>
                    <a:pt x="826892" y="17697"/>
                    <a:pt x="804278" y="28514"/>
                    <a:pt x="772815" y="34413"/>
                  </a:cubicBezTo>
                  <a:cubicBezTo>
                    <a:pt x="741352" y="40312"/>
                    <a:pt x="661711" y="49161"/>
                    <a:pt x="619432" y="52111"/>
                  </a:cubicBezTo>
                  <a:cubicBezTo>
                    <a:pt x="577153" y="55061"/>
                    <a:pt x="545690" y="50145"/>
                    <a:pt x="519143" y="52111"/>
                  </a:cubicBezTo>
                  <a:cubicBezTo>
                    <a:pt x="492596" y="54077"/>
                    <a:pt x="471948" y="58010"/>
                    <a:pt x="460149" y="63909"/>
                  </a:cubicBezTo>
                  <a:cubicBezTo>
                    <a:pt x="448350" y="69808"/>
                    <a:pt x="472931" y="62926"/>
                    <a:pt x="448350" y="87507"/>
                  </a:cubicBezTo>
                  <a:cubicBezTo>
                    <a:pt x="423769" y="112088"/>
                    <a:pt x="358876" y="178947"/>
                    <a:pt x="312665" y="211393"/>
                  </a:cubicBezTo>
                  <a:cubicBezTo>
                    <a:pt x="266454" y="243839"/>
                    <a:pt x="206477" y="271370"/>
                    <a:pt x="171081" y="282185"/>
                  </a:cubicBezTo>
                  <a:cubicBezTo>
                    <a:pt x="135685" y="293001"/>
                    <a:pt x="128803" y="283169"/>
                    <a:pt x="100289" y="276286"/>
                  </a:cubicBezTo>
                  <a:cubicBezTo>
                    <a:pt x="71775" y="269403"/>
                    <a:pt x="35887" y="255146"/>
                    <a:pt x="0" y="24089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9" name="フリーフォーム 58"/>
            <p:cNvSpPr/>
            <p:nvPr/>
          </p:nvSpPr>
          <p:spPr>
            <a:xfrm>
              <a:off x="3854126" y="2979937"/>
              <a:ext cx="166578" cy="106421"/>
            </a:xfrm>
            <a:custGeom>
              <a:avLst/>
              <a:gdLst>
                <a:gd name="connsiteX0" fmla="*/ 60959 w 164198"/>
                <a:gd name="connsiteY0" fmla="*/ 81607 h 101272"/>
                <a:gd name="connsiteX1" fmla="*/ 1966 w 164198"/>
                <a:gd name="connsiteY1" fmla="*/ 22614 h 101272"/>
                <a:gd name="connsiteX2" fmla="*/ 49161 w 164198"/>
                <a:gd name="connsiteY2" fmla="*/ 4916 h 101272"/>
                <a:gd name="connsiteX3" fmla="*/ 131751 w 164198"/>
                <a:gd name="connsiteY3" fmla="*/ 52111 h 101272"/>
                <a:gd name="connsiteX4" fmla="*/ 161248 w 164198"/>
                <a:gd name="connsiteY4" fmla="*/ 93406 h 101272"/>
                <a:gd name="connsiteX5" fmla="*/ 114053 w 164198"/>
                <a:gd name="connsiteY5" fmla="*/ 99305 h 101272"/>
                <a:gd name="connsiteX6" fmla="*/ 60959 w 164198"/>
                <a:gd name="connsiteY6" fmla="*/ 81607 h 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98" h="101272">
                  <a:moveTo>
                    <a:pt x="60959" y="81607"/>
                  </a:moveTo>
                  <a:cubicBezTo>
                    <a:pt x="42278" y="68825"/>
                    <a:pt x="3932" y="35396"/>
                    <a:pt x="1966" y="22614"/>
                  </a:cubicBezTo>
                  <a:cubicBezTo>
                    <a:pt x="0" y="9832"/>
                    <a:pt x="27530" y="0"/>
                    <a:pt x="49161" y="4916"/>
                  </a:cubicBezTo>
                  <a:cubicBezTo>
                    <a:pt x="70792" y="9832"/>
                    <a:pt x="113070" y="37363"/>
                    <a:pt x="131751" y="52111"/>
                  </a:cubicBezTo>
                  <a:cubicBezTo>
                    <a:pt x="150432" y="66859"/>
                    <a:pt x="164198" y="85540"/>
                    <a:pt x="161248" y="93406"/>
                  </a:cubicBezTo>
                  <a:cubicBezTo>
                    <a:pt x="158298" y="101272"/>
                    <a:pt x="129785" y="101272"/>
                    <a:pt x="114053" y="99305"/>
                  </a:cubicBezTo>
                  <a:cubicBezTo>
                    <a:pt x="98322" y="97339"/>
                    <a:pt x="79640" y="94389"/>
                    <a:pt x="60959" y="81607"/>
                  </a:cubicBez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フリーフォーム 59"/>
            <p:cNvSpPr/>
            <p:nvPr/>
          </p:nvSpPr>
          <p:spPr>
            <a:xfrm rot="1866204" flipV="1">
              <a:off x="3892537" y="3104243"/>
              <a:ext cx="578131" cy="619195"/>
            </a:xfrm>
            <a:custGeom>
              <a:avLst/>
              <a:gdLst>
                <a:gd name="connsiteX0" fmla="*/ 23597 w 972410"/>
                <a:gd name="connsiteY0" fmla="*/ 676460 h 823943"/>
                <a:gd name="connsiteX1" fmla="*/ 112087 w 972410"/>
                <a:gd name="connsiteY1" fmla="*/ 729554 h 823943"/>
                <a:gd name="connsiteX2" fmla="*/ 135685 w 972410"/>
                <a:gd name="connsiteY2" fmla="*/ 723655 h 823943"/>
                <a:gd name="connsiteX3" fmla="*/ 230075 w 972410"/>
                <a:gd name="connsiteY3" fmla="*/ 694158 h 823943"/>
                <a:gd name="connsiteX4" fmla="*/ 365760 w 972410"/>
                <a:gd name="connsiteY4" fmla="*/ 582070 h 823943"/>
                <a:gd name="connsiteX5" fmla="*/ 489646 w 972410"/>
                <a:gd name="connsiteY5" fmla="*/ 452284 h 823943"/>
                <a:gd name="connsiteX6" fmla="*/ 507344 w 972410"/>
                <a:gd name="connsiteY6" fmla="*/ 434586 h 823943"/>
                <a:gd name="connsiteX7" fmla="*/ 584036 w 972410"/>
                <a:gd name="connsiteY7" fmla="*/ 387391 h 823943"/>
                <a:gd name="connsiteX8" fmla="*/ 749218 w 972410"/>
                <a:gd name="connsiteY8" fmla="*/ 257605 h 823943"/>
                <a:gd name="connsiteX9" fmla="*/ 755117 w 972410"/>
                <a:gd name="connsiteY9" fmla="*/ 257605 h 823943"/>
                <a:gd name="connsiteX10" fmla="*/ 949796 w 972410"/>
                <a:gd name="connsiteY10" fmla="*/ 21631 h 823943"/>
                <a:gd name="connsiteX11" fmla="*/ 890802 w 972410"/>
                <a:gd name="connsiteY11" fmla="*/ 127820 h 823943"/>
                <a:gd name="connsiteX12" fmla="*/ 784614 w 972410"/>
                <a:gd name="connsiteY12" fmla="*/ 281203 h 823943"/>
                <a:gd name="connsiteX13" fmla="*/ 784614 w 972410"/>
                <a:gd name="connsiteY13" fmla="*/ 298901 h 823943"/>
                <a:gd name="connsiteX14" fmla="*/ 696124 w 972410"/>
                <a:gd name="connsiteY14" fmla="*/ 375593 h 823943"/>
                <a:gd name="connsiteX15" fmla="*/ 530942 w 972410"/>
                <a:gd name="connsiteY15" fmla="*/ 481781 h 823943"/>
                <a:gd name="connsiteX16" fmla="*/ 489646 w 972410"/>
                <a:gd name="connsiteY16" fmla="*/ 540775 h 823943"/>
                <a:gd name="connsiteX17" fmla="*/ 259571 w 972410"/>
                <a:gd name="connsiteY17" fmla="*/ 741353 h 823943"/>
                <a:gd name="connsiteX18" fmla="*/ 188779 w 972410"/>
                <a:gd name="connsiteY18" fmla="*/ 776749 h 823943"/>
                <a:gd name="connsiteX19" fmla="*/ 100289 w 972410"/>
                <a:gd name="connsiteY19" fmla="*/ 818044 h 823943"/>
                <a:gd name="connsiteX20" fmla="*/ 47195 w 972410"/>
                <a:gd name="connsiteY20" fmla="*/ 812145 h 823943"/>
                <a:gd name="connsiteX21" fmla="*/ 0 w 972410"/>
                <a:gd name="connsiteY21" fmla="*/ 782648 h 82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2410" h="823943">
                  <a:moveTo>
                    <a:pt x="23597" y="676460"/>
                  </a:moveTo>
                  <a:cubicBezTo>
                    <a:pt x="58501" y="699074"/>
                    <a:pt x="93406" y="721688"/>
                    <a:pt x="112087" y="729554"/>
                  </a:cubicBezTo>
                  <a:cubicBezTo>
                    <a:pt x="130768" y="737420"/>
                    <a:pt x="116020" y="729554"/>
                    <a:pt x="135685" y="723655"/>
                  </a:cubicBezTo>
                  <a:cubicBezTo>
                    <a:pt x="155350" y="717756"/>
                    <a:pt x="191729" y="717755"/>
                    <a:pt x="230075" y="694158"/>
                  </a:cubicBezTo>
                  <a:cubicBezTo>
                    <a:pt x="268421" y="670561"/>
                    <a:pt x="322498" y="622382"/>
                    <a:pt x="365760" y="582070"/>
                  </a:cubicBezTo>
                  <a:cubicBezTo>
                    <a:pt x="409022" y="541758"/>
                    <a:pt x="466049" y="476865"/>
                    <a:pt x="489646" y="452284"/>
                  </a:cubicBezTo>
                  <a:cubicBezTo>
                    <a:pt x="513243" y="427703"/>
                    <a:pt x="491612" y="445401"/>
                    <a:pt x="507344" y="434586"/>
                  </a:cubicBezTo>
                  <a:cubicBezTo>
                    <a:pt x="523076" y="423771"/>
                    <a:pt x="543724" y="416888"/>
                    <a:pt x="584036" y="387391"/>
                  </a:cubicBezTo>
                  <a:cubicBezTo>
                    <a:pt x="624348" y="357894"/>
                    <a:pt x="720705" y="279236"/>
                    <a:pt x="749218" y="257605"/>
                  </a:cubicBezTo>
                  <a:cubicBezTo>
                    <a:pt x="777731" y="235974"/>
                    <a:pt x="721687" y="296934"/>
                    <a:pt x="755117" y="257605"/>
                  </a:cubicBezTo>
                  <a:cubicBezTo>
                    <a:pt x="788547" y="218276"/>
                    <a:pt x="927182" y="43262"/>
                    <a:pt x="949796" y="21631"/>
                  </a:cubicBezTo>
                  <a:cubicBezTo>
                    <a:pt x="972410" y="0"/>
                    <a:pt x="918332" y="84558"/>
                    <a:pt x="890802" y="127820"/>
                  </a:cubicBezTo>
                  <a:cubicBezTo>
                    <a:pt x="863272" y="171082"/>
                    <a:pt x="802312" y="252690"/>
                    <a:pt x="784614" y="281203"/>
                  </a:cubicBezTo>
                  <a:cubicBezTo>
                    <a:pt x="766916" y="309716"/>
                    <a:pt x="799362" y="283169"/>
                    <a:pt x="784614" y="298901"/>
                  </a:cubicBezTo>
                  <a:cubicBezTo>
                    <a:pt x="769866" y="314633"/>
                    <a:pt x="738403" y="345113"/>
                    <a:pt x="696124" y="375593"/>
                  </a:cubicBezTo>
                  <a:cubicBezTo>
                    <a:pt x="653845" y="406073"/>
                    <a:pt x="565355" y="454251"/>
                    <a:pt x="530942" y="481781"/>
                  </a:cubicBezTo>
                  <a:cubicBezTo>
                    <a:pt x="496529" y="509311"/>
                    <a:pt x="534874" y="497513"/>
                    <a:pt x="489646" y="540775"/>
                  </a:cubicBezTo>
                  <a:cubicBezTo>
                    <a:pt x="444418" y="584037"/>
                    <a:pt x="309715" y="702024"/>
                    <a:pt x="259571" y="741353"/>
                  </a:cubicBezTo>
                  <a:cubicBezTo>
                    <a:pt x="209427" y="780682"/>
                    <a:pt x="215326" y="763967"/>
                    <a:pt x="188779" y="776749"/>
                  </a:cubicBezTo>
                  <a:cubicBezTo>
                    <a:pt x="162232" y="789531"/>
                    <a:pt x="123886" y="812145"/>
                    <a:pt x="100289" y="818044"/>
                  </a:cubicBezTo>
                  <a:cubicBezTo>
                    <a:pt x="76692" y="823943"/>
                    <a:pt x="63910" y="818044"/>
                    <a:pt x="47195" y="812145"/>
                  </a:cubicBezTo>
                  <a:cubicBezTo>
                    <a:pt x="30480" y="806246"/>
                    <a:pt x="15240" y="794447"/>
                    <a:pt x="0" y="782648"/>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61" name="直線コネクタ 60"/>
            <p:cNvCxnSpPr>
              <a:stCxn id="60" idx="8"/>
              <a:endCxn id="60" idx="13"/>
            </p:cNvCxnSpPr>
            <p:nvPr/>
          </p:nvCxnSpPr>
          <p:spPr>
            <a:xfrm flipV="1">
              <a:off x="4244360" y="3584292"/>
              <a:ext cx="39196" cy="193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フリーフォーム 61"/>
            <p:cNvSpPr/>
            <p:nvPr/>
          </p:nvSpPr>
          <p:spPr>
            <a:xfrm>
              <a:off x="4244310" y="2955418"/>
              <a:ext cx="9796" cy="67727"/>
            </a:xfrm>
            <a:custGeom>
              <a:avLst/>
              <a:gdLst>
                <a:gd name="connsiteX0" fmla="*/ 0 w 4763"/>
                <a:gd name="connsiteY0" fmla="*/ 0 h 66675"/>
                <a:gd name="connsiteX1" fmla="*/ 4763 w 4763"/>
                <a:gd name="connsiteY1" fmla="*/ 66675 h 66675"/>
              </a:gdLst>
              <a:ahLst/>
              <a:cxnLst>
                <a:cxn ang="0">
                  <a:pos x="connsiteX0" y="connsiteY0"/>
                </a:cxn>
                <a:cxn ang="0">
                  <a:pos x="connsiteX1" y="connsiteY1"/>
                </a:cxn>
              </a:cxnLst>
              <a:rect l="l" t="t" r="r" b="b"/>
              <a:pathLst>
                <a:path w="4763" h="66675">
                  <a:moveTo>
                    <a:pt x="0" y="0"/>
                  </a:moveTo>
                  <a:lnTo>
                    <a:pt x="4763" y="6667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3" name="フリーフォーム 62"/>
            <p:cNvSpPr/>
            <p:nvPr/>
          </p:nvSpPr>
          <p:spPr>
            <a:xfrm>
              <a:off x="4537351" y="2737616"/>
              <a:ext cx="29400" cy="48372"/>
            </a:xfrm>
            <a:custGeom>
              <a:avLst/>
              <a:gdLst>
                <a:gd name="connsiteX0" fmla="*/ 0 w 28575"/>
                <a:gd name="connsiteY0" fmla="*/ 0 h 52387"/>
                <a:gd name="connsiteX1" fmla="*/ 28575 w 28575"/>
                <a:gd name="connsiteY1" fmla="*/ 52387 h 52387"/>
                <a:gd name="connsiteX2" fmla="*/ 28575 w 28575"/>
                <a:gd name="connsiteY2" fmla="*/ 52387 h 52387"/>
              </a:gdLst>
              <a:ahLst/>
              <a:cxnLst>
                <a:cxn ang="0">
                  <a:pos x="connsiteX0" y="connsiteY0"/>
                </a:cxn>
                <a:cxn ang="0">
                  <a:pos x="connsiteX1" y="connsiteY1"/>
                </a:cxn>
                <a:cxn ang="0">
                  <a:pos x="connsiteX2" y="connsiteY2"/>
                </a:cxn>
              </a:cxnLst>
              <a:rect l="l" t="t" r="r" b="b"/>
              <a:pathLst>
                <a:path w="28575" h="52387">
                  <a:moveTo>
                    <a:pt x="0" y="0"/>
                  </a:moveTo>
                  <a:lnTo>
                    <a:pt x="28575" y="52387"/>
                  </a:lnTo>
                  <a:lnTo>
                    <a:pt x="28575" y="52387"/>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4" name="フリーフォーム 63"/>
            <p:cNvSpPr/>
            <p:nvPr/>
          </p:nvSpPr>
          <p:spPr>
            <a:xfrm flipH="1">
              <a:off x="4090979" y="3029573"/>
              <a:ext cx="48991" cy="67721"/>
            </a:xfrm>
            <a:custGeom>
              <a:avLst/>
              <a:gdLst>
                <a:gd name="connsiteX0" fmla="*/ 0 w 4763"/>
                <a:gd name="connsiteY0" fmla="*/ 0 h 66675"/>
                <a:gd name="connsiteX1" fmla="*/ 4763 w 4763"/>
                <a:gd name="connsiteY1" fmla="*/ 66675 h 66675"/>
              </a:gdLst>
              <a:ahLst/>
              <a:cxnLst>
                <a:cxn ang="0">
                  <a:pos x="connsiteX0" y="connsiteY0"/>
                </a:cxn>
                <a:cxn ang="0">
                  <a:pos x="connsiteX1" y="connsiteY1"/>
                </a:cxn>
              </a:cxnLst>
              <a:rect l="l" t="t" r="r" b="b"/>
              <a:pathLst>
                <a:path w="4763" h="66675">
                  <a:moveTo>
                    <a:pt x="0" y="0"/>
                  </a:moveTo>
                  <a:lnTo>
                    <a:pt x="4763" y="6667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67" name="フリーフォーム 66"/>
          <p:cNvSpPr/>
          <p:nvPr/>
        </p:nvSpPr>
        <p:spPr>
          <a:xfrm>
            <a:off x="6931025" y="3500438"/>
            <a:ext cx="1209675" cy="1214437"/>
          </a:xfrm>
          <a:custGeom>
            <a:avLst/>
            <a:gdLst>
              <a:gd name="connsiteX0" fmla="*/ 0 w 1209368"/>
              <a:gd name="connsiteY0" fmla="*/ 0 h 1961535"/>
              <a:gd name="connsiteX1" fmla="*/ 0 w 1209368"/>
              <a:gd name="connsiteY1" fmla="*/ 1961535 h 1961535"/>
              <a:gd name="connsiteX2" fmla="*/ 1209368 w 1209368"/>
              <a:gd name="connsiteY2" fmla="*/ 855406 h 1961535"/>
            </a:gdLst>
            <a:ahLst/>
            <a:cxnLst>
              <a:cxn ang="0">
                <a:pos x="connsiteX0" y="connsiteY0"/>
              </a:cxn>
              <a:cxn ang="0">
                <a:pos x="connsiteX1" y="connsiteY1"/>
              </a:cxn>
              <a:cxn ang="0">
                <a:pos x="connsiteX2" y="connsiteY2"/>
              </a:cxn>
            </a:cxnLst>
            <a:rect l="l" t="t" r="r" b="b"/>
            <a:pathLst>
              <a:path w="1209368" h="1961535">
                <a:moveTo>
                  <a:pt x="0" y="0"/>
                </a:moveTo>
                <a:lnTo>
                  <a:pt x="0" y="1961535"/>
                </a:lnTo>
                <a:lnTo>
                  <a:pt x="1209368" y="855406"/>
                </a:lnTo>
              </a:path>
            </a:pathLst>
          </a:cu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69" name="直線矢印コネクタ 68"/>
          <p:cNvCxnSpPr/>
          <p:nvPr/>
        </p:nvCxnSpPr>
        <p:spPr>
          <a:xfrm flipV="1">
            <a:off x="8143875" y="3571875"/>
            <a:ext cx="571500" cy="44450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nvGrpSpPr>
          <p:cNvPr id="14343" name="グループ化 64"/>
          <p:cNvGrpSpPr>
            <a:grpSpLocks/>
          </p:cNvGrpSpPr>
          <p:nvPr/>
        </p:nvGrpSpPr>
        <p:grpSpPr bwMode="auto">
          <a:xfrm>
            <a:off x="369888" y="1928813"/>
            <a:ext cx="3451225" cy="2816225"/>
            <a:chOff x="428625" y="1928813"/>
            <a:chExt cx="3451225" cy="2816225"/>
          </a:xfrm>
        </p:grpSpPr>
        <p:sp>
          <p:nvSpPr>
            <p:cNvPr id="71" name="フリーフォーム 70"/>
            <p:cNvSpPr/>
            <p:nvPr/>
          </p:nvSpPr>
          <p:spPr>
            <a:xfrm>
              <a:off x="428625" y="2076450"/>
              <a:ext cx="3238500" cy="2668588"/>
            </a:xfrm>
            <a:custGeom>
              <a:avLst/>
              <a:gdLst>
                <a:gd name="connsiteX0" fmla="*/ 0 w 2953062"/>
                <a:gd name="connsiteY0" fmla="*/ 0 h 2668249"/>
                <a:gd name="connsiteX1" fmla="*/ 14990 w 2953062"/>
                <a:gd name="connsiteY1" fmla="*/ 2068643 h 2668249"/>
                <a:gd name="connsiteX2" fmla="*/ 2923082 w 2953062"/>
                <a:gd name="connsiteY2" fmla="*/ 2668249 h 2668249"/>
                <a:gd name="connsiteX3" fmla="*/ 2953062 w 2953062"/>
                <a:gd name="connsiteY3" fmla="*/ 524656 h 2668249"/>
                <a:gd name="connsiteX4" fmla="*/ 0 w 2953062"/>
                <a:gd name="connsiteY4" fmla="*/ 0 h 2668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062" h="2668249">
                  <a:moveTo>
                    <a:pt x="0" y="0"/>
                  </a:moveTo>
                  <a:lnTo>
                    <a:pt x="14990" y="2068643"/>
                  </a:lnTo>
                  <a:lnTo>
                    <a:pt x="2923082" y="2668249"/>
                  </a:lnTo>
                  <a:lnTo>
                    <a:pt x="2953062" y="524656"/>
                  </a:lnTo>
                  <a:lnTo>
                    <a:pt x="0" y="0"/>
                  </a:ln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2" name="フリーフォーム 71"/>
            <p:cNvSpPr/>
            <p:nvPr/>
          </p:nvSpPr>
          <p:spPr>
            <a:xfrm>
              <a:off x="428625" y="1928813"/>
              <a:ext cx="3451225" cy="2816225"/>
            </a:xfrm>
            <a:custGeom>
              <a:avLst/>
              <a:gdLst>
                <a:gd name="connsiteX0" fmla="*/ 0 w 3451123"/>
                <a:gd name="connsiteY0" fmla="*/ 162232 h 2816942"/>
                <a:gd name="connsiteX1" fmla="*/ 206478 w 3451123"/>
                <a:gd name="connsiteY1" fmla="*/ 0 h 2816942"/>
                <a:gd name="connsiteX2" fmla="*/ 3451123 w 3451123"/>
                <a:gd name="connsiteY2" fmla="*/ 530942 h 2816942"/>
                <a:gd name="connsiteX3" fmla="*/ 3406878 w 3451123"/>
                <a:gd name="connsiteY3" fmla="*/ 2654710 h 2816942"/>
                <a:gd name="connsiteX4" fmla="*/ 3215149 w 3451123"/>
                <a:gd name="connsiteY4" fmla="*/ 2816942 h 281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123" h="2816942">
                  <a:moveTo>
                    <a:pt x="0" y="162232"/>
                  </a:moveTo>
                  <a:lnTo>
                    <a:pt x="206478" y="0"/>
                  </a:lnTo>
                  <a:lnTo>
                    <a:pt x="3451123" y="530942"/>
                  </a:lnTo>
                  <a:lnTo>
                    <a:pt x="3406878" y="2654710"/>
                  </a:lnTo>
                  <a:lnTo>
                    <a:pt x="3215149" y="2816942"/>
                  </a:lnTo>
                </a:path>
              </a:pathLst>
            </a:cu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73" name="直線コネクタ 72"/>
            <p:cNvCxnSpPr/>
            <p:nvPr/>
          </p:nvCxnSpPr>
          <p:spPr>
            <a:xfrm flipV="1">
              <a:off x="3644900" y="2439988"/>
              <a:ext cx="212725" cy="1619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109" name="テキスト ボックス 32"/>
          <p:cNvSpPr txBox="1">
            <a:spLocks noChangeArrowheads="1"/>
          </p:cNvSpPr>
          <p:nvPr/>
        </p:nvSpPr>
        <p:spPr bwMode="auto">
          <a:xfrm>
            <a:off x="3429000" y="630238"/>
            <a:ext cx="2214563" cy="579437"/>
          </a:xfrm>
          <a:prstGeom prst="rect">
            <a:avLst/>
          </a:prstGeom>
          <a:solidFill>
            <a:srgbClr val="FFFF00"/>
          </a:solidFill>
          <a:ln w="9525">
            <a:noFill/>
            <a:miter lim="800000"/>
            <a:headEnd/>
            <a:tailEnd/>
          </a:ln>
        </p:spPr>
        <p:txBody>
          <a:bodyPr>
            <a:spAutoFit/>
          </a:bodyPr>
          <a:lstStyle/>
          <a:p>
            <a:pPr algn="ctr"/>
            <a:r>
              <a:rPr lang="en-US" altLang="ja-JP" sz="3200">
                <a:latin typeface="Calibri" pitchFamily="34" charset="0"/>
              </a:rPr>
              <a:t>Intelligent</a:t>
            </a:r>
            <a:endParaRPr lang="ja-JP" altLang="en-US" sz="3200">
              <a:latin typeface="Calibri" pitchFamily="34" charset="0"/>
            </a:endParaRPr>
          </a:p>
        </p:txBody>
      </p:sp>
      <p:sp>
        <p:nvSpPr>
          <p:cNvPr id="68" name="直方体 67"/>
          <p:cNvSpPr/>
          <p:nvPr/>
        </p:nvSpPr>
        <p:spPr>
          <a:xfrm rot="600912">
            <a:off x="523875" y="3082925"/>
            <a:ext cx="4370388" cy="1473200"/>
          </a:xfrm>
          <a:prstGeom prst="cube">
            <a:avLst>
              <a:gd name="adj" fmla="val 7978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14346" name="グループ化 69"/>
          <p:cNvGrpSpPr>
            <a:grpSpLocks/>
          </p:cNvGrpSpPr>
          <p:nvPr/>
        </p:nvGrpSpPr>
        <p:grpSpPr bwMode="auto">
          <a:xfrm>
            <a:off x="5143500" y="3500438"/>
            <a:ext cx="3143250" cy="2071687"/>
            <a:chOff x="428625" y="1928813"/>
            <a:chExt cx="3451225" cy="2816225"/>
          </a:xfrm>
        </p:grpSpPr>
        <p:sp>
          <p:nvSpPr>
            <p:cNvPr id="75" name="フリーフォーム 74"/>
            <p:cNvSpPr/>
            <p:nvPr/>
          </p:nvSpPr>
          <p:spPr>
            <a:xfrm>
              <a:off x="428625" y="2075559"/>
              <a:ext cx="3238574" cy="2669479"/>
            </a:xfrm>
            <a:custGeom>
              <a:avLst/>
              <a:gdLst>
                <a:gd name="connsiteX0" fmla="*/ 0 w 2953062"/>
                <a:gd name="connsiteY0" fmla="*/ 0 h 2668249"/>
                <a:gd name="connsiteX1" fmla="*/ 14990 w 2953062"/>
                <a:gd name="connsiteY1" fmla="*/ 2068643 h 2668249"/>
                <a:gd name="connsiteX2" fmla="*/ 2923082 w 2953062"/>
                <a:gd name="connsiteY2" fmla="*/ 2668249 h 2668249"/>
                <a:gd name="connsiteX3" fmla="*/ 2953062 w 2953062"/>
                <a:gd name="connsiteY3" fmla="*/ 524656 h 2668249"/>
                <a:gd name="connsiteX4" fmla="*/ 0 w 2953062"/>
                <a:gd name="connsiteY4" fmla="*/ 0 h 2668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062" h="2668249">
                  <a:moveTo>
                    <a:pt x="0" y="0"/>
                  </a:moveTo>
                  <a:lnTo>
                    <a:pt x="14990" y="2068643"/>
                  </a:lnTo>
                  <a:lnTo>
                    <a:pt x="2923082" y="2668249"/>
                  </a:lnTo>
                  <a:lnTo>
                    <a:pt x="2953062" y="524656"/>
                  </a:lnTo>
                  <a:lnTo>
                    <a:pt x="0"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6" name="フリーフォーム 75"/>
            <p:cNvSpPr/>
            <p:nvPr/>
          </p:nvSpPr>
          <p:spPr>
            <a:xfrm>
              <a:off x="428625" y="1928813"/>
              <a:ext cx="3451225" cy="2816225"/>
            </a:xfrm>
            <a:custGeom>
              <a:avLst/>
              <a:gdLst>
                <a:gd name="connsiteX0" fmla="*/ 0 w 3451123"/>
                <a:gd name="connsiteY0" fmla="*/ 162232 h 2816942"/>
                <a:gd name="connsiteX1" fmla="*/ 206478 w 3451123"/>
                <a:gd name="connsiteY1" fmla="*/ 0 h 2816942"/>
                <a:gd name="connsiteX2" fmla="*/ 3451123 w 3451123"/>
                <a:gd name="connsiteY2" fmla="*/ 530942 h 2816942"/>
                <a:gd name="connsiteX3" fmla="*/ 3406878 w 3451123"/>
                <a:gd name="connsiteY3" fmla="*/ 2654710 h 2816942"/>
                <a:gd name="connsiteX4" fmla="*/ 3215149 w 3451123"/>
                <a:gd name="connsiteY4" fmla="*/ 2816942 h 281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123" h="2816942">
                  <a:moveTo>
                    <a:pt x="0" y="162232"/>
                  </a:moveTo>
                  <a:lnTo>
                    <a:pt x="206478" y="0"/>
                  </a:lnTo>
                  <a:lnTo>
                    <a:pt x="3451123" y="530942"/>
                  </a:lnTo>
                  <a:lnTo>
                    <a:pt x="3406878" y="2654710"/>
                  </a:lnTo>
                  <a:lnTo>
                    <a:pt x="3215149" y="2816942"/>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79" name="直線コネクタ 78"/>
            <p:cNvCxnSpPr/>
            <p:nvPr/>
          </p:nvCxnSpPr>
          <p:spPr>
            <a:xfrm flipV="1">
              <a:off x="3644540" y="2440265"/>
              <a:ext cx="212651" cy="1618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47" name="グループ化 80"/>
          <p:cNvGrpSpPr>
            <a:grpSpLocks/>
          </p:cNvGrpSpPr>
          <p:nvPr/>
        </p:nvGrpSpPr>
        <p:grpSpPr bwMode="auto">
          <a:xfrm>
            <a:off x="500063" y="2571750"/>
            <a:ext cx="1452562" cy="2214563"/>
            <a:chOff x="529944" y="4048059"/>
            <a:chExt cx="1166121" cy="1739550"/>
          </a:xfrm>
        </p:grpSpPr>
        <p:sp>
          <p:nvSpPr>
            <p:cNvPr id="17" name="円/楕円 16"/>
            <p:cNvSpPr/>
            <p:nvPr/>
          </p:nvSpPr>
          <p:spPr bwMode="auto">
            <a:xfrm rot="21257579">
              <a:off x="699445" y="4227625"/>
              <a:ext cx="313515" cy="31299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フリーフォーム 18"/>
            <p:cNvSpPr/>
            <p:nvPr/>
          </p:nvSpPr>
          <p:spPr bwMode="auto">
            <a:xfrm rot="21257579">
              <a:off x="894437" y="4536879"/>
              <a:ext cx="0" cy="640952"/>
            </a:xfrm>
            <a:custGeom>
              <a:avLst/>
              <a:gdLst>
                <a:gd name="connsiteX0" fmla="*/ 0 w 0"/>
                <a:gd name="connsiteY0" fmla="*/ 0 h 2038662"/>
                <a:gd name="connsiteX1" fmla="*/ 0 w 0"/>
                <a:gd name="connsiteY1" fmla="*/ 2038662 h 2038662"/>
              </a:gdLst>
              <a:ahLst/>
              <a:cxnLst>
                <a:cxn ang="0">
                  <a:pos x="connsiteX0" y="connsiteY0"/>
                </a:cxn>
                <a:cxn ang="0">
                  <a:pos x="connsiteX1" y="connsiteY1"/>
                </a:cxn>
              </a:cxnLst>
              <a:rect l="l" t="t" r="r" b="b"/>
              <a:pathLst>
                <a:path h="2038662">
                  <a:moveTo>
                    <a:pt x="0" y="0"/>
                  </a:moveTo>
                  <a:lnTo>
                    <a:pt x="0" y="2038662"/>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 name="フリーフォーム 21"/>
            <p:cNvSpPr/>
            <p:nvPr/>
          </p:nvSpPr>
          <p:spPr bwMode="auto">
            <a:xfrm rot="21257579">
              <a:off x="728758" y="5181572"/>
              <a:ext cx="228126" cy="606037"/>
            </a:xfrm>
            <a:custGeom>
              <a:avLst/>
              <a:gdLst>
                <a:gd name="connsiteX0" fmla="*/ 524656 w 524656"/>
                <a:gd name="connsiteY0" fmla="*/ 0 h 1933731"/>
                <a:gd name="connsiteX1" fmla="*/ 0 w 524656"/>
                <a:gd name="connsiteY1" fmla="*/ 1918741 h 1933731"/>
                <a:gd name="connsiteX2" fmla="*/ 344774 w 524656"/>
                <a:gd name="connsiteY2" fmla="*/ 1933731 h 1933731"/>
              </a:gdLst>
              <a:ahLst/>
              <a:cxnLst>
                <a:cxn ang="0">
                  <a:pos x="connsiteX0" y="connsiteY0"/>
                </a:cxn>
                <a:cxn ang="0">
                  <a:pos x="connsiteX1" y="connsiteY1"/>
                </a:cxn>
                <a:cxn ang="0">
                  <a:pos x="connsiteX2" y="connsiteY2"/>
                </a:cxn>
              </a:cxnLst>
              <a:rect l="l" t="t" r="r" b="b"/>
              <a:pathLst>
                <a:path w="524656" h="1933731">
                  <a:moveTo>
                    <a:pt x="524656" y="0"/>
                  </a:moveTo>
                  <a:lnTo>
                    <a:pt x="0" y="1918741"/>
                  </a:lnTo>
                  <a:lnTo>
                    <a:pt x="344774" y="1933731"/>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 name="フリーフォーム 24"/>
            <p:cNvSpPr/>
            <p:nvPr/>
          </p:nvSpPr>
          <p:spPr bwMode="auto">
            <a:xfrm rot="17595736">
              <a:off x="803067" y="4352108"/>
              <a:ext cx="672127" cy="193716"/>
            </a:xfrm>
            <a:custGeom>
              <a:avLst/>
              <a:gdLst>
                <a:gd name="connsiteX0" fmla="*/ 0 w 1244184"/>
                <a:gd name="connsiteY0" fmla="*/ 0 h 1244183"/>
                <a:gd name="connsiteX1" fmla="*/ 479685 w 1244184"/>
                <a:gd name="connsiteY1" fmla="*/ 1019331 h 1244183"/>
                <a:gd name="connsiteX2" fmla="*/ 1244184 w 1244184"/>
                <a:gd name="connsiteY2" fmla="*/ 1244183 h 1244183"/>
              </a:gdLst>
              <a:ahLst/>
              <a:cxnLst>
                <a:cxn ang="0">
                  <a:pos x="connsiteX0" y="connsiteY0"/>
                </a:cxn>
                <a:cxn ang="0">
                  <a:pos x="connsiteX1" y="connsiteY1"/>
                </a:cxn>
                <a:cxn ang="0">
                  <a:pos x="connsiteX2" y="connsiteY2"/>
                </a:cxn>
              </a:cxnLst>
              <a:rect l="l" t="t" r="r" b="b"/>
              <a:pathLst>
                <a:path w="1244184" h="1244183">
                  <a:moveTo>
                    <a:pt x="0" y="0"/>
                  </a:moveTo>
                  <a:lnTo>
                    <a:pt x="479685" y="1019331"/>
                  </a:lnTo>
                  <a:lnTo>
                    <a:pt x="1244184" y="1244183"/>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6" name="円/楕円 25"/>
            <p:cNvSpPr/>
            <p:nvPr/>
          </p:nvSpPr>
          <p:spPr bwMode="auto">
            <a:xfrm rot="21257579">
              <a:off x="1010411" y="4342348"/>
              <a:ext cx="62448" cy="43645"/>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7" name="フリーフォーム 106"/>
            <p:cNvSpPr/>
            <p:nvPr/>
          </p:nvSpPr>
          <p:spPr bwMode="auto">
            <a:xfrm rot="16496375" flipV="1">
              <a:off x="388343" y="4189660"/>
              <a:ext cx="682103" cy="398902"/>
            </a:xfrm>
            <a:custGeom>
              <a:avLst/>
              <a:gdLst>
                <a:gd name="connsiteX0" fmla="*/ 0 w 1244184"/>
                <a:gd name="connsiteY0" fmla="*/ 0 h 1244183"/>
                <a:gd name="connsiteX1" fmla="*/ 479685 w 1244184"/>
                <a:gd name="connsiteY1" fmla="*/ 1019331 h 1244183"/>
                <a:gd name="connsiteX2" fmla="*/ 1244184 w 1244184"/>
                <a:gd name="connsiteY2" fmla="*/ 1244183 h 1244183"/>
              </a:gdLst>
              <a:ahLst/>
              <a:cxnLst>
                <a:cxn ang="0">
                  <a:pos x="connsiteX0" y="connsiteY0"/>
                </a:cxn>
                <a:cxn ang="0">
                  <a:pos x="connsiteX1" y="connsiteY1"/>
                </a:cxn>
                <a:cxn ang="0">
                  <a:pos x="connsiteX2" y="connsiteY2"/>
                </a:cxn>
              </a:cxnLst>
              <a:rect l="l" t="t" r="r" b="b"/>
              <a:pathLst>
                <a:path w="1244184" h="1244183">
                  <a:moveTo>
                    <a:pt x="0" y="0"/>
                  </a:moveTo>
                  <a:lnTo>
                    <a:pt x="479685" y="1019331"/>
                  </a:lnTo>
                  <a:lnTo>
                    <a:pt x="1244184" y="1244183"/>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0" name="フリーフォーム 79"/>
            <p:cNvSpPr/>
            <p:nvPr/>
          </p:nvSpPr>
          <p:spPr>
            <a:xfrm>
              <a:off x="899534" y="4867331"/>
              <a:ext cx="796531" cy="324217"/>
            </a:xfrm>
            <a:custGeom>
              <a:avLst/>
              <a:gdLst>
                <a:gd name="connsiteX0" fmla="*/ 0 w 796413"/>
                <a:gd name="connsiteY0" fmla="*/ 324464 h 324464"/>
                <a:gd name="connsiteX1" fmla="*/ 412954 w 796413"/>
                <a:gd name="connsiteY1" fmla="*/ 0 h 324464"/>
                <a:gd name="connsiteX2" fmla="*/ 796413 w 796413"/>
                <a:gd name="connsiteY2" fmla="*/ 221226 h 324464"/>
                <a:gd name="connsiteX3" fmla="*/ 781664 w 796413"/>
                <a:gd name="connsiteY3" fmla="*/ 29497 h 324464"/>
              </a:gdLst>
              <a:ahLst/>
              <a:cxnLst>
                <a:cxn ang="0">
                  <a:pos x="connsiteX0" y="connsiteY0"/>
                </a:cxn>
                <a:cxn ang="0">
                  <a:pos x="connsiteX1" y="connsiteY1"/>
                </a:cxn>
                <a:cxn ang="0">
                  <a:pos x="connsiteX2" y="connsiteY2"/>
                </a:cxn>
                <a:cxn ang="0">
                  <a:pos x="connsiteX3" y="connsiteY3"/>
                </a:cxn>
              </a:cxnLst>
              <a:rect l="l" t="t" r="r" b="b"/>
              <a:pathLst>
                <a:path w="796413" h="324464">
                  <a:moveTo>
                    <a:pt x="0" y="324464"/>
                  </a:moveTo>
                  <a:lnTo>
                    <a:pt x="412954" y="0"/>
                  </a:lnTo>
                  <a:lnTo>
                    <a:pt x="796413" y="221226"/>
                  </a:lnTo>
                  <a:lnTo>
                    <a:pt x="781664" y="29497"/>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cxnSp>
        <p:nvCxnSpPr>
          <p:cNvPr id="83" name="直線矢印コネクタ 82"/>
          <p:cNvCxnSpPr>
            <a:stCxn id="68" idx="1"/>
          </p:cNvCxnSpPr>
          <p:nvPr/>
        </p:nvCxnSpPr>
        <p:spPr>
          <a:xfrm rot="5400000" flipH="1" flipV="1">
            <a:off x="2345532" y="2423318"/>
            <a:ext cx="1435100" cy="201771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85" name="爆発 1 84"/>
          <p:cNvSpPr/>
          <p:nvPr/>
        </p:nvSpPr>
        <p:spPr>
          <a:xfrm>
            <a:off x="1643063" y="3473450"/>
            <a:ext cx="571500" cy="642938"/>
          </a:xfrm>
          <a:prstGeom prst="irregularSeal1">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テキスト ボックス 35"/>
          <p:cNvSpPr txBox="1">
            <a:spLocks noChangeArrowheads="1"/>
          </p:cNvSpPr>
          <p:nvPr/>
        </p:nvSpPr>
        <p:spPr bwMode="auto">
          <a:xfrm>
            <a:off x="3571875" y="1214438"/>
            <a:ext cx="4733925" cy="946150"/>
          </a:xfrm>
          <a:prstGeom prst="rect">
            <a:avLst/>
          </a:prstGeom>
          <a:solidFill>
            <a:schemeClr val="bg1"/>
          </a:solidFill>
          <a:ln w="9525">
            <a:noFill/>
            <a:miter lim="800000"/>
            <a:headEnd/>
            <a:tailEnd/>
          </a:ln>
        </p:spPr>
        <p:txBody>
          <a:bodyPr>
            <a:spAutoFit/>
          </a:bodyPr>
          <a:lstStyle/>
          <a:p>
            <a:r>
              <a:rPr lang="en-US" altLang="ja-JP" sz="2800">
                <a:latin typeface="Calibri" pitchFamily="34" charset="0"/>
              </a:rPr>
              <a:t>in encountering stimuli eliciting novel adaptive behaviors</a:t>
            </a:r>
            <a:endParaRPr lang="ja-JP" altLang="en-US" sz="2800">
              <a:latin typeface="Calibri" pitchFamily="34" charset="0"/>
            </a:endParaRPr>
          </a:p>
        </p:txBody>
      </p:sp>
      <p:sp>
        <p:nvSpPr>
          <p:cNvPr id="87" name="テキスト ボックス 35"/>
          <p:cNvSpPr txBox="1">
            <a:spLocks noChangeArrowheads="1"/>
          </p:cNvSpPr>
          <p:nvPr/>
        </p:nvSpPr>
        <p:spPr bwMode="auto">
          <a:xfrm>
            <a:off x="1571625" y="642938"/>
            <a:ext cx="1785938" cy="519112"/>
          </a:xfrm>
          <a:prstGeom prst="rect">
            <a:avLst/>
          </a:prstGeom>
          <a:solidFill>
            <a:schemeClr val="bg1"/>
          </a:solidFill>
          <a:ln w="9525">
            <a:noFill/>
            <a:miter lim="800000"/>
            <a:headEnd/>
            <a:tailEnd/>
          </a:ln>
        </p:spPr>
        <p:txBody>
          <a:bodyPr>
            <a:spAutoFit/>
          </a:bodyPr>
          <a:lstStyle/>
          <a:p>
            <a:endParaRPr lang="ja-JP" altLang="en-US" sz="2800">
              <a:latin typeface="Calibri" pitchFamily="34" charset="0"/>
            </a:endParaRPr>
          </a:p>
        </p:txBody>
      </p:sp>
      <p:sp>
        <p:nvSpPr>
          <p:cNvPr id="88" name="テキスト ボックス 32"/>
          <p:cNvSpPr txBox="1">
            <a:spLocks noChangeArrowheads="1"/>
          </p:cNvSpPr>
          <p:nvPr/>
        </p:nvSpPr>
        <p:spPr bwMode="auto">
          <a:xfrm>
            <a:off x="1285875" y="5475288"/>
            <a:ext cx="3643313" cy="946150"/>
          </a:xfrm>
          <a:prstGeom prst="rect">
            <a:avLst/>
          </a:prstGeom>
          <a:solidFill>
            <a:srgbClr val="FFFF00"/>
          </a:solidFill>
          <a:ln w="9525">
            <a:noFill/>
            <a:miter lim="800000"/>
            <a:headEnd/>
            <a:tailEnd/>
          </a:ln>
        </p:spPr>
        <p:txBody>
          <a:bodyPr>
            <a:spAutoFit/>
          </a:bodyPr>
          <a:lstStyle/>
          <a:p>
            <a:pPr algn="ctr"/>
            <a:r>
              <a:rPr lang="en-US" altLang="ja-JP" sz="2800">
                <a:latin typeface="Calibri" pitchFamily="34" charset="0"/>
              </a:rPr>
              <a:t>Autonomous choice of stimuli </a:t>
            </a:r>
            <a:endParaRPr lang="ja-JP" altLang="en-US" sz="280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テキスト ボックス 1"/>
          <p:cNvSpPr txBox="1">
            <a:spLocks noChangeArrowheads="1"/>
          </p:cNvSpPr>
          <p:nvPr/>
        </p:nvSpPr>
        <p:spPr bwMode="auto">
          <a:xfrm>
            <a:off x="1143000" y="1428750"/>
            <a:ext cx="6858000" cy="1066800"/>
          </a:xfrm>
          <a:prstGeom prst="rect">
            <a:avLst/>
          </a:prstGeom>
          <a:noFill/>
          <a:ln w="9525">
            <a:noFill/>
            <a:miter lim="800000"/>
            <a:headEnd/>
            <a:tailEnd/>
          </a:ln>
        </p:spPr>
        <p:txBody>
          <a:bodyPr>
            <a:spAutoFit/>
          </a:bodyPr>
          <a:lstStyle/>
          <a:p>
            <a:pPr algn="ctr"/>
            <a:r>
              <a:rPr lang="en-US" altLang="ja-JP" sz="3200" dirty="0">
                <a:latin typeface="Calibri" pitchFamily="34" charset="0"/>
              </a:rPr>
              <a:t>Novel sensory organs in pill bugs: </a:t>
            </a:r>
          </a:p>
          <a:p>
            <a:pPr algn="ctr"/>
            <a:r>
              <a:rPr lang="en-US" altLang="ja-JP" sz="3200" dirty="0">
                <a:latin typeface="Calibri" pitchFamily="34" charset="0"/>
              </a:rPr>
              <a:t>artificial tubes attached to antennae</a:t>
            </a:r>
            <a:endParaRPr lang="ja-JP" altLang="en-US" sz="3200" dirty="0">
              <a:latin typeface="Calibri" pitchFamily="34" charset="0"/>
            </a:endParaRPr>
          </a:p>
        </p:txBody>
      </p:sp>
      <p:sp>
        <p:nvSpPr>
          <p:cNvPr id="15363" name="テキスト ボックス 2"/>
          <p:cNvSpPr txBox="1">
            <a:spLocks noChangeArrowheads="1"/>
          </p:cNvSpPr>
          <p:nvPr/>
        </p:nvSpPr>
        <p:spPr bwMode="auto">
          <a:xfrm>
            <a:off x="1428750" y="4000500"/>
            <a:ext cx="6429375" cy="1816100"/>
          </a:xfrm>
          <a:prstGeom prst="rect">
            <a:avLst/>
          </a:prstGeom>
          <a:noFill/>
          <a:ln w="9525">
            <a:noFill/>
            <a:miter lim="800000"/>
            <a:headEnd/>
            <a:tailEnd/>
          </a:ln>
        </p:spPr>
        <p:txBody>
          <a:bodyPr>
            <a:spAutoFit/>
          </a:bodyPr>
          <a:lstStyle/>
          <a:p>
            <a:pPr algn="ctr"/>
            <a:r>
              <a:rPr lang="en-US" altLang="ja-JP" sz="2800">
                <a:latin typeface="Calibri" pitchFamily="34" charset="0"/>
              </a:rPr>
              <a:t>Tohru Moriyama</a:t>
            </a:r>
          </a:p>
          <a:p>
            <a:pPr algn="ctr"/>
            <a:endParaRPr lang="en-US" altLang="ja-JP" sz="2800">
              <a:latin typeface="Calibri" pitchFamily="34" charset="0"/>
            </a:endParaRPr>
          </a:p>
          <a:p>
            <a:pPr algn="ctr"/>
            <a:r>
              <a:rPr lang="en-US" altLang="ja-JP" sz="2800">
                <a:latin typeface="Calibri" pitchFamily="34" charset="0"/>
              </a:rPr>
              <a:t>Young Researchers Empowerment Center, Shinshu University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3"/>
          <p:cNvSpPr>
            <a:spLocks noChangeAspect="1" noChangeArrowheads="1" noTextEdit="1"/>
          </p:cNvSpPr>
          <p:nvPr/>
        </p:nvSpPr>
        <p:spPr bwMode="auto">
          <a:xfrm>
            <a:off x="3786188" y="2538413"/>
            <a:ext cx="5000625" cy="3890962"/>
          </a:xfrm>
          <a:prstGeom prst="rect">
            <a:avLst/>
          </a:prstGeom>
          <a:noFill/>
          <a:ln w="9525">
            <a:noFill/>
            <a:miter lim="800000"/>
            <a:headEnd/>
            <a:tailEnd/>
          </a:ln>
        </p:spPr>
        <p:txBody>
          <a:bodyPr/>
          <a:lstStyle/>
          <a:p>
            <a:endParaRPr lang="ja-JP" altLang="en-US"/>
          </a:p>
        </p:txBody>
      </p:sp>
      <p:grpSp>
        <p:nvGrpSpPr>
          <p:cNvPr id="16387" name="グループ化 208"/>
          <p:cNvGrpSpPr>
            <a:grpSpLocks/>
          </p:cNvGrpSpPr>
          <p:nvPr/>
        </p:nvGrpSpPr>
        <p:grpSpPr bwMode="auto">
          <a:xfrm>
            <a:off x="3429000" y="2149475"/>
            <a:ext cx="5000625" cy="3922713"/>
            <a:chOff x="3714779" y="1506538"/>
            <a:chExt cx="5000625" cy="3922712"/>
          </a:xfrm>
        </p:grpSpPr>
        <p:sp>
          <p:nvSpPr>
            <p:cNvPr id="16467" name="AutoShape 3"/>
            <p:cNvSpPr>
              <a:spLocks noChangeAspect="1" noChangeArrowheads="1" noTextEdit="1"/>
            </p:cNvSpPr>
            <p:nvPr/>
          </p:nvSpPr>
          <p:spPr bwMode="auto">
            <a:xfrm>
              <a:off x="3714779" y="1538288"/>
              <a:ext cx="5000625" cy="3890962"/>
            </a:xfrm>
            <a:prstGeom prst="rect">
              <a:avLst/>
            </a:prstGeom>
            <a:noFill/>
            <a:ln w="9525">
              <a:noFill/>
              <a:miter lim="800000"/>
              <a:headEnd/>
              <a:tailEnd/>
            </a:ln>
          </p:spPr>
          <p:txBody>
            <a:bodyPr/>
            <a:lstStyle/>
            <a:p>
              <a:endParaRPr lang="ja-JP" altLang="en-US"/>
            </a:p>
          </p:txBody>
        </p:sp>
        <p:sp>
          <p:nvSpPr>
            <p:cNvPr id="16468" name="Rectangle 5"/>
            <p:cNvSpPr>
              <a:spLocks noChangeArrowheads="1"/>
            </p:cNvSpPr>
            <p:nvPr/>
          </p:nvSpPr>
          <p:spPr bwMode="auto">
            <a:xfrm>
              <a:off x="3714779" y="1592263"/>
              <a:ext cx="266700" cy="506412"/>
            </a:xfrm>
            <a:prstGeom prst="rect">
              <a:avLst/>
            </a:prstGeom>
            <a:noFill/>
            <a:ln w="9525">
              <a:noFill/>
              <a:miter lim="800000"/>
              <a:headEnd/>
              <a:tailEnd/>
            </a:ln>
          </p:spPr>
          <p:txBody>
            <a:bodyPr wrap="none" lIns="0" tIns="0" rIns="0" bIns="0">
              <a:spAutoFit/>
            </a:bodyPr>
            <a:lstStyle/>
            <a:p>
              <a:r>
                <a:rPr lang="ja-JP" altLang="ja-JP" sz="2800">
                  <a:solidFill>
                    <a:srgbClr val="000000"/>
                  </a:solidFill>
                  <a:latin typeface="Century" pitchFamily="18" charset="0"/>
                </a:rPr>
                <a:t> </a:t>
              </a:r>
              <a:endParaRPr lang="ja-JP" altLang="ja-JP"/>
            </a:p>
          </p:txBody>
        </p:sp>
        <p:sp>
          <p:nvSpPr>
            <p:cNvPr id="16469" name="Freeform 6"/>
            <p:cNvSpPr>
              <a:spLocks noEditPoints="1"/>
            </p:cNvSpPr>
            <p:nvPr/>
          </p:nvSpPr>
          <p:spPr bwMode="auto">
            <a:xfrm>
              <a:off x="6883429" y="3036888"/>
              <a:ext cx="544513" cy="534987"/>
            </a:xfrm>
            <a:custGeom>
              <a:avLst/>
              <a:gdLst>
                <a:gd name="T0" fmla="*/ 220156 w 1390"/>
                <a:gd name="T1" fmla="*/ 15185 h 1374"/>
                <a:gd name="T2" fmla="*/ 194301 w 1390"/>
                <a:gd name="T3" fmla="*/ 75926 h 1374"/>
                <a:gd name="T4" fmla="*/ 188817 w 1390"/>
                <a:gd name="T5" fmla="*/ 98509 h 1374"/>
                <a:gd name="T6" fmla="*/ 196260 w 1390"/>
                <a:gd name="T7" fmla="*/ 134720 h 1374"/>
                <a:gd name="T8" fmla="*/ 238175 w 1390"/>
                <a:gd name="T9" fmla="*/ 181055 h 1374"/>
                <a:gd name="T10" fmla="*/ 350212 w 1390"/>
                <a:gd name="T11" fmla="*/ 244521 h 1374"/>
                <a:gd name="T12" fmla="*/ 455981 w 1390"/>
                <a:gd name="T13" fmla="*/ 286572 h 1374"/>
                <a:gd name="T14" fmla="*/ 488887 w 1390"/>
                <a:gd name="T15" fmla="*/ 288909 h 1374"/>
                <a:gd name="T16" fmla="*/ 514741 w 1390"/>
                <a:gd name="T17" fmla="*/ 273334 h 1374"/>
                <a:gd name="T18" fmla="*/ 535503 w 1390"/>
                <a:gd name="T19" fmla="*/ 259317 h 1374"/>
                <a:gd name="T20" fmla="*/ 543730 w 1390"/>
                <a:gd name="T21" fmla="*/ 267104 h 1374"/>
                <a:gd name="T22" fmla="*/ 542946 w 1390"/>
                <a:gd name="T23" fmla="*/ 295138 h 1374"/>
                <a:gd name="T24" fmla="*/ 526101 w 1390"/>
                <a:gd name="T25" fmla="*/ 339915 h 1374"/>
                <a:gd name="T26" fmla="*/ 442662 w 1390"/>
                <a:gd name="T27" fmla="*/ 407665 h 1374"/>
                <a:gd name="T28" fmla="*/ 314956 w 1390"/>
                <a:gd name="T29" fmla="*/ 467627 h 1374"/>
                <a:gd name="T30" fmla="*/ 244835 w 1390"/>
                <a:gd name="T31" fmla="*/ 515519 h 1374"/>
                <a:gd name="T32" fmla="*/ 160220 w 1390"/>
                <a:gd name="T33" fmla="*/ 532261 h 1374"/>
                <a:gd name="T34" fmla="*/ 86965 w 1390"/>
                <a:gd name="T35" fmla="*/ 534208 h 1374"/>
                <a:gd name="T36" fmla="*/ 73646 w 1390"/>
                <a:gd name="T37" fmla="*/ 527200 h 1374"/>
                <a:gd name="T38" fmla="*/ 67770 w 1390"/>
                <a:gd name="T39" fmla="*/ 515908 h 1374"/>
                <a:gd name="T40" fmla="*/ 36431 w 1390"/>
                <a:gd name="T41" fmla="*/ 495661 h 1374"/>
                <a:gd name="T42" fmla="*/ 10577 w 1390"/>
                <a:gd name="T43" fmla="*/ 466459 h 1374"/>
                <a:gd name="T44" fmla="*/ 0 w 1390"/>
                <a:gd name="T45" fmla="*/ 387028 h 1374"/>
                <a:gd name="T46" fmla="*/ 15669 w 1390"/>
                <a:gd name="T47" fmla="*/ 264379 h 1374"/>
                <a:gd name="T48" fmla="*/ 83440 w 1390"/>
                <a:gd name="T49" fmla="*/ 92279 h 1374"/>
                <a:gd name="T50" fmla="*/ 142200 w 1390"/>
                <a:gd name="T51" fmla="*/ 18690 h 1374"/>
                <a:gd name="T52" fmla="*/ 180590 w 1390"/>
                <a:gd name="T53" fmla="*/ 1168 h 1374"/>
                <a:gd name="T54" fmla="*/ 211537 w 1390"/>
                <a:gd name="T55" fmla="*/ 2336 h 1374"/>
                <a:gd name="T56" fmla="*/ 210362 w 1390"/>
                <a:gd name="T57" fmla="*/ 8177 h 1374"/>
                <a:gd name="T58" fmla="*/ 182549 w 1390"/>
                <a:gd name="T59" fmla="*/ 7009 h 1374"/>
                <a:gd name="T60" fmla="*/ 146509 w 1390"/>
                <a:gd name="T61" fmla="*/ 22973 h 1374"/>
                <a:gd name="T62" fmla="*/ 88532 w 1390"/>
                <a:gd name="T63" fmla="*/ 95784 h 1374"/>
                <a:gd name="T64" fmla="*/ 21545 w 1390"/>
                <a:gd name="T65" fmla="*/ 265547 h 1374"/>
                <a:gd name="T66" fmla="*/ 6268 w 1390"/>
                <a:gd name="T67" fmla="*/ 386639 h 1374"/>
                <a:gd name="T68" fmla="*/ 15669 w 1390"/>
                <a:gd name="T69" fmla="*/ 462955 h 1374"/>
                <a:gd name="T70" fmla="*/ 39565 w 1390"/>
                <a:gd name="T71" fmla="*/ 490599 h 1374"/>
                <a:gd name="T72" fmla="*/ 72079 w 1390"/>
                <a:gd name="T73" fmla="*/ 511625 h 1374"/>
                <a:gd name="T74" fmla="*/ 77955 w 1390"/>
                <a:gd name="T75" fmla="*/ 522138 h 1374"/>
                <a:gd name="T76" fmla="*/ 87357 w 1390"/>
                <a:gd name="T77" fmla="*/ 527978 h 1374"/>
                <a:gd name="T78" fmla="*/ 159437 w 1390"/>
                <a:gd name="T79" fmla="*/ 526421 h 1374"/>
                <a:gd name="T80" fmla="*/ 242093 w 1390"/>
                <a:gd name="T81" fmla="*/ 509678 h 1374"/>
                <a:gd name="T82" fmla="*/ 312214 w 1390"/>
                <a:gd name="T83" fmla="*/ 461786 h 1374"/>
                <a:gd name="T84" fmla="*/ 439136 w 1390"/>
                <a:gd name="T85" fmla="*/ 402603 h 1374"/>
                <a:gd name="T86" fmla="*/ 521009 w 1390"/>
                <a:gd name="T87" fmla="*/ 335632 h 1374"/>
                <a:gd name="T88" fmla="*/ 537070 w 1390"/>
                <a:gd name="T89" fmla="*/ 293192 h 1374"/>
                <a:gd name="T90" fmla="*/ 537853 w 1390"/>
                <a:gd name="T91" fmla="*/ 267494 h 1374"/>
                <a:gd name="T92" fmla="*/ 534328 w 1390"/>
                <a:gd name="T93" fmla="*/ 265157 h 1374"/>
                <a:gd name="T94" fmla="*/ 518267 w 1390"/>
                <a:gd name="T95" fmla="*/ 278396 h 1374"/>
                <a:gd name="T96" fmla="*/ 489278 w 1390"/>
                <a:gd name="T97" fmla="*/ 294749 h 1374"/>
                <a:gd name="T98" fmla="*/ 454022 w 1390"/>
                <a:gd name="T99" fmla="*/ 292413 h 1374"/>
                <a:gd name="T100" fmla="*/ 347470 w 1390"/>
                <a:gd name="T101" fmla="*/ 250361 h 1374"/>
                <a:gd name="T102" fmla="*/ 234650 w 1390"/>
                <a:gd name="T103" fmla="*/ 186116 h 1374"/>
                <a:gd name="T104" fmla="*/ 191167 w 1390"/>
                <a:gd name="T105" fmla="*/ 138224 h 1374"/>
                <a:gd name="T106" fmla="*/ 182549 w 1390"/>
                <a:gd name="T107" fmla="*/ 98899 h 1374"/>
                <a:gd name="T108" fmla="*/ 188425 w 1390"/>
                <a:gd name="T109" fmla="*/ 73201 h 1374"/>
                <a:gd name="T110" fmla="*/ 214280 w 1390"/>
                <a:gd name="T111" fmla="*/ 13628 h 1374"/>
                <a:gd name="T112" fmla="*/ 209187 w 1390"/>
                <a:gd name="T113" fmla="*/ 7787 h 13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90"/>
                <a:gd name="T172" fmla="*/ 0 h 1374"/>
                <a:gd name="T173" fmla="*/ 1390 w 1390"/>
                <a:gd name="T174" fmla="*/ 1374 h 13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90" h="1374">
                  <a:moveTo>
                    <a:pt x="556" y="16"/>
                  </a:moveTo>
                  <a:cubicBezTo>
                    <a:pt x="558" y="17"/>
                    <a:pt x="559" y="19"/>
                    <a:pt x="559" y="21"/>
                  </a:cubicBezTo>
                  <a:lnTo>
                    <a:pt x="562" y="36"/>
                  </a:lnTo>
                  <a:cubicBezTo>
                    <a:pt x="563" y="37"/>
                    <a:pt x="563" y="38"/>
                    <a:pt x="562" y="39"/>
                  </a:cubicBezTo>
                  <a:lnTo>
                    <a:pt x="556" y="62"/>
                  </a:lnTo>
                  <a:lnTo>
                    <a:pt x="544" y="93"/>
                  </a:lnTo>
                  <a:lnTo>
                    <a:pt x="528" y="126"/>
                  </a:lnTo>
                  <a:lnTo>
                    <a:pt x="496" y="195"/>
                  </a:lnTo>
                  <a:lnTo>
                    <a:pt x="485" y="227"/>
                  </a:lnTo>
                  <a:lnTo>
                    <a:pt x="485" y="225"/>
                  </a:lnTo>
                  <a:lnTo>
                    <a:pt x="482" y="254"/>
                  </a:lnTo>
                  <a:lnTo>
                    <a:pt x="482" y="253"/>
                  </a:lnTo>
                  <a:lnTo>
                    <a:pt x="487" y="303"/>
                  </a:lnTo>
                  <a:lnTo>
                    <a:pt x="487" y="301"/>
                  </a:lnTo>
                  <a:lnTo>
                    <a:pt x="502" y="348"/>
                  </a:lnTo>
                  <a:lnTo>
                    <a:pt x="501" y="346"/>
                  </a:lnTo>
                  <a:lnTo>
                    <a:pt x="530" y="392"/>
                  </a:lnTo>
                  <a:lnTo>
                    <a:pt x="529" y="391"/>
                  </a:lnTo>
                  <a:lnTo>
                    <a:pt x="576" y="440"/>
                  </a:lnTo>
                  <a:lnTo>
                    <a:pt x="608" y="465"/>
                  </a:lnTo>
                  <a:lnTo>
                    <a:pt x="649" y="493"/>
                  </a:lnTo>
                  <a:lnTo>
                    <a:pt x="745" y="551"/>
                  </a:lnTo>
                  <a:lnTo>
                    <a:pt x="846" y="604"/>
                  </a:lnTo>
                  <a:lnTo>
                    <a:pt x="894" y="628"/>
                  </a:lnTo>
                  <a:lnTo>
                    <a:pt x="938" y="649"/>
                  </a:lnTo>
                  <a:lnTo>
                    <a:pt x="1018" y="685"/>
                  </a:lnTo>
                  <a:lnTo>
                    <a:pt x="1094" y="715"/>
                  </a:lnTo>
                  <a:lnTo>
                    <a:pt x="1164" y="736"/>
                  </a:lnTo>
                  <a:lnTo>
                    <a:pt x="1163" y="736"/>
                  </a:lnTo>
                  <a:lnTo>
                    <a:pt x="1223" y="745"/>
                  </a:lnTo>
                  <a:lnTo>
                    <a:pt x="1221" y="745"/>
                  </a:lnTo>
                  <a:lnTo>
                    <a:pt x="1248" y="742"/>
                  </a:lnTo>
                  <a:lnTo>
                    <a:pt x="1245" y="742"/>
                  </a:lnTo>
                  <a:lnTo>
                    <a:pt x="1270" y="732"/>
                  </a:lnTo>
                  <a:lnTo>
                    <a:pt x="1269" y="733"/>
                  </a:lnTo>
                  <a:lnTo>
                    <a:pt x="1314" y="702"/>
                  </a:lnTo>
                  <a:lnTo>
                    <a:pt x="1347" y="673"/>
                  </a:lnTo>
                  <a:cubicBezTo>
                    <a:pt x="1348" y="673"/>
                    <a:pt x="1348" y="673"/>
                    <a:pt x="1349" y="672"/>
                  </a:cubicBezTo>
                  <a:lnTo>
                    <a:pt x="1362" y="666"/>
                  </a:lnTo>
                  <a:cubicBezTo>
                    <a:pt x="1364" y="665"/>
                    <a:pt x="1365" y="665"/>
                    <a:pt x="1367" y="666"/>
                  </a:cubicBezTo>
                  <a:lnTo>
                    <a:pt x="1376" y="668"/>
                  </a:lnTo>
                  <a:cubicBezTo>
                    <a:pt x="1378" y="668"/>
                    <a:pt x="1380" y="670"/>
                    <a:pt x="1381" y="672"/>
                  </a:cubicBezTo>
                  <a:lnTo>
                    <a:pt x="1387" y="683"/>
                  </a:lnTo>
                  <a:cubicBezTo>
                    <a:pt x="1388" y="684"/>
                    <a:pt x="1388" y="685"/>
                    <a:pt x="1388" y="686"/>
                  </a:cubicBezTo>
                  <a:lnTo>
                    <a:pt x="1390" y="704"/>
                  </a:lnTo>
                  <a:cubicBezTo>
                    <a:pt x="1390" y="704"/>
                    <a:pt x="1390" y="705"/>
                    <a:pt x="1390" y="705"/>
                  </a:cubicBezTo>
                  <a:lnTo>
                    <a:pt x="1386" y="756"/>
                  </a:lnTo>
                  <a:cubicBezTo>
                    <a:pt x="1386" y="757"/>
                    <a:pt x="1386" y="757"/>
                    <a:pt x="1386" y="758"/>
                  </a:cubicBezTo>
                  <a:lnTo>
                    <a:pt x="1370" y="817"/>
                  </a:lnTo>
                  <a:cubicBezTo>
                    <a:pt x="1370" y="817"/>
                    <a:pt x="1370" y="818"/>
                    <a:pt x="1370" y="818"/>
                  </a:cubicBezTo>
                  <a:lnTo>
                    <a:pt x="1344" y="871"/>
                  </a:lnTo>
                  <a:cubicBezTo>
                    <a:pt x="1343" y="872"/>
                    <a:pt x="1343" y="872"/>
                    <a:pt x="1343" y="873"/>
                  </a:cubicBezTo>
                  <a:lnTo>
                    <a:pt x="1305" y="918"/>
                  </a:lnTo>
                  <a:lnTo>
                    <a:pt x="1255" y="962"/>
                  </a:lnTo>
                  <a:lnTo>
                    <a:pt x="1195" y="1005"/>
                  </a:lnTo>
                  <a:lnTo>
                    <a:pt x="1130" y="1047"/>
                  </a:lnTo>
                  <a:lnTo>
                    <a:pt x="1053" y="1088"/>
                  </a:lnTo>
                  <a:lnTo>
                    <a:pt x="967" y="1127"/>
                  </a:lnTo>
                  <a:lnTo>
                    <a:pt x="880" y="1164"/>
                  </a:lnTo>
                  <a:lnTo>
                    <a:pt x="804" y="1201"/>
                  </a:lnTo>
                  <a:lnTo>
                    <a:pt x="747" y="1237"/>
                  </a:lnTo>
                  <a:lnTo>
                    <a:pt x="702" y="1275"/>
                  </a:lnTo>
                  <a:lnTo>
                    <a:pt x="654" y="1308"/>
                  </a:lnTo>
                  <a:lnTo>
                    <a:pt x="625" y="1324"/>
                  </a:lnTo>
                  <a:lnTo>
                    <a:pt x="592" y="1336"/>
                  </a:lnTo>
                  <a:lnTo>
                    <a:pt x="552" y="1346"/>
                  </a:lnTo>
                  <a:lnTo>
                    <a:pt x="508" y="1355"/>
                  </a:lnTo>
                  <a:lnTo>
                    <a:pt x="409" y="1367"/>
                  </a:lnTo>
                  <a:lnTo>
                    <a:pt x="315" y="1373"/>
                  </a:lnTo>
                  <a:lnTo>
                    <a:pt x="276" y="1374"/>
                  </a:lnTo>
                  <a:lnTo>
                    <a:pt x="244" y="1374"/>
                  </a:lnTo>
                  <a:lnTo>
                    <a:pt x="222" y="1372"/>
                  </a:lnTo>
                  <a:cubicBezTo>
                    <a:pt x="221" y="1372"/>
                    <a:pt x="221" y="1372"/>
                    <a:pt x="220" y="1372"/>
                  </a:cubicBezTo>
                  <a:lnTo>
                    <a:pt x="206" y="1368"/>
                  </a:lnTo>
                  <a:cubicBezTo>
                    <a:pt x="205" y="1368"/>
                    <a:pt x="204" y="1367"/>
                    <a:pt x="203" y="1367"/>
                  </a:cubicBezTo>
                  <a:lnTo>
                    <a:pt x="188" y="1354"/>
                  </a:lnTo>
                  <a:cubicBezTo>
                    <a:pt x="187" y="1353"/>
                    <a:pt x="187" y="1352"/>
                    <a:pt x="186" y="1351"/>
                  </a:cubicBezTo>
                  <a:lnTo>
                    <a:pt x="177" y="1333"/>
                  </a:lnTo>
                  <a:lnTo>
                    <a:pt x="172" y="1324"/>
                  </a:lnTo>
                  <a:lnTo>
                    <a:pt x="173" y="1325"/>
                  </a:lnTo>
                  <a:lnTo>
                    <a:pt x="162" y="1315"/>
                  </a:lnTo>
                  <a:lnTo>
                    <a:pt x="163" y="1316"/>
                  </a:lnTo>
                  <a:lnTo>
                    <a:pt x="131" y="1295"/>
                  </a:lnTo>
                  <a:lnTo>
                    <a:pt x="93" y="1273"/>
                  </a:lnTo>
                  <a:cubicBezTo>
                    <a:pt x="93" y="1273"/>
                    <a:pt x="93" y="1273"/>
                    <a:pt x="92" y="1273"/>
                  </a:cubicBezTo>
                  <a:lnTo>
                    <a:pt x="55" y="1243"/>
                  </a:lnTo>
                  <a:cubicBezTo>
                    <a:pt x="55" y="1242"/>
                    <a:pt x="54" y="1241"/>
                    <a:pt x="54" y="1241"/>
                  </a:cubicBezTo>
                  <a:lnTo>
                    <a:pt x="27" y="1198"/>
                  </a:lnTo>
                  <a:cubicBezTo>
                    <a:pt x="26" y="1197"/>
                    <a:pt x="26" y="1196"/>
                    <a:pt x="26" y="1196"/>
                  </a:cubicBezTo>
                  <a:lnTo>
                    <a:pt x="11" y="1140"/>
                  </a:lnTo>
                  <a:lnTo>
                    <a:pt x="2" y="1073"/>
                  </a:lnTo>
                  <a:lnTo>
                    <a:pt x="0" y="994"/>
                  </a:lnTo>
                  <a:lnTo>
                    <a:pt x="6" y="905"/>
                  </a:lnTo>
                  <a:lnTo>
                    <a:pt x="13" y="855"/>
                  </a:lnTo>
                  <a:lnTo>
                    <a:pt x="20" y="799"/>
                  </a:lnTo>
                  <a:lnTo>
                    <a:pt x="40" y="679"/>
                  </a:lnTo>
                  <a:lnTo>
                    <a:pt x="67" y="556"/>
                  </a:lnTo>
                  <a:lnTo>
                    <a:pt x="103" y="443"/>
                  </a:lnTo>
                  <a:lnTo>
                    <a:pt x="152" y="338"/>
                  </a:lnTo>
                  <a:lnTo>
                    <a:pt x="213" y="237"/>
                  </a:lnTo>
                  <a:lnTo>
                    <a:pt x="276" y="147"/>
                  </a:lnTo>
                  <a:lnTo>
                    <a:pt x="306" y="109"/>
                  </a:lnTo>
                  <a:lnTo>
                    <a:pt x="334" y="75"/>
                  </a:lnTo>
                  <a:lnTo>
                    <a:pt x="363" y="48"/>
                  </a:lnTo>
                  <a:cubicBezTo>
                    <a:pt x="363" y="47"/>
                    <a:pt x="364" y="47"/>
                    <a:pt x="364" y="47"/>
                  </a:cubicBezTo>
                  <a:lnTo>
                    <a:pt x="395" y="27"/>
                  </a:lnTo>
                  <a:cubicBezTo>
                    <a:pt x="396" y="26"/>
                    <a:pt x="396" y="26"/>
                    <a:pt x="397" y="26"/>
                  </a:cubicBezTo>
                  <a:lnTo>
                    <a:pt x="461" y="3"/>
                  </a:lnTo>
                  <a:cubicBezTo>
                    <a:pt x="462" y="3"/>
                    <a:pt x="462" y="2"/>
                    <a:pt x="463" y="2"/>
                  </a:cubicBezTo>
                  <a:lnTo>
                    <a:pt x="518" y="0"/>
                  </a:lnTo>
                  <a:cubicBezTo>
                    <a:pt x="519" y="0"/>
                    <a:pt x="520" y="1"/>
                    <a:pt x="520" y="1"/>
                  </a:cubicBezTo>
                  <a:lnTo>
                    <a:pt x="540" y="6"/>
                  </a:lnTo>
                  <a:cubicBezTo>
                    <a:pt x="541" y="6"/>
                    <a:pt x="542" y="6"/>
                    <a:pt x="543" y="7"/>
                  </a:cubicBezTo>
                  <a:lnTo>
                    <a:pt x="556" y="16"/>
                  </a:lnTo>
                  <a:close/>
                  <a:moveTo>
                    <a:pt x="534" y="20"/>
                  </a:moveTo>
                  <a:lnTo>
                    <a:pt x="537" y="21"/>
                  </a:lnTo>
                  <a:lnTo>
                    <a:pt x="517" y="16"/>
                  </a:lnTo>
                  <a:lnTo>
                    <a:pt x="519" y="16"/>
                  </a:lnTo>
                  <a:lnTo>
                    <a:pt x="464" y="18"/>
                  </a:lnTo>
                  <a:lnTo>
                    <a:pt x="466" y="18"/>
                  </a:lnTo>
                  <a:lnTo>
                    <a:pt x="402" y="41"/>
                  </a:lnTo>
                  <a:lnTo>
                    <a:pt x="404" y="40"/>
                  </a:lnTo>
                  <a:lnTo>
                    <a:pt x="373" y="60"/>
                  </a:lnTo>
                  <a:lnTo>
                    <a:pt x="374" y="59"/>
                  </a:lnTo>
                  <a:lnTo>
                    <a:pt x="347" y="86"/>
                  </a:lnTo>
                  <a:lnTo>
                    <a:pt x="319" y="118"/>
                  </a:lnTo>
                  <a:lnTo>
                    <a:pt x="289" y="156"/>
                  </a:lnTo>
                  <a:lnTo>
                    <a:pt x="226" y="246"/>
                  </a:lnTo>
                  <a:lnTo>
                    <a:pt x="167" y="345"/>
                  </a:lnTo>
                  <a:lnTo>
                    <a:pt x="118" y="448"/>
                  </a:lnTo>
                  <a:lnTo>
                    <a:pt x="82" y="559"/>
                  </a:lnTo>
                  <a:lnTo>
                    <a:pt x="55" y="682"/>
                  </a:lnTo>
                  <a:lnTo>
                    <a:pt x="35" y="801"/>
                  </a:lnTo>
                  <a:lnTo>
                    <a:pt x="28" y="856"/>
                  </a:lnTo>
                  <a:lnTo>
                    <a:pt x="22" y="906"/>
                  </a:lnTo>
                  <a:lnTo>
                    <a:pt x="16" y="993"/>
                  </a:lnTo>
                  <a:lnTo>
                    <a:pt x="17" y="1070"/>
                  </a:lnTo>
                  <a:lnTo>
                    <a:pt x="26" y="1135"/>
                  </a:lnTo>
                  <a:lnTo>
                    <a:pt x="41" y="1191"/>
                  </a:lnTo>
                  <a:lnTo>
                    <a:pt x="40" y="1189"/>
                  </a:lnTo>
                  <a:lnTo>
                    <a:pt x="67" y="1232"/>
                  </a:lnTo>
                  <a:lnTo>
                    <a:pt x="66" y="1230"/>
                  </a:lnTo>
                  <a:lnTo>
                    <a:pt x="103" y="1260"/>
                  </a:lnTo>
                  <a:lnTo>
                    <a:pt x="101" y="1260"/>
                  </a:lnTo>
                  <a:lnTo>
                    <a:pt x="140" y="1282"/>
                  </a:lnTo>
                  <a:lnTo>
                    <a:pt x="172" y="1303"/>
                  </a:lnTo>
                  <a:cubicBezTo>
                    <a:pt x="172" y="1303"/>
                    <a:pt x="173" y="1303"/>
                    <a:pt x="173" y="1304"/>
                  </a:cubicBezTo>
                  <a:lnTo>
                    <a:pt x="184" y="1314"/>
                  </a:lnTo>
                  <a:cubicBezTo>
                    <a:pt x="184" y="1314"/>
                    <a:pt x="185" y="1315"/>
                    <a:pt x="185" y="1315"/>
                  </a:cubicBezTo>
                  <a:lnTo>
                    <a:pt x="192" y="1326"/>
                  </a:lnTo>
                  <a:lnTo>
                    <a:pt x="201" y="1344"/>
                  </a:lnTo>
                  <a:lnTo>
                    <a:pt x="199" y="1341"/>
                  </a:lnTo>
                  <a:lnTo>
                    <a:pt x="214" y="1354"/>
                  </a:lnTo>
                  <a:lnTo>
                    <a:pt x="211" y="1353"/>
                  </a:lnTo>
                  <a:lnTo>
                    <a:pt x="225" y="1357"/>
                  </a:lnTo>
                  <a:lnTo>
                    <a:pt x="223" y="1356"/>
                  </a:lnTo>
                  <a:lnTo>
                    <a:pt x="244" y="1358"/>
                  </a:lnTo>
                  <a:lnTo>
                    <a:pt x="275" y="1358"/>
                  </a:lnTo>
                  <a:lnTo>
                    <a:pt x="314" y="1357"/>
                  </a:lnTo>
                  <a:lnTo>
                    <a:pt x="407" y="1352"/>
                  </a:lnTo>
                  <a:lnTo>
                    <a:pt x="505" y="1340"/>
                  </a:lnTo>
                  <a:lnTo>
                    <a:pt x="548" y="1331"/>
                  </a:lnTo>
                  <a:lnTo>
                    <a:pt x="587" y="1321"/>
                  </a:lnTo>
                  <a:lnTo>
                    <a:pt x="618" y="1309"/>
                  </a:lnTo>
                  <a:lnTo>
                    <a:pt x="645" y="1295"/>
                  </a:lnTo>
                  <a:lnTo>
                    <a:pt x="691" y="1262"/>
                  </a:lnTo>
                  <a:lnTo>
                    <a:pt x="738" y="1224"/>
                  </a:lnTo>
                  <a:lnTo>
                    <a:pt x="797" y="1186"/>
                  </a:lnTo>
                  <a:lnTo>
                    <a:pt x="873" y="1149"/>
                  </a:lnTo>
                  <a:lnTo>
                    <a:pt x="960" y="1112"/>
                  </a:lnTo>
                  <a:lnTo>
                    <a:pt x="1046" y="1073"/>
                  </a:lnTo>
                  <a:lnTo>
                    <a:pt x="1121" y="1034"/>
                  </a:lnTo>
                  <a:lnTo>
                    <a:pt x="1186" y="992"/>
                  </a:lnTo>
                  <a:lnTo>
                    <a:pt x="1244" y="951"/>
                  </a:lnTo>
                  <a:lnTo>
                    <a:pt x="1292" y="907"/>
                  </a:lnTo>
                  <a:lnTo>
                    <a:pt x="1330" y="862"/>
                  </a:lnTo>
                  <a:lnTo>
                    <a:pt x="1329" y="864"/>
                  </a:lnTo>
                  <a:lnTo>
                    <a:pt x="1355" y="811"/>
                  </a:lnTo>
                  <a:lnTo>
                    <a:pt x="1355" y="812"/>
                  </a:lnTo>
                  <a:lnTo>
                    <a:pt x="1371" y="753"/>
                  </a:lnTo>
                  <a:lnTo>
                    <a:pt x="1370" y="755"/>
                  </a:lnTo>
                  <a:lnTo>
                    <a:pt x="1374" y="704"/>
                  </a:lnTo>
                  <a:lnTo>
                    <a:pt x="1375" y="705"/>
                  </a:lnTo>
                  <a:lnTo>
                    <a:pt x="1373" y="687"/>
                  </a:lnTo>
                  <a:lnTo>
                    <a:pt x="1373" y="690"/>
                  </a:lnTo>
                  <a:lnTo>
                    <a:pt x="1367" y="679"/>
                  </a:lnTo>
                  <a:lnTo>
                    <a:pt x="1373" y="683"/>
                  </a:lnTo>
                  <a:lnTo>
                    <a:pt x="1364" y="681"/>
                  </a:lnTo>
                  <a:lnTo>
                    <a:pt x="1369" y="681"/>
                  </a:lnTo>
                  <a:lnTo>
                    <a:pt x="1356" y="687"/>
                  </a:lnTo>
                  <a:lnTo>
                    <a:pt x="1358" y="686"/>
                  </a:lnTo>
                  <a:lnTo>
                    <a:pt x="1323" y="715"/>
                  </a:lnTo>
                  <a:lnTo>
                    <a:pt x="1278" y="746"/>
                  </a:lnTo>
                  <a:cubicBezTo>
                    <a:pt x="1278" y="746"/>
                    <a:pt x="1277" y="747"/>
                    <a:pt x="1276" y="747"/>
                  </a:cubicBezTo>
                  <a:lnTo>
                    <a:pt x="1251" y="757"/>
                  </a:lnTo>
                  <a:cubicBezTo>
                    <a:pt x="1251" y="757"/>
                    <a:pt x="1250" y="757"/>
                    <a:pt x="1249" y="757"/>
                  </a:cubicBezTo>
                  <a:lnTo>
                    <a:pt x="1222" y="760"/>
                  </a:lnTo>
                  <a:cubicBezTo>
                    <a:pt x="1222" y="761"/>
                    <a:pt x="1221" y="760"/>
                    <a:pt x="1220" y="760"/>
                  </a:cubicBezTo>
                  <a:lnTo>
                    <a:pt x="1160" y="751"/>
                  </a:lnTo>
                  <a:cubicBezTo>
                    <a:pt x="1160" y="751"/>
                    <a:pt x="1160" y="751"/>
                    <a:pt x="1159" y="751"/>
                  </a:cubicBezTo>
                  <a:lnTo>
                    <a:pt x="1089" y="730"/>
                  </a:lnTo>
                  <a:lnTo>
                    <a:pt x="1011" y="700"/>
                  </a:lnTo>
                  <a:lnTo>
                    <a:pt x="931" y="664"/>
                  </a:lnTo>
                  <a:lnTo>
                    <a:pt x="887" y="643"/>
                  </a:lnTo>
                  <a:lnTo>
                    <a:pt x="839" y="619"/>
                  </a:lnTo>
                  <a:lnTo>
                    <a:pt x="736" y="564"/>
                  </a:lnTo>
                  <a:lnTo>
                    <a:pt x="640" y="506"/>
                  </a:lnTo>
                  <a:lnTo>
                    <a:pt x="599" y="478"/>
                  </a:lnTo>
                  <a:lnTo>
                    <a:pt x="565" y="451"/>
                  </a:lnTo>
                  <a:lnTo>
                    <a:pt x="518" y="402"/>
                  </a:lnTo>
                  <a:cubicBezTo>
                    <a:pt x="517" y="402"/>
                    <a:pt x="517" y="401"/>
                    <a:pt x="517" y="401"/>
                  </a:cubicBezTo>
                  <a:lnTo>
                    <a:pt x="488" y="355"/>
                  </a:lnTo>
                  <a:cubicBezTo>
                    <a:pt x="487" y="354"/>
                    <a:pt x="487" y="354"/>
                    <a:pt x="487" y="353"/>
                  </a:cubicBezTo>
                  <a:lnTo>
                    <a:pt x="472" y="306"/>
                  </a:lnTo>
                  <a:cubicBezTo>
                    <a:pt x="472" y="305"/>
                    <a:pt x="472" y="305"/>
                    <a:pt x="471" y="304"/>
                  </a:cubicBezTo>
                  <a:lnTo>
                    <a:pt x="466" y="254"/>
                  </a:lnTo>
                  <a:cubicBezTo>
                    <a:pt x="466" y="254"/>
                    <a:pt x="466" y="253"/>
                    <a:pt x="466" y="253"/>
                  </a:cubicBezTo>
                  <a:lnTo>
                    <a:pt x="469" y="224"/>
                  </a:lnTo>
                  <a:cubicBezTo>
                    <a:pt x="470" y="223"/>
                    <a:pt x="470" y="222"/>
                    <a:pt x="470" y="222"/>
                  </a:cubicBezTo>
                  <a:lnTo>
                    <a:pt x="481" y="188"/>
                  </a:lnTo>
                  <a:lnTo>
                    <a:pt x="513" y="119"/>
                  </a:lnTo>
                  <a:lnTo>
                    <a:pt x="529" y="86"/>
                  </a:lnTo>
                  <a:lnTo>
                    <a:pt x="541" y="58"/>
                  </a:lnTo>
                  <a:lnTo>
                    <a:pt x="547" y="35"/>
                  </a:lnTo>
                  <a:lnTo>
                    <a:pt x="547" y="39"/>
                  </a:lnTo>
                  <a:lnTo>
                    <a:pt x="544" y="24"/>
                  </a:lnTo>
                  <a:lnTo>
                    <a:pt x="547" y="29"/>
                  </a:lnTo>
                  <a:lnTo>
                    <a:pt x="534" y="20"/>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70" name="Freeform 7"/>
            <p:cNvSpPr>
              <a:spLocks/>
            </p:cNvSpPr>
            <p:nvPr/>
          </p:nvSpPr>
          <p:spPr bwMode="auto">
            <a:xfrm>
              <a:off x="5299104" y="1544638"/>
              <a:ext cx="1617663" cy="876300"/>
            </a:xfrm>
            <a:custGeom>
              <a:avLst/>
              <a:gdLst>
                <a:gd name="T0" fmla="*/ 1407821 w 4132"/>
                <a:gd name="T1" fmla="*/ 8966 h 2248"/>
                <a:gd name="T2" fmla="*/ 1354969 w 4132"/>
                <a:gd name="T3" fmla="*/ 14423 h 2248"/>
                <a:gd name="T4" fmla="*/ 1280976 w 4132"/>
                <a:gd name="T5" fmla="*/ 38981 h 2248"/>
                <a:gd name="T6" fmla="*/ 1099322 w 4132"/>
                <a:gd name="T7" fmla="*/ 99792 h 2248"/>
                <a:gd name="T8" fmla="*/ 769290 w 4132"/>
                <a:gd name="T9" fmla="*/ 215956 h 2248"/>
                <a:gd name="T10" fmla="*/ 555533 w 4132"/>
                <a:gd name="T11" fmla="*/ 303275 h 2248"/>
                <a:gd name="T12" fmla="*/ 346866 w 4132"/>
                <a:gd name="T13" fmla="*/ 399169 h 2248"/>
                <a:gd name="T14" fmla="*/ 106487 w 4132"/>
                <a:gd name="T15" fmla="*/ 519621 h 2248"/>
                <a:gd name="T16" fmla="*/ 27405 w 4132"/>
                <a:gd name="T17" fmla="*/ 570686 h 2248"/>
                <a:gd name="T18" fmla="*/ 14485 w 4132"/>
                <a:gd name="T19" fmla="*/ 600702 h 2248"/>
                <a:gd name="T20" fmla="*/ 7047 w 4132"/>
                <a:gd name="T21" fmla="*/ 644751 h 2248"/>
                <a:gd name="T22" fmla="*/ 25056 w 4132"/>
                <a:gd name="T23" fmla="*/ 711799 h 2248"/>
                <a:gd name="T24" fmla="*/ 41499 w 4132"/>
                <a:gd name="T25" fmla="*/ 725832 h 2248"/>
                <a:gd name="T26" fmla="*/ 79082 w 4132"/>
                <a:gd name="T27" fmla="*/ 731679 h 2248"/>
                <a:gd name="T28" fmla="*/ 155033 w 4132"/>
                <a:gd name="T29" fmla="*/ 754678 h 2248"/>
                <a:gd name="T30" fmla="*/ 224327 w 4132"/>
                <a:gd name="T31" fmla="*/ 793270 h 2248"/>
                <a:gd name="T32" fmla="*/ 245468 w 4132"/>
                <a:gd name="T33" fmla="*/ 856420 h 2248"/>
                <a:gd name="T34" fmla="*/ 252124 w 4132"/>
                <a:gd name="T35" fmla="*/ 867334 h 2248"/>
                <a:gd name="T36" fmla="*/ 293622 w 4132"/>
                <a:gd name="T37" fmla="*/ 857199 h 2248"/>
                <a:gd name="T38" fmla="*/ 436127 w 4132"/>
                <a:gd name="T39" fmla="*/ 778067 h 2248"/>
                <a:gd name="T40" fmla="*/ 560623 w 4132"/>
                <a:gd name="T41" fmla="*/ 698545 h 2248"/>
                <a:gd name="T42" fmla="*/ 680421 w 4132"/>
                <a:gd name="T43" fmla="*/ 641632 h 2248"/>
                <a:gd name="T44" fmla="*/ 784559 w 4132"/>
                <a:gd name="T45" fmla="*/ 599143 h 2248"/>
                <a:gd name="T46" fmla="*/ 899659 w 4132"/>
                <a:gd name="T47" fmla="*/ 549637 h 2248"/>
                <a:gd name="T48" fmla="*/ 1144735 w 4132"/>
                <a:gd name="T49" fmla="*/ 453743 h 2248"/>
                <a:gd name="T50" fmla="*/ 1338917 w 4132"/>
                <a:gd name="T51" fmla="*/ 386305 h 2248"/>
                <a:gd name="T52" fmla="*/ 1426221 w 4132"/>
                <a:gd name="T53" fmla="*/ 364865 h 2248"/>
                <a:gd name="T54" fmla="*/ 1427395 w 4132"/>
                <a:gd name="T55" fmla="*/ 370712 h 2248"/>
                <a:gd name="T56" fmla="*/ 1340875 w 4132"/>
                <a:gd name="T57" fmla="*/ 392152 h 2248"/>
                <a:gd name="T58" fmla="*/ 1146693 w 4132"/>
                <a:gd name="T59" fmla="*/ 459590 h 2248"/>
                <a:gd name="T60" fmla="*/ 902399 w 4132"/>
                <a:gd name="T61" fmla="*/ 555484 h 2248"/>
                <a:gd name="T62" fmla="*/ 787299 w 4132"/>
                <a:gd name="T63" fmla="*/ 604990 h 2248"/>
                <a:gd name="T64" fmla="*/ 683161 w 4132"/>
                <a:gd name="T65" fmla="*/ 647480 h 2248"/>
                <a:gd name="T66" fmla="*/ 564146 w 4132"/>
                <a:gd name="T67" fmla="*/ 703613 h 2248"/>
                <a:gd name="T68" fmla="*/ 439650 w 4132"/>
                <a:gd name="T69" fmla="*/ 783135 h 2248"/>
                <a:gd name="T70" fmla="*/ 296363 w 4132"/>
                <a:gd name="T71" fmla="*/ 863046 h 2248"/>
                <a:gd name="T72" fmla="*/ 250949 w 4132"/>
                <a:gd name="T73" fmla="*/ 873181 h 2248"/>
                <a:gd name="T74" fmla="*/ 239596 w 4132"/>
                <a:gd name="T75" fmla="*/ 858369 h 2248"/>
                <a:gd name="T76" fmla="*/ 219238 w 4132"/>
                <a:gd name="T77" fmla="*/ 796778 h 2248"/>
                <a:gd name="T78" fmla="*/ 153075 w 4132"/>
                <a:gd name="T79" fmla="*/ 760525 h 2248"/>
                <a:gd name="T80" fmla="*/ 79082 w 4132"/>
                <a:gd name="T81" fmla="*/ 737916 h 2248"/>
                <a:gd name="T82" fmla="*/ 38758 w 4132"/>
                <a:gd name="T83" fmla="*/ 731679 h 2248"/>
                <a:gd name="T84" fmla="*/ 19183 w 4132"/>
                <a:gd name="T85" fmla="*/ 714527 h 2248"/>
                <a:gd name="T86" fmla="*/ 783 w 4132"/>
                <a:gd name="T87" fmla="*/ 645141 h 2248"/>
                <a:gd name="T88" fmla="*/ 8613 w 4132"/>
                <a:gd name="T89" fmla="*/ 598753 h 2248"/>
                <a:gd name="T90" fmla="*/ 23098 w 4132"/>
                <a:gd name="T91" fmla="*/ 566398 h 2248"/>
                <a:gd name="T92" fmla="*/ 103747 w 4132"/>
                <a:gd name="T93" fmla="*/ 513774 h 2248"/>
                <a:gd name="T94" fmla="*/ 344125 w 4132"/>
                <a:gd name="T95" fmla="*/ 393321 h 2248"/>
                <a:gd name="T96" fmla="*/ 552793 w 4132"/>
                <a:gd name="T97" fmla="*/ 297427 h 2248"/>
                <a:gd name="T98" fmla="*/ 767333 w 4132"/>
                <a:gd name="T99" fmla="*/ 210109 h 2248"/>
                <a:gd name="T100" fmla="*/ 1097364 w 4132"/>
                <a:gd name="T101" fmla="*/ 93945 h 2248"/>
                <a:gd name="T102" fmla="*/ 1279018 w 4132"/>
                <a:gd name="T103" fmla="*/ 33134 h 2248"/>
                <a:gd name="T104" fmla="*/ 1353794 w 4132"/>
                <a:gd name="T105" fmla="*/ 8576 h 2248"/>
                <a:gd name="T106" fmla="*/ 1407429 w 4132"/>
                <a:gd name="T107" fmla="*/ 2729 h 2248"/>
                <a:gd name="T108" fmla="*/ 1617272 w 4132"/>
                <a:gd name="T109" fmla="*/ 8966 h 2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32"/>
                <a:gd name="T166" fmla="*/ 0 h 2248"/>
                <a:gd name="T167" fmla="*/ 4132 w 4132"/>
                <a:gd name="T168" fmla="*/ 2248 h 2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32" h="2248">
                  <a:moveTo>
                    <a:pt x="4131" y="23"/>
                  </a:moveTo>
                  <a:lnTo>
                    <a:pt x="3985" y="18"/>
                  </a:lnTo>
                  <a:lnTo>
                    <a:pt x="3843" y="16"/>
                  </a:lnTo>
                  <a:lnTo>
                    <a:pt x="3713" y="17"/>
                  </a:lnTo>
                  <a:lnTo>
                    <a:pt x="3596" y="23"/>
                  </a:lnTo>
                  <a:lnTo>
                    <a:pt x="3552" y="26"/>
                  </a:lnTo>
                  <a:lnTo>
                    <a:pt x="3524" y="27"/>
                  </a:lnTo>
                  <a:lnTo>
                    <a:pt x="3504" y="28"/>
                  </a:lnTo>
                  <a:lnTo>
                    <a:pt x="3487" y="31"/>
                  </a:lnTo>
                  <a:lnTo>
                    <a:pt x="3461" y="37"/>
                  </a:lnTo>
                  <a:lnTo>
                    <a:pt x="3423" y="50"/>
                  </a:lnTo>
                  <a:lnTo>
                    <a:pt x="3395" y="59"/>
                  </a:lnTo>
                  <a:lnTo>
                    <a:pt x="3362" y="70"/>
                  </a:lnTo>
                  <a:lnTo>
                    <a:pt x="3321" y="84"/>
                  </a:lnTo>
                  <a:lnTo>
                    <a:pt x="3272" y="100"/>
                  </a:lnTo>
                  <a:lnTo>
                    <a:pt x="3214" y="119"/>
                  </a:lnTo>
                  <a:lnTo>
                    <a:pt x="3146" y="142"/>
                  </a:lnTo>
                  <a:lnTo>
                    <a:pt x="3071" y="167"/>
                  </a:lnTo>
                  <a:lnTo>
                    <a:pt x="2988" y="195"/>
                  </a:lnTo>
                  <a:lnTo>
                    <a:pt x="2808" y="256"/>
                  </a:lnTo>
                  <a:lnTo>
                    <a:pt x="2614" y="323"/>
                  </a:lnTo>
                  <a:lnTo>
                    <a:pt x="2416" y="392"/>
                  </a:lnTo>
                  <a:lnTo>
                    <a:pt x="2224" y="460"/>
                  </a:lnTo>
                  <a:lnTo>
                    <a:pt x="2046" y="524"/>
                  </a:lnTo>
                  <a:lnTo>
                    <a:pt x="1965" y="554"/>
                  </a:lnTo>
                  <a:lnTo>
                    <a:pt x="1892" y="582"/>
                  </a:lnTo>
                  <a:lnTo>
                    <a:pt x="1759" y="634"/>
                  </a:lnTo>
                  <a:lnTo>
                    <a:pt x="1636" y="684"/>
                  </a:lnTo>
                  <a:lnTo>
                    <a:pt x="1524" y="732"/>
                  </a:lnTo>
                  <a:lnTo>
                    <a:pt x="1419" y="778"/>
                  </a:lnTo>
                  <a:lnTo>
                    <a:pt x="1321" y="823"/>
                  </a:lnTo>
                  <a:lnTo>
                    <a:pt x="1227" y="866"/>
                  </a:lnTo>
                  <a:lnTo>
                    <a:pt x="1049" y="948"/>
                  </a:lnTo>
                  <a:lnTo>
                    <a:pt x="965" y="987"/>
                  </a:lnTo>
                  <a:lnTo>
                    <a:pt x="886" y="1024"/>
                  </a:lnTo>
                  <a:lnTo>
                    <a:pt x="743" y="1093"/>
                  </a:lnTo>
                  <a:lnTo>
                    <a:pt x="613" y="1157"/>
                  </a:lnTo>
                  <a:lnTo>
                    <a:pt x="493" y="1218"/>
                  </a:lnTo>
                  <a:lnTo>
                    <a:pt x="378" y="1277"/>
                  </a:lnTo>
                  <a:lnTo>
                    <a:pt x="272" y="1333"/>
                  </a:lnTo>
                  <a:lnTo>
                    <a:pt x="180" y="1384"/>
                  </a:lnTo>
                  <a:lnTo>
                    <a:pt x="143" y="1407"/>
                  </a:lnTo>
                  <a:lnTo>
                    <a:pt x="111" y="1429"/>
                  </a:lnTo>
                  <a:lnTo>
                    <a:pt x="86" y="1448"/>
                  </a:lnTo>
                  <a:lnTo>
                    <a:pt x="70" y="1464"/>
                  </a:lnTo>
                  <a:lnTo>
                    <a:pt x="71" y="1463"/>
                  </a:lnTo>
                  <a:lnTo>
                    <a:pt x="52" y="1491"/>
                  </a:lnTo>
                  <a:lnTo>
                    <a:pt x="53" y="1489"/>
                  </a:lnTo>
                  <a:lnTo>
                    <a:pt x="45" y="1514"/>
                  </a:lnTo>
                  <a:lnTo>
                    <a:pt x="37" y="1541"/>
                  </a:lnTo>
                  <a:lnTo>
                    <a:pt x="19" y="1594"/>
                  </a:lnTo>
                  <a:lnTo>
                    <a:pt x="19" y="1592"/>
                  </a:lnTo>
                  <a:lnTo>
                    <a:pt x="16" y="1620"/>
                  </a:lnTo>
                  <a:lnTo>
                    <a:pt x="16" y="1619"/>
                  </a:lnTo>
                  <a:lnTo>
                    <a:pt x="18" y="1654"/>
                  </a:lnTo>
                  <a:lnTo>
                    <a:pt x="25" y="1699"/>
                  </a:lnTo>
                  <a:lnTo>
                    <a:pt x="37" y="1754"/>
                  </a:lnTo>
                  <a:lnTo>
                    <a:pt x="53" y="1805"/>
                  </a:lnTo>
                  <a:lnTo>
                    <a:pt x="53" y="1804"/>
                  </a:lnTo>
                  <a:lnTo>
                    <a:pt x="64" y="1826"/>
                  </a:lnTo>
                  <a:lnTo>
                    <a:pt x="74" y="1842"/>
                  </a:lnTo>
                  <a:lnTo>
                    <a:pt x="73" y="1840"/>
                  </a:lnTo>
                  <a:lnTo>
                    <a:pt x="88" y="1853"/>
                  </a:lnTo>
                  <a:lnTo>
                    <a:pt x="86" y="1852"/>
                  </a:lnTo>
                  <a:lnTo>
                    <a:pt x="106" y="1862"/>
                  </a:lnTo>
                  <a:lnTo>
                    <a:pt x="104" y="1862"/>
                  </a:lnTo>
                  <a:lnTo>
                    <a:pt x="149" y="1873"/>
                  </a:lnTo>
                  <a:lnTo>
                    <a:pt x="186" y="1877"/>
                  </a:lnTo>
                  <a:lnTo>
                    <a:pt x="199" y="1877"/>
                  </a:lnTo>
                  <a:lnTo>
                    <a:pt x="202" y="1877"/>
                  </a:lnTo>
                  <a:cubicBezTo>
                    <a:pt x="203" y="1877"/>
                    <a:pt x="204" y="1878"/>
                    <a:pt x="205" y="1878"/>
                  </a:cubicBezTo>
                  <a:lnTo>
                    <a:pt x="249" y="1890"/>
                  </a:lnTo>
                  <a:lnTo>
                    <a:pt x="298" y="1903"/>
                  </a:lnTo>
                  <a:lnTo>
                    <a:pt x="348" y="1918"/>
                  </a:lnTo>
                  <a:lnTo>
                    <a:pt x="396" y="1936"/>
                  </a:lnTo>
                  <a:lnTo>
                    <a:pt x="491" y="1975"/>
                  </a:lnTo>
                  <a:lnTo>
                    <a:pt x="534" y="2001"/>
                  </a:lnTo>
                  <a:cubicBezTo>
                    <a:pt x="535" y="2001"/>
                    <a:pt x="535" y="2001"/>
                    <a:pt x="536" y="2001"/>
                  </a:cubicBezTo>
                  <a:lnTo>
                    <a:pt x="572" y="2033"/>
                  </a:lnTo>
                  <a:cubicBezTo>
                    <a:pt x="572" y="2034"/>
                    <a:pt x="573" y="2035"/>
                    <a:pt x="573" y="2035"/>
                  </a:cubicBezTo>
                  <a:lnTo>
                    <a:pt x="586" y="2056"/>
                  </a:lnTo>
                  <a:cubicBezTo>
                    <a:pt x="587" y="2057"/>
                    <a:pt x="587" y="2057"/>
                    <a:pt x="587" y="2058"/>
                  </a:cubicBezTo>
                  <a:lnTo>
                    <a:pt x="597" y="2084"/>
                  </a:lnTo>
                  <a:lnTo>
                    <a:pt x="612" y="2143"/>
                  </a:lnTo>
                  <a:lnTo>
                    <a:pt x="627" y="2197"/>
                  </a:lnTo>
                  <a:lnTo>
                    <a:pt x="627" y="2196"/>
                  </a:lnTo>
                  <a:lnTo>
                    <a:pt x="637" y="2216"/>
                  </a:lnTo>
                  <a:lnTo>
                    <a:pt x="635" y="2214"/>
                  </a:lnTo>
                  <a:lnTo>
                    <a:pt x="648" y="2227"/>
                  </a:lnTo>
                  <a:lnTo>
                    <a:pt x="644" y="2225"/>
                  </a:lnTo>
                  <a:lnTo>
                    <a:pt x="675" y="2232"/>
                  </a:lnTo>
                  <a:lnTo>
                    <a:pt x="671" y="2232"/>
                  </a:lnTo>
                  <a:lnTo>
                    <a:pt x="706" y="2222"/>
                  </a:lnTo>
                  <a:lnTo>
                    <a:pt x="705" y="2222"/>
                  </a:lnTo>
                  <a:lnTo>
                    <a:pt x="750" y="2199"/>
                  </a:lnTo>
                  <a:lnTo>
                    <a:pt x="812" y="2167"/>
                  </a:lnTo>
                  <a:lnTo>
                    <a:pt x="852" y="2146"/>
                  </a:lnTo>
                  <a:lnTo>
                    <a:pt x="899" y="2121"/>
                  </a:lnTo>
                  <a:lnTo>
                    <a:pt x="1004" y="2061"/>
                  </a:lnTo>
                  <a:lnTo>
                    <a:pt x="1114" y="1996"/>
                  </a:lnTo>
                  <a:lnTo>
                    <a:pt x="1166" y="1965"/>
                  </a:lnTo>
                  <a:lnTo>
                    <a:pt x="1214" y="1937"/>
                  </a:lnTo>
                  <a:lnTo>
                    <a:pt x="1293" y="1886"/>
                  </a:lnTo>
                  <a:lnTo>
                    <a:pt x="1361" y="1839"/>
                  </a:lnTo>
                  <a:lnTo>
                    <a:pt x="1432" y="1792"/>
                  </a:lnTo>
                  <a:lnTo>
                    <a:pt x="1474" y="1768"/>
                  </a:lnTo>
                  <a:lnTo>
                    <a:pt x="1521" y="1743"/>
                  </a:lnTo>
                  <a:lnTo>
                    <a:pt x="1581" y="1714"/>
                  </a:lnTo>
                  <a:lnTo>
                    <a:pt x="1656" y="1681"/>
                  </a:lnTo>
                  <a:lnTo>
                    <a:pt x="1738" y="1646"/>
                  </a:lnTo>
                  <a:lnTo>
                    <a:pt x="1821" y="1612"/>
                  </a:lnTo>
                  <a:lnTo>
                    <a:pt x="1897" y="1580"/>
                  </a:lnTo>
                  <a:lnTo>
                    <a:pt x="1962" y="1555"/>
                  </a:lnTo>
                  <a:lnTo>
                    <a:pt x="1985" y="1545"/>
                  </a:lnTo>
                  <a:lnTo>
                    <a:pt x="2004" y="1537"/>
                  </a:lnTo>
                  <a:lnTo>
                    <a:pt x="2017" y="1533"/>
                  </a:lnTo>
                  <a:lnTo>
                    <a:pt x="2016" y="1533"/>
                  </a:lnTo>
                  <a:lnTo>
                    <a:pt x="2020" y="1531"/>
                  </a:lnTo>
                  <a:lnTo>
                    <a:pt x="2157" y="1472"/>
                  </a:lnTo>
                  <a:lnTo>
                    <a:pt x="2298" y="1410"/>
                  </a:lnTo>
                  <a:lnTo>
                    <a:pt x="2448" y="1346"/>
                  </a:lnTo>
                  <a:lnTo>
                    <a:pt x="2615" y="1280"/>
                  </a:lnTo>
                  <a:lnTo>
                    <a:pt x="2709" y="1244"/>
                  </a:lnTo>
                  <a:lnTo>
                    <a:pt x="2813" y="1205"/>
                  </a:lnTo>
                  <a:lnTo>
                    <a:pt x="2924" y="1164"/>
                  </a:lnTo>
                  <a:lnTo>
                    <a:pt x="3037" y="1124"/>
                  </a:lnTo>
                  <a:lnTo>
                    <a:pt x="3147" y="1084"/>
                  </a:lnTo>
                  <a:lnTo>
                    <a:pt x="3250" y="1048"/>
                  </a:lnTo>
                  <a:lnTo>
                    <a:pt x="3343" y="1016"/>
                  </a:lnTo>
                  <a:lnTo>
                    <a:pt x="3420" y="991"/>
                  </a:lnTo>
                  <a:lnTo>
                    <a:pt x="3482" y="972"/>
                  </a:lnTo>
                  <a:lnTo>
                    <a:pt x="3534" y="957"/>
                  </a:lnTo>
                  <a:lnTo>
                    <a:pt x="3578" y="947"/>
                  </a:lnTo>
                  <a:lnTo>
                    <a:pt x="3613" y="940"/>
                  </a:lnTo>
                  <a:lnTo>
                    <a:pt x="3643" y="936"/>
                  </a:lnTo>
                  <a:lnTo>
                    <a:pt x="3668" y="933"/>
                  </a:lnTo>
                  <a:lnTo>
                    <a:pt x="3710" y="932"/>
                  </a:lnTo>
                  <a:lnTo>
                    <a:pt x="3711" y="948"/>
                  </a:lnTo>
                  <a:lnTo>
                    <a:pt x="3669" y="949"/>
                  </a:lnTo>
                  <a:lnTo>
                    <a:pt x="3646" y="951"/>
                  </a:lnTo>
                  <a:lnTo>
                    <a:pt x="3616" y="955"/>
                  </a:lnTo>
                  <a:lnTo>
                    <a:pt x="3581" y="962"/>
                  </a:lnTo>
                  <a:lnTo>
                    <a:pt x="3539" y="972"/>
                  </a:lnTo>
                  <a:lnTo>
                    <a:pt x="3487" y="987"/>
                  </a:lnTo>
                  <a:lnTo>
                    <a:pt x="3425" y="1006"/>
                  </a:lnTo>
                  <a:lnTo>
                    <a:pt x="3348" y="1031"/>
                  </a:lnTo>
                  <a:lnTo>
                    <a:pt x="3255" y="1063"/>
                  </a:lnTo>
                  <a:lnTo>
                    <a:pt x="3152" y="1099"/>
                  </a:lnTo>
                  <a:lnTo>
                    <a:pt x="3042" y="1139"/>
                  </a:lnTo>
                  <a:lnTo>
                    <a:pt x="2929" y="1179"/>
                  </a:lnTo>
                  <a:lnTo>
                    <a:pt x="2818" y="1220"/>
                  </a:lnTo>
                  <a:lnTo>
                    <a:pt x="2714" y="1259"/>
                  </a:lnTo>
                  <a:lnTo>
                    <a:pt x="2620" y="1295"/>
                  </a:lnTo>
                  <a:lnTo>
                    <a:pt x="2455" y="1361"/>
                  </a:lnTo>
                  <a:lnTo>
                    <a:pt x="2305" y="1425"/>
                  </a:lnTo>
                  <a:lnTo>
                    <a:pt x="2164" y="1487"/>
                  </a:lnTo>
                  <a:lnTo>
                    <a:pt x="2027" y="1546"/>
                  </a:lnTo>
                  <a:lnTo>
                    <a:pt x="2023" y="1548"/>
                  </a:lnTo>
                  <a:cubicBezTo>
                    <a:pt x="2023" y="1548"/>
                    <a:pt x="2022" y="1548"/>
                    <a:pt x="2022" y="1548"/>
                  </a:cubicBezTo>
                  <a:lnTo>
                    <a:pt x="2011" y="1552"/>
                  </a:lnTo>
                  <a:lnTo>
                    <a:pt x="1992" y="1560"/>
                  </a:lnTo>
                  <a:lnTo>
                    <a:pt x="1967" y="1570"/>
                  </a:lnTo>
                  <a:lnTo>
                    <a:pt x="1904" y="1595"/>
                  </a:lnTo>
                  <a:lnTo>
                    <a:pt x="1828" y="1627"/>
                  </a:lnTo>
                  <a:lnTo>
                    <a:pt x="1745" y="1661"/>
                  </a:lnTo>
                  <a:lnTo>
                    <a:pt x="1663" y="1696"/>
                  </a:lnTo>
                  <a:lnTo>
                    <a:pt x="1588" y="1729"/>
                  </a:lnTo>
                  <a:lnTo>
                    <a:pt x="1528" y="1758"/>
                  </a:lnTo>
                  <a:lnTo>
                    <a:pt x="1481" y="1782"/>
                  </a:lnTo>
                  <a:lnTo>
                    <a:pt x="1441" y="1805"/>
                  </a:lnTo>
                  <a:lnTo>
                    <a:pt x="1370" y="1852"/>
                  </a:lnTo>
                  <a:lnTo>
                    <a:pt x="1302" y="1899"/>
                  </a:lnTo>
                  <a:lnTo>
                    <a:pt x="1223" y="1950"/>
                  </a:lnTo>
                  <a:lnTo>
                    <a:pt x="1175" y="1978"/>
                  </a:lnTo>
                  <a:lnTo>
                    <a:pt x="1123" y="2009"/>
                  </a:lnTo>
                  <a:lnTo>
                    <a:pt x="1012" y="2074"/>
                  </a:lnTo>
                  <a:lnTo>
                    <a:pt x="906" y="2136"/>
                  </a:lnTo>
                  <a:lnTo>
                    <a:pt x="859" y="2161"/>
                  </a:lnTo>
                  <a:lnTo>
                    <a:pt x="819" y="2182"/>
                  </a:lnTo>
                  <a:lnTo>
                    <a:pt x="757" y="2214"/>
                  </a:lnTo>
                  <a:lnTo>
                    <a:pt x="712" y="2237"/>
                  </a:lnTo>
                  <a:cubicBezTo>
                    <a:pt x="712" y="2237"/>
                    <a:pt x="711" y="2237"/>
                    <a:pt x="711" y="2237"/>
                  </a:cubicBezTo>
                  <a:lnTo>
                    <a:pt x="676" y="2247"/>
                  </a:lnTo>
                  <a:cubicBezTo>
                    <a:pt x="674" y="2248"/>
                    <a:pt x="673" y="2248"/>
                    <a:pt x="672" y="2247"/>
                  </a:cubicBezTo>
                  <a:lnTo>
                    <a:pt x="641" y="2240"/>
                  </a:lnTo>
                  <a:cubicBezTo>
                    <a:pt x="639" y="2240"/>
                    <a:pt x="638" y="2239"/>
                    <a:pt x="637" y="2238"/>
                  </a:cubicBezTo>
                  <a:lnTo>
                    <a:pt x="624" y="2225"/>
                  </a:lnTo>
                  <a:cubicBezTo>
                    <a:pt x="623" y="2225"/>
                    <a:pt x="623" y="2224"/>
                    <a:pt x="622" y="2223"/>
                  </a:cubicBezTo>
                  <a:lnTo>
                    <a:pt x="612" y="2203"/>
                  </a:lnTo>
                  <a:cubicBezTo>
                    <a:pt x="612" y="2203"/>
                    <a:pt x="612" y="2202"/>
                    <a:pt x="612" y="2202"/>
                  </a:cubicBezTo>
                  <a:lnTo>
                    <a:pt x="597" y="2147"/>
                  </a:lnTo>
                  <a:lnTo>
                    <a:pt x="582" y="2089"/>
                  </a:lnTo>
                  <a:lnTo>
                    <a:pt x="572" y="2063"/>
                  </a:lnTo>
                  <a:lnTo>
                    <a:pt x="573" y="2065"/>
                  </a:lnTo>
                  <a:lnTo>
                    <a:pt x="560" y="2044"/>
                  </a:lnTo>
                  <a:lnTo>
                    <a:pt x="561" y="2045"/>
                  </a:lnTo>
                  <a:lnTo>
                    <a:pt x="525" y="2013"/>
                  </a:lnTo>
                  <a:lnTo>
                    <a:pt x="526" y="2014"/>
                  </a:lnTo>
                  <a:lnTo>
                    <a:pt x="484" y="1990"/>
                  </a:lnTo>
                  <a:lnTo>
                    <a:pt x="391" y="1951"/>
                  </a:lnTo>
                  <a:lnTo>
                    <a:pt x="343" y="1933"/>
                  </a:lnTo>
                  <a:lnTo>
                    <a:pt x="293" y="1918"/>
                  </a:lnTo>
                  <a:lnTo>
                    <a:pt x="244" y="1905"/>
                  </a:lnTo>
                  <a:lnTo>
                    <a:pt x="200" y="1893"/>
                  </a:lnTo>
                  <a:lnTo>
                    <a:pt x="202" y="1893"/>
                  </a:lnTo>
                  <a:lnTo>
                    <a:pt x="198" y="1893"/>
                  </a:lnTo>
                  <a:lnTo>
                    <a:pt x="185" y="1892"/>
                  </a:lnTo>
                  <a:lnTo>
                    <a:pt x="146" y="1888"/>
                  </a:lnTo>
                  <a:lnTo>
                    <a:pt x="101" y="1877"/>
                  </a:lnTo>
                  <a:cubicBezTo>
                    <a:pt x="100" y="1877"/>
                    <a:pt x="99" y="1877"/>
                    <a:pt x="99" y="1877"/>
                  </a:cubicBezTo>
                  <a:lnTo>
                    <a:pt x="79" y="1867"/>
                  </a:lnTo>
                  <a:cubicBezTo>
                    <a:pt x="78" y="1866"/>
                    <a:pt x="78" y="1866"/>
                    <a:pt x="77" y="1866"/>
                  </a:cubicBezTo>
                  <a:lnTo>
                    <a:pt x="62" y="1853"/>
                  </a:lnTo>
                  <a:cubicBezTo>
                    <a:pt x="62" y="1852"/>
                    <a:pt x="61" y="1851"/>
                    <a:pt x="61" y="1851"/>
                  </a:cubicBezTo>
                  <a:lnTo>
                    <a:pt x="49" y="1833"/>
                  </a:lnTo>
                  <a:lnTo>
                    <a:pt x="38" y="1811"/>
                  </a:lnTo>
                  <a:cubicBezTo>
                    <a:pt x="38" y="1811"/>
                    <a:pt x="38" y="1810"/>
                    <a:pt x="38" y="1810"/>
                  </a:cubicBezTo>
                  <a:lnTo>
                    <a:pt x="22" y="1757"/>
                  </a:lnTo>
                  <a:lnTo>
                    <a:pt x="10" y="1702"/>
                  </a:lnTo>
                  <a:lnTo>
                    <a:pt x="2" y="1655"/>
                  </a:lnTo>
                  <a:lnTo>
                    <a:pt x="0" y="1620"/>
                  </a:lnTo>
                  <a:cubicBezTo>
                    <a:pt x="0" y="1619"/>
                    <a:pt x="0" y="1619"/>
                    <a:pt x="1" y="1619"/>
                  </a:cubicBezTo>
                  <a:lnTo>
                    <a:pt x="4" y="1591"/>
                  </a:lnTo>
                  <a:cubicBezTo>
                    <a:pt x="4" y="1590"/>
                    <a:pt x="4" y="1589"/>
                    <a:pt x="4" y="1589"/>
                  </a:cubicBezTo>
                  <a:lnTo>
                    <a:pt x="22" y="1536"/>
                  </a:lnTo>
                  <a:lnTo>
                    <a:pt x="30" y="1509"/>
                  </a:lnTo>
                  <a:lnTo>
                    <a:pt x="38" y="1484"/>
                  </a:lnTo>
                  <a:cubicBezTo>
                    <a:pt x="38" y="1483"/>
                    <a:pt x="38" y="1483"/>
                    <a:pt x="39" y="1482"/>
                  </a:cubicBezTo>
                  <a:lnTo>
                    <a:pt x="58" y="1454"/>
                  </a:lnTo>
                  <a:cubicBezTo>
                    <a:pt x="58" y="1454"/>
                    <a:pt x="58" y="1453"/>
                    <a:pt x="59" y="1453"/>
                  </a:cubicBezTo>
                  <a:lnTo>
                    <a:pt x="77" y="1435"/>
                  </a:lnTo>
                  <a:lnTo>
                    <a:pt x="102" y="1416"/>
                  </a:lnTo>
                  <a:lnTo>
                    <a:pt x="134" y="1394"/>
                  </a:lnTo>
                  <a:lnTo>
                    <a:pt x="173" y="1370"/>
                  </a:lnTo>
                  <a:lnTo>
                    <a:pt x="265" y="1318"/>
                  </a:lnTo>
                  <a:lnTo>
                    <a:pt x="371" y="1262"/>
                  </a:lnTo>
                  <a:lnTo>
                    <a:pt x="486" y="1203"/>
                  </a:lnTo>
                  <a:lnTo>
                    <a:pt x="606" y="1142"/>
                  </a:lnTo>
                  <a:lnTo>
                    <a:pt x="736" y="1078"/>
                  </a:lnTo>
                  <a:lnTo>
                    <a:pt x="879" y="1009"/>
                  </a:lnTo>
                  <a:lnTo>
                    <a:pt x="958" y="972"/>
                  </a:lnTo>
                  <a:lnTo>
                    <a:pt x="1042" y="933"/>
                  </a:lnTo>
                  <a:lnTo>
                    <a:pt x="1220" y="851"/>
                  </a:lnTo>
                  <a:lnTo>
                    <a:pt x="1314" y="808"/>
                  </a:lnTo>
                  <a:lnTo>
                    <a:pt x="1412" y="763"/>
                  </a:lnTo>
                  <a:lnTo>
                    <a:pt x="1517" y="717"/>
                  </a:lnTo>
                  <a:lnTo>
                    <a:pt x="1630" y="669"/>
                  </a:lnTo>
                  <a:lnTo>
                    <a:pt x="1754" y="619"/>
                  </a:lnTo>
                  <a:lnTo>
                    <a:pt x="1887" y="567"/>
                  </a:lnTo>
                  <a:lnTo>
                    <a:pt x="1960" y="539"/>
                  </a:lnTo>
                  <a:lnTo>
                    <a:pt x="2041" y="509"/>
                  </a:lnTo>
                  <a:lnTo>
                    <a:pt x="2219" y="445"/>
                  </a:lnTo>
                  <a:lnTo>
                    <a:pt x="2411" y="377"/>
                  </a:lnTo>
                  <a:lnTo>
                    <a:pt x="2609" y="308"/>
                  </a:lnTo>
                  <a:lnTo>
                    <a:pt x="2803" y="241"/>
                  </a:lnTo>
                  <a:lnTo>
                    <a:pt x="2983" y="180"/>
                  </a:lnTo>
                  <a:lnTo>
                    <a:pt x="3066" y="152"/>
                  </a:lnTo>
                  <a:lnTo>
                    <a:pt x="3141" y="127"/>
                  </a:lnTo>
                  <a:lnTo>
                    <a:pt x="3209" y="104"/>
                  </a:lnTo>
                  <a:lnTo>
                    <a:pt x="3267" y="85"/>
                  </a:lnTo>
                  <a:lnTo>
                    <a:pt x="3316" y="69"/>
                  </a:lnTo>
                  <a:lnTo>
                    <a:pt x="3357" y="55"/>
                  </a:lnTo>
                  <a:lnTo>
                    <a:pt x="3390" y="44"/>
                  </a:lnTo>
                  <a:lnTo>
                    <a:pt x="3418" y="35"/>
                  </a:lnTo>
                  <a:lnTo>
                    <a:pt x="3458" y="22"/>
                  </a:lnTo>
                  <a:lnTo>
                    <a:pt x="3484" y="16"/>
                  </a:lnTo>
                  <a:lnTo>
                    <a:pt x="3503" y="12"/>
                  </a:lnTo>
                  <a:lnTo>
                    <a:pt x="3523" y="11"/>
                  </a:lnTo>
                  <a:lnTo>
                    <a:pt x="3551" y="10"/>
                  </a:lnTo>
                  <a:lnTo>
                    <a:pt x="3595" y="7"/>
                  </a:lnTo>
                  <a:lnTo>
                    <a:pt x="3712" y="1"/>
                  </a:lnTo>
                  <a:lnTo>
                    <a:pt x="3844" y="0"/>
                  </a:lnTo>
                  <a:lnTo>
                    <a:pt x="3986" y="2"/>
                  </a:lnTo>
                  <a:lnTo>
                    <a:pt x="4132" y="7"/>
                  </a:lnTo>
                  <a:lnTo>
                    <a:pt x="4131" y="23"/>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71" name="Freeform 8"/>
            <p:cNvSpPr>
              <a:spLocks/>
            </p:cNvSpPr>
            <p:nvPr/>
          </p:nvSpPr>
          <p:spPr bwMode="auto">
            <a:xfrm>
              <a:off x="4968904" y="2266950"/>
              <a:ext cx="573088" cy="723900"/>
            </a:xfrm>
            <a:custGeom>
              <a:avLst/>
              <a:gdLst>
                <a:gd name="T0" fmla="*/ 346200 w 1465"/>
                <a:gd name="T1" fmla="*/ 74336 h 1860"/>
                <a:gd name="T2" fmla="*/ 345809 w 1465"/>
                <a:gd name="T3" fmla="*/ 81731 h 1860"/>
                <a:gd name="T4" fmla="*/ 352850 w 1465"/>
                <a:gd name="T5" fmla="*/ 91850 h 1860"/>
                <a:gd name="T6" fmla="*/ 348547 w 1465"/>
                <a:gd name="T7" fmla="*/ 103915 h 1860"/>
                <a:gd name="T8" fmla="*/ 293781 w 1465"/>
                <a:gd name="T9" fmla="*/ 159959 h 1860"/>
                <a:gd name="T10" fmla="*/ 202243 w 1465"/>
                <a:gd name="T11" fmla="*/ 228067 h 1860"/>
                <a:gd name="T12" fmla="*/ 118921 w 1465"/>
                <a:gd name="T13" fmla="*/ 320306 h 1860"/>
                <a:gd name="T14" fmla="*/ 57896 w 1465"/>
                <a:gd name="T15" fmla="*/ 435118 h 1860"/>
                <a:gd name="T16" fmla="*/ 14083 w 1465"/>
                <a:gd name="T17" fmla="*/ 541757 h 1860"/>
                <a:gd name="T18" fmla="*/ 8215 w 1465"/>
                <a:gd name="T19" fmla="*/ 590017 h 1860"/>
                <a:gd name="T20" fmla="*/ 13300 w 1465"/>
                <a:gd name="T21" fmla="*/ 593909 h 1860"/>
                <a:gd name="T22" fmla="*/ 38336 w 1465"/>
                <a:gd name="T23" fmla="*/ 594688 h 1860"/>
                <a:gd name="T24" fmla="*/ 86061 w 1465"/>
                <a:gd name="T25" fmla="*/ 620764 h 1860"/>
                <a:gd name="T26" fmla="*/ 137306 w 1465"/>
                <a:gd name="T27" fmla="*/ 663964 h 1860"/>
                <a:gd name="T28" fmla="*/ 171340 w 1465"/>
                <a:gd name="T29" fmla="*/ 711057 h 1860"/>
                <a:gd name="T30" fmla="*/ 181510 w 1465"/>
                <a:gd name="T31" fmla="*/ 717284 h 1860"/>
                <a:gd name="T32" fmla="*/ 188552 w 1465"/>
                <a:gd name="T33" fmla="*/ 712613 h 1860"/>
                <a:gd name="T34" fmla="*/ 210849 w 1465"/>
                <a:gd name="T35" fmla="*/ 686537 h 1860"/>
                <a:gd name="T36" fmla="*/ 280089 w 1465"/>
                <a:gd name="T37" fmla="*/ 595855 h 1860"/>
                <a:gd name="T38" fmla="*/ 390404 w 1465"/>
                <a:gd name="T39" fmla="*/ 414491 h 1860"/>
                <a:gd name="T40" fmla="*/ 442823 w 1465"/>
                <a:gd name="T41" fmla="*/ 307852 h 1860"/>
                <a:gd name="T42" fmla="*/ 475683 w 1465"/>
                <a:gd name="T43" fmla="*/ 213667 h 1860"/>
                <a:gd name="T44" fmla="*/ 502674 w 1465"/>
                <a:gd name="T45" fmla="*/ 134272 h 1860"/>
                <a:gd name="T46" fmla="*/ 524972 w 1465"/>
                <a:gd name="T47" fmla="*/ 114423 h 1860"/>
                <a:gd name="T48" fmla="*/ 573088 w 1465"/>
                <a:gd name="T49" fmla="*/ 107807 h 1860"/>
                <a:gd name="T50" fmla="*/ 527710 w 1465"/>
                <a:gd name="T51" fmla="*/ 119872 h 1860"/>
                <a:gd name="T52" fmla="*/ 508151 w 1465"/>
                <a:gd name="T53" fmla="*/ 137385 h 1860"/>
                <a:gd name="T54" fmla="*/ 476074 w 1465"/>
                <a:gd name="T55" fmla="*/ 235462 h 1860"/>
                <a:gd name="T56" fmla="*/ 435390 w 1465"/>
                <a:gd name="T57" fmla="*/ 340934 h 1860"/>
                <a:gd name="T58" fmla="*/ 369671 w 1465"/>
                <a:gd name="T59" fmla="*/ 465086 h 1860"/>
                <a:gd name="T60" fmla="*/ 255445 w 1465"/>
                <a:gd name="T61" fmla="*/ 640223 h 1860"/>
                <a:gd name="T62" fmla="*/ 206155 w 1465"/>
                <a:gd name="T63" fmla="*/ 702494 h 1860"/>
                <a:gd name="T64" fmla="*/ 186205 w 1465"/>
                <a:gd name="T65" fmla="*/ 723122 h 1860"/>
                <a:gd name="T66" fmla="*/ 173687 w 1465"/>
                <a:gd name="T67" fmla="*/ 720786 h 1860"/>
                <a:gd name="T68" fmla="*/ 159995 w 1465"/>
                <a:gd name="T69" fmla="*/ 705219 h 1860"/>
                <a:gd name="T70" fmla="*/ 124397 w 1465"/>
                <a:gd name="T71" fmla="*/ 659683 h 1860"/>
                <a:gd name="T72" fmla="*/ 65328 w 1465"/>
                <a:gd name="T73" fmla="*/ 613369 h 1860"/>
                <a:gd name="T74" fmla="*/ 37554 w 1465"/>
                <a:gd name="T75" fmla="*/ 600526 h 1860"/>
                <a:gd name="T76" fmla="*/ 6650 w 1465"/>
                <a:gd name="T77" fmla="*/ 597801 h 1860"/>
                <a:gd name="T78" fmla="*/ 391 w 1465"/>
                <a:gd name="T79" fmla="*/ 578731 h 1860"/>
                <a:gd name="T80" fmla="*/ 17995 w 1465"/>
                <a:gd name="T81" fmla="*/ 512957 h 1860"/>
                <a:gd name="T82" fmla="*/ 73152 w 1465"/>
                <a:gd name="T83" fmla="*/ 387248 h 1860"/>
                <a:gd name="T84" fmla="*/ 133786 w 1465"/>
                <a:gd name="T85" fmla="*/ 289171 h 1860"/>
                <a:gd name="T86" fmla="*/ 222194 w 1465"/>
                <a:gd name="T87" fmla="*/ 206662 h 1860"/>
                <a:gd name="T88" fmla="*/ 311776 w 1465"/>
                <a:gd name="T89" fmla="*/ 135439 h 1860"/>
                <a:gd name="T90" fmla="*/ 346591 w 1465"/>
                <a:gd name="T91" fmla="*/ 95352 h 1860"/>
                <a:gd name="T92" fmla="*/ 344244 w 1465"/>
                <a:gd name="T93" fmla="*/ 89125 h 1860"/>
                <a:gd name="T94" fmla="*/ 339159 w 1465"/>
                <a:gd name="T95" fmla="*/ 79006 h 1860"/>
                <a:gd name="T96" fmla="*/ 346591 w 1465"/>
                <a:gd name="T97" fmla="*/ 57211 h 18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5"/>
                <a:gd name="T148" fmla="*/ 0 h 1860"/>
                <a:gd name="T149" fmla="*/ 1465 w 1465"/>
                <a:gd name="T150" fmla="*/ 1860 h 18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5" h="1860">
                  <a:moveTo>
                    <a:pt x="984" y="9"/>
                  </a:moveTo>
                  <a:lnTo>
                    <a:pt x="924" y="111"/>
                  </a:lnTo>
                  <a:lnTo>
                    <a:pt x="900" y="154"/>
                  </a:lnTo>
                  <a:lnTo>
                    <a:pt x="885" y="191"/>
                  </a:lnTo>
                  <a:lnTo>
                    <a:pt x="885" y="189"/>
                  </a:lnTo>
                  <a:lnTo>
                    <a:pt x="882" y="203"/>
                  </a:lnTo>
                  <a:lnTo>
                    <a:pt x="882" y="200"/>
                  </a:lnTo>
                  <a:lnTo>
                    <a:pt x="884" y="210"/>
                  </a:lnTo>
                  <a:lnTo>
                    <a:pt x="883" y="207"/>
                  </a:lnTo>
                  <a:lnTo>
                    <a:pt x="894" y="221"/>
                  </a:lnTo>
                  <a:cubicBezTo>
                    <a:pt x="894" y="221"/>
                    <a:pt x="894" y="221"/>
                    <a:pt x="895" y="222"/>
                  </a:cubicBezTo>
                  <a:lnTo>
                    <a:pt x="902" y="236"/>
                  </a:lnTo>
                  <a:cubicBezTo>
                    <a:pt x="902" y="237"/>
                    <a:pt x="903" y="239"/>
                    <a:pt x="902" y="241"/>
                  </a:cubicBezTo>
                  <a:lnTo>
                    <a:pt x="900" y="251"/>
                  </a:lnTo>
                  <a:cubicBezTo>
                    <a:pt x="900" y="252"/>
                    <a:pt x="900" y="253"/>
                    <a:pt x="899" y="253"/>
                  </a:cubicBezTo>
                  <a:lnTo>
                    <a:pt x="891" y="267"/>
                  </a:lnTo>
                  <a:cubicBezTo>
                    <a:pt x="891" y="268"/>
                    <a:pt x="891" y="268"/>
                    <a:pt x="891" y="269"/>
                  </a:cubicBezTo>
                  <a:lnTo>
                    <a:pt x="858" y="309"/>
                  </a:lnTo>
                  <a:lnTo>
                    <a:pt x="808" y="359"/>
                  </a:lnTo>
                  <a:lnTo>
                    <a:pt x="751" y="411"/>
                  </a:lnTo>
                  <a:lnTo>
                    <a:pt x="695" y="460"/>
                  </a:lnTo>
                  <a:lnTo>
                    <a:pt x="637" y="504"/>
                  </a:lnTo>
                  <a:lnTo>
                    <a:pt x="577" y="544"/>
                  </a:lnTo>
                  <a:lnTo>
                    <a:pt x="517" y="586"/>
                  </a:lnTo>
                  <a:lnTo>
                    <a:pt x="460" y="636"/>
                  </a:lnTo>
                  <a:lnTo>
                    <a:pt x="406" y="692"/>
                  </a:lnTo>
                  <a:lnTo>
                    <a:pt x="355" y="754"/>
                  </a:lnTo>
                  <a:lnTo>
                    <a:pt x="304" y="823"/>
                  </a:lnTo>
                  <a:lnTo>
                    <a:pt x="254" y="903"/>
                  </a:lnTo>
                  <a:lnTo>
                    <a:pt x="228" y="949"/>
                  </a:lnTo>
                  <a:lnTo>
                    <a:pt x="202" y="1002"/>
                  </a:lnTo>
                  <a:lnTo>
                    <a:pt x="148" y="1118"/>
                  </a:lnTo>
                  <a:lnTo>
                    <a:pt x="98" y="1231"/>
                  </a:lnTo>
                  <a:lnTo>
                    <a:pt x="78" y="1280"/>
                  </a:lnTo>
                  <a:lnTo>
                    <a:pt x="61" y="1323"/>
                  </a:lnTo>
                  <a:lnTo>
                    <a:pt x="36" y="1392"/>
                  </a:lnTo>
                  <a:lnTo>
                    <a:pt x="22" y="1445"/>
                  </a:lnTo>
                  <a:lnTo>
                    <a:pt x="16" y="1487"/>
                  </a:lnTo>
                  <a:lnTo>
                    <a:pt x="16" y="1484"/>
                  </a:lnTo>
                  <a:lnTo>
                    <a:pt x="21" y="1516"/>
                  </a:lnTo>
                  <a:lnTo>
                    <a:pt x="20" y="1513"/>
                  </a:lnTo>
                  <a:lnTo>
                    <a:pt x="27" y="1524"/>
                  </a:lnTo>
                  <a:lnTo>
                    <a:pt x="24" y="1521"/>
                  </a:lnTo>
                  <a:lnTo>
                    <a:pt x="34" y="1526"/>
                  </a:lnTo>
                  <a:lnTo>
                    <a:pt x="31" y="1526"/>
                  </a:lnTo>
                  <a:lnTo>
                    <a:pt x="60" y="1529"/>
                  </a:lnTo>
                  <a:lnTo>
                    <a:pt x="95" y="1527"/>
                  </a:lnTo>
                  <a:cubicBezTo>
                    <a:pt x="96" y="1527"/>
                    <a:pt x="97" y="1528"/>
                    <a:pt x="98" y="1528"/>
                  </a:cubicBezTo>
                  <a:lnTo>
                    <a:pt x="134" y="1538"/>
                  </a:lnTo>
                  <a:cubicBezTo>
                    <a:pt x="134" y="1538"/>
                    <a:pt x="135" y="1538"/>
                    <a:pt x="136" y="1539"/>
                  </a:cubicBezTo>
                  <a:lnTo>
                    <a:pt x="176" y="1563"/>
                  </a:lnTo>
                  <a:lnTo>
                    <a:pt x="220" y="1595"/>
                  </a:lnTo>
                  <a:lnTo>
                    <a:pt x="264" y="1629"/>
                  </a:lnTo>
                  <a:lnTo>
                    <a:pt x="302" y="1659"/>
                  </a:lnTo>
                  <a:lnTo>
                    <a:pt x="329" y="1683"/>
                  </a:lnTo>
                  <a:lnTo>
                    <a:pt x="351" y="1706"/>
                  </a:lnTo>
                  <a:lnTo>
                    <a:pt x="388" y="1749"/>
                  </a:lnTo>
                  <a:lnTo>
                    <a:pt x="406" y="1776"/>
                  </a:lnTo>
                  <a:lnTo>
                    <a:pt x="422" y="1804"/>
                  </a:lnTo>
                  <a:lnTo>
                    <a:pt x="438" y="1827"/>
                  </a:lnTo>
                  <a:lnTo>
                    <a:pt x="437" y="1825"/>
                  </a:lnTo>
                  <a:lnTo>
                    <a:pt x="453" y="1838"/>
                  </a:lnTo>
                  <a:lnTo>
                    <a:pt x="451" y="1837"/>
                  </a:lnTo>
                  <a:lnTo>
                    <a:pt x="464" y="1843"/>
                  </a:lnTo>
                  <a:lnTo>
                    <a:pt x="461" y="1842"/>
                  </a:lnTo>
                  <a:lnTo>
                    <a:pt x="471" y="1843"/>
                  </a:lnTo>
                  <a:lnTo>
                    <a:pt x="465" y="1845"/>
                  </a:lnTo>
                  <a:lnTo>
                    <a:pt x="482" y="1831"/>
                  </a:lnTo>
                  <a:lnTo>
                    <a:pt x="481" y="1832"/>
                  </a:lnTo>
                  <a:lnTo>
                    <a:pt x="495" y="1816"/>
                  </a:lnTo>
                  <a:lnTo>
                    <a:pt x="514" y="1794"/>
                  </a:lnTo>
                  <a:lnTo>
                    <a:pt x="539" y="1764"/>
                  </a:lnTo>
                  <a:lnTo>
                    <a:pt x="569" y="1727"/>
                  </a:lnTo>
                  <a:lnTo>
                    <a:pt x="603" y="1684"/>
                  </a:lnTo>
                  <a:lnTo>
                    <a:pt x="640" y="1636"/>
                  </a:lnTo>
                  <a:lnTo>
                    <a:pt x="716" y="1531"/>
                  </a:lnTo>
                  <a:lnTo>
                    <a:pt x="789" y="1424"/>
                  </a:lnTo>
                  <a:lnTo>
                    <a:pt x="859" y="1310"/>
                  </a:lnTo>
                  <a:lnTo>
                    <a:pt x="932" y="1186"/>
                  </a:lnTo>
                  <a:lnTo>
                    <a:pt x="998" y="1065"/>
                  </a:lnTo>
                  <a:lnTo>
                    <a:pt x="1028" y="1009"/>
                  </a:lnTo>
                  <a:lnTo>
                    <a:pt x="1055" y="958"/>
                  </a:lnTo>
                  <a:lnTo>
                    <a:pt x="1098" y="869"/>
                  </a:lnTo>
                  <a:lnTo>
                    <a:pt x="1132" y="791"/>
                  </a:lnTo>
                  <a:lnTo>
                    <a:pt x="1158" y="722"/>
                  </a:lnTo>
                  <a:lnTo>
                    <a:pt x="1182" y="658"/>
                  </a:lnTo>
                  <a:lnTo>
                    <a:pt x="1202" y="600"/>
                  </a:lnTo>
                  <a:lnTo>
                    <a:pt x="1216" y="549"/>
                  </a:lnTo>
                  <a:lnTo>
                    <a:pt x="1242" y="460"/>
                  </a:lnTo>
                  <a:lnTo>
                    <a:pt x="1268" y="381"/>
                  </a:lnTo>
                  <a:lnTo>
                    <a:pt x="1284" y="346"/>
                  </a:lnTo>
                  <a:cubicBezTo>
                    <a:pt x="1284" y="346"/>
                    <a:pt x="1285" y="345"/>
                    <a:pt x="1285" y="345"/>
                  </a:cubicBezTo>
                  <a:lnTo>
                    <a:pt x="1307" y="317"/>
                  </a:lnTo>
                  <a:cubicBezTo>
                    <a:pt x="1308" y="316"/>
                    <a:pt x="1308" y="315"/>
                    <a:pt x="1309" y="315"/>
                  </a:cubicBezTo>
                  <a:lnTo>
                    <a:pt x="1340" y="295"/>
                  </a:lnTo>
                  <a:cubicBezTo>
                    <a:pt x="1341" y="294"/>
                    <a:pt x="1341" y="294"/>
                    <a:pt x="1342" y="294"/>
                  </a:cubicBezTo>
                  <a:lnTo>
                    <a:pt x="1378" y="280"/>
                  </a:lnTo>
                  <a:cubicBezTo>
                    <a:pt x="1378" y="280"/>
                    <a:pt x="1378" y="280"/>
                    <a:pt x="1379" y="280"/>
                  </a:cubicBezTo>
                  <a:lnTo>
                    <a:pt x="1462" y="262"/>
                  </a:lnTo>
                  <a:lnTo>
                    <a:pt x="1465" y="277"/>
                  </a:lnTo>
                  <a:lnTo>
                    <a:pt x="1382" y="295"/>
                  </a:lnTo>
                  <a:lnTo>
                    <a:pt x="1383" y="295"/>
                  </a:lnTo>
                  <a:lnTo>
                    <a:pt x="1347" y="309"/>
                  </a:lnTo>
                  <a:lnTo>
                    <a:pt x="1349" y="308"/>
                  </a:lnTo>
                  <a:lnTo>
                    <a:pt x="1318" y="328"/>
                  </a:lnTo>
                  <a:lnTo>
                    <a:pt x="1320" y="326"/>
                  </a:lnTo>
                  <a:lnTo>
                    <a:pt x="1298" y="354"/>
                  </a:lnTo>
                  <a:lnTo>
                    <a:pt x="1299" y="353"/>
                  </a:lnTo>
                  <a:lnTo>
                    <a:pt x="1283" y="386"/>
                  </a:lnTo>
                  <a:lnTo>
                    <a:pt x="1257" y="465"/>
                  </a:lnTo>
                  <a:lnTo>
                    <a:pt x="1231" y="554"/>
                  </a:lnTo>
                  <a:lnTo>
                    <a:pt x="1217" y="605"/>
                  </a:lnTo>
                  <a:lnTo>
                    <a:pt x="1197" y="663"/>
                  </a:lnTo>
                  <a:lnTo>
                    <a:pt x="1173" y="727"/>
                  </a:lnTo>
                  <a:lnTo>
                    <a:pt x="1147" y="798"/>
                  </a:lnTo>
                  <a:lnTo>
                    <a:pt x="1113" y="876"/>
                  </a:lnTo>
                  <a:lnTo>
                    <a:pt x="1070" y="965"/>
                  </a:lnTo>
                  <a:lnTo>
                    <a:pt x="1043" y="1016"/>
                  </a:lnTo>
                  <a:lnTo>
                    <a:pt x="1012" y="1072"/>
                  </a:lnTo>
                  <a:lnTo>
                    <a:pt x="945" y="1195"/>
                  </a:lnTo>
                  <a:lnTo>
                    <a:pt x="872" y="1319"/>
                  </a:lnTo>
                  <a:lnTo>
                    <a:pt x="802" y="1433"/>
                  </a:lnTo>
                  <a:lnTo>
                    <a:pt x="729" y="1540"/>
                  </a:lnTo>
                  <a:lnTo>
                    <a:pt x="653" y="1645"/>
                  </a:lnTo>
                  <a:lnTo>
                    <a:pt x="616" y="1693"/>
                  </a:lnTo>
                  <a:lnTo>
                    <a:pt x="582" y="1736"/>
                  </a:lnTo>
                  <a:lnTo>
                    <a:pt x="552" y="1775"/>
                  </a:lnTo>
                  <a:lnTo>
                    <a:pt x="527" y="1805"/>
                  </a:lnTo>
                  <a:lnTo>
                    <a:pt x="507" y="1827"/>
                  </a:lnTo>
                  <a:lnTo>
                    <a:pt x="493" y="1843"/>
                  </a:lnTo>
                  <a:cubicBezTo>
                    <a:pt x="493" y="1843"/>
                    <a:pt x="493" y="1843"/>
                    <a:pt x="493" y="1844"/>
                  </a:cubicBezTo>
                  <a:lnTo>
                    <a:pt x="476" y="1858"/>
                  </a:lnTo>
                  <a:cubicBezTo>
                    <a:pt x="474" y="1859"/>
                    <a:pt x="472" y="1860"/>
                    <a:pt x="470" y="1859"/>
                  </a:cubicBezTo>
                  <a:lnTo>
                    <a:pt x="460" y="1858"/>
                  </a:lnTo>
                  <a:cubicBezTo>
                    <a:pt x="459" y="1858"/>
                    <a:pt x="458" y="1858"/>
                    <a:pt x="457" y="1858"/>
                  </a:cubicBezTo>
                  <a:lnTo>
                    <a:pt x="444" y="1852"/>
                  </a:lnTo>
                  <a:cubicBezTo>
                    <a:pt x="444" y="1851"/>
                    <a:pt x="443" y="1851"/>
                    <a:pt x="442" y="1851"/>
                  </a:cubicBezTo>
                  <a:lnTo>
                    <a:pt x="426" y="1838"/>
                  </a:lnTo>
                  <a:cubicBezTo>
                    <a:pt x="426" y="1837"/>
                    <a:pt x="425" y="1837"/>
                    <a:pt x="425" y="1836"/>
                  </a:cubicBezTo>
                  <a:lnTo>
                    <a:pt x="409" y="1812"/>
                  </a:lnTo>
                  <a:lnTo>
                    <a:pt x="393" y="1785"/>
                  </a:lnTo>
                  <a:lnTo>
                    <a:pt x="375" y="1760"/>
                  </a:lnTo>
                  <a:lnTo>
                    <a:pt x="340" y="1717"/>
                  </a:lnTo>
                  <a:lnTo>
                    <a:pt x="318" y="1695"/>
                  </a:lnTo>
                  <a:lnTo>
                    <a:pt x="291" y="1672"/>
                  </a:lnTo>
                  <a:lnTo>
                    <a:pt x="255" y="1642"/>
                  </a:lnTo>
                  <a:lnTo>
                    <a:pt x="211" y="1608"/>
                  </a:lnTo>
                  <a:lnTo>
                    <a:pt x="167" y="1576"/>
                  </a:lnTo>
                  <a:lnTo>
                    <a:pt x="127" y="1552"/>
                  </a:lnTo>
                  <a:lnTo>
                    <a:pt x="129" y="1553"/>
                  </a:lnTo>
                  <a:lnTo>
                    <a:pt x="93" y="1543"/>
                  </a:lnTo>
                  <a:lnTo>
                    <a:pt x="96" y="1543"/>
                  </a:lnTo>
                  <a:lnTo>
                    <a:pt x="59" y="1544"/>
                  </a:lnTo>
                  <a:lnTo>
                    <a:pt x="30" y="1541"/>
                  </a:lnTo>
                  <a:cubicBezTo>
                    <a:pt x="29" y="1541"/>
                    <a:pt x="28" y="1541"/>
                    <a:pt x="27" y="1541"/>
                  </a:cubicBezTo>
                  <a:lnTo>
                    <a:pt x="17" y="1536"/>
                  </a:lnTo>
                  <a:cubicBezTo>
                    <a:pt x="16" y="1535"/>
                    <a:pt x="14" y="1534"/>
                    <a:pt x="14" y="1533"/>
                  </a:cubicBezTo>
                  <a:lnTo>
                    <a:pt x="7" y="1522"/>
                  </a:lnTo>
                  <a:cubicBezTo>
                    <a:pt x="6" y="1521"/>
                    <a:pt x="6" y="1520"/>
                    <a:pt x="6" y="1519"/>
                  </a:cubicBezTo>
                  <a:lnTo>
                    <a:pt x="1" y="1487"/>
                  </a:lnTo>
                  <a:cubicBezTo>
                    <a:pt x="0" y="1486"/>
                    <a:pt x="0" y="1485"/>
                    <a:pt x="1" y="1484"/>
                  </a:cubicBezTo>
                  <a:lnTo>
                    <a:pt x="7" y="1441"/>
                  </a:lnTo>
                  <a:lnTo>
                    <a:pt x="21" y="1387"/>
                  </a:lnTo>
                  <a:lnTo>
                    <a:pt x="46" y="1318"/>
                  </a:lnTo>
                  <a:lnTo>
                    <a:pt x="63" y="1274"/>
                  </a:lnTo>
                  <a:lnTo>
                    <a:pt x="83" y="1224"/>
                  </a:lnTo>
                  <a:lnTo>
                    <a:pt x="133" y="1111"/>
                  </a:lnTo>
                  <a:lnTo>
                    <a:pt x="187" y="995"/>
                  </a:lnTo>
                  <a:lnTo>
                    <a:pt x="214" y="942"/>
                  </a:lnTo>
                  <a:lnTo>
                    <a:pt x="241" y="894"/>
                  </a:lnTo>
                  <a:lnTo>
                    <a:pt x="291" y="814"/>
                  </a:lnTo>
                  <a:lnTo>
                    <a:pt x="342" y="743"/>
                  </a:lnTo>
                  <a:lnTo>
                    <a:pt x="395" y="681"/>
                  </a:lnTo>
                  <a:lnTo>
                    <a:pt x="449" y="623"/>
                  </a:lnTo>
                  <a:lnTo>
                    <a:pt x="508" y="573"/>
                  </a:lnTo>
                  <a:lnTo>
                    <a:pt x="568" y="531"/>
                  </a:lnTo>
                  <a:lnTo>
                    <a:pt x="628" y="491"/>
                  </a:lnTo>
                  <a:lnTo>
                    <a:pt x="684" y="448"/>
                  </a:lnTo>
                  <a:lnTo>
                    <a:pt x="740" y="400"/>
                  </a:lnTo>
                  <a:lnTo>
                    <a:pt x="797" y="348"/>
                  </a:lnTo>
                  <a:lnTo>
                    <a:pt x="845" y="298"/>
                  </a:lnTo>
                  <a:lnTo>
                    <a:pt x="878" y="258"/>
                  </a:lnTo>
                  <a:lnTo>
                    <a:pt x="878" y="259"/>
                  </a:lnTo>
                  <a:lnTo>
                    <a:pt x="886" y="245"/>
                  </a:lnTo>
                  <a:lnTo>
                    <a:pt x="885" y="248"/>
                  </a:lnTo>
                  <a:lnTo>
                    <a:pt x="887" y="238"/>
                  </a:lnTo>
                  <a:lnTo>
                    <a:pt x="887" y="243"/>
                  </a:lnTo>
                  <a:lnTo>
                    <a:pt x="880" y="229"/>
                  </a:lnTo>
                  <a:lnTo>
                    <a:pt x="881" y="230"/>
                  </a:lnTo>
                  <a:lnTo>
                    <a:pt x="870" y="216"/>
                  </a:lnTo>
                  <a:cubicBezTo>
                    <a:pt x="869" y="215"/>
                    <a:pt x="869" y="214"/>
                    <a:pt x="869" y="213"/>
                  </a:cubicBezTo>
                  <a:lnTo>
                    <a:pt x="867" y="203"/>
                  </a:lnTo>
                  <a:cubicBezTo>
                    <a:pt x="866" y="202"/>
                    <a:pt x="866" y="201"/>
                    <a:pt x="867" y="200"/>
                  </a:cubicBezTo>
                  <a:lnTo>
                    <a:pt x="870" y="186"/>
                  </a:lnTo>
                  <a:cubicBezTo>
                    <a:pt x="870" y="185"/>
                    <a:pt x="870" y="185"/>
                    <a:pt x="870" y="184"/>
                  </a:cubicBezTo>
                  <a:lnTo>
                    <a:pt x="886" y="147"/>
                  </a:lnTo>
                  <a:lnTo>
                    <a:pt x="911" y="102"/>
                  </a:lnTo>
                  <a:lnTo>
                    <a:pt x="971" y="0"/>
                  </a:lnTo>
                  <a:lnTo>
                    <a:pt x="984" y="9"/>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72" name="Freeform 9"/>
            <p:cNvSpPr>
              <a:spLocks/>
            </p:cNvSpPr>
            <p:nvPr/>
          </p:nvSpPr>
          <p:spPr bwMode="auto">
            <a:xfrm>
              <a:off x="7591454" y="1966913"/>
              <a:ext cx="1098550" cy="660400"/>
            </a:xfrm>
            <a:custGeom>
              <a:avLst/>
              <a:gdLst>
                <a:gd name="T0" fmla="*/ 64989 w 2806"/>
                <a:gd name="T1" fmla="*/ 18724 h 1693"/>
                <a:gd name="T2" fmla="*/ 120974 w 2806"/>
                <a:gd name="T3" fmla="*/ 1170 h 1693"/>
                <a:gd name="T4" fmla="*/ 138983 w 2806"/>
                <a:gd name="T5" fmla="*/ 390 h 1693"/>
                <a:gd name="T6" fmla="*/ 153468 w 2806"/>
                <a:gd name="T7" fmla="*/ 9752 h 1693"/>
                <a:gd name="T8" fmla="*/ 191052 w 2806"/>
                <a:gd name="T9" fmla="*/ 39008 h 1693"/>
                <a:gd name="T10" fmla="*/ 283055 w 2806"/>
                <a:gd name="T11" fmla="*/ 103370 h 1693"/>
                <a:gd name="T12" fmla="*/ 398156 w 2806"/>
                <a:gd name="T13" fmla="*/ 186457 h 1693"/>
                <a:gd name="T14" fmla="*/ 484677 w 2806"/>
                <a:gd name="T15" fmla="*/ 252770 h 1693"/>
                <a:gd name="T16" fmla="*/ 537138 w 2806"/>
                <a:gd name="T17" fmla="*/ 297629 h 1693"/>
                <a:gd name="T18" fmla="*/ 604477 w 2806"/>
                <a:gd name="T19" fmla="*/ 361991 h 1693"/>
                <a:gd name="T20" fmla="*/ 711748 w 2806"/>
                <a:gd name="T21" fmla="*/ 465752 h 1693"/>
                <a:gd name="T22" fmla="*/ 788873 w 2806"/>
                <a:gd name="T23" fmla="*/ 544547 h 1693"/>
                <a:gd name="T24" fmla="*/ 830372 w 2806"/>
                <a:gd name="T25" fmla="*/ 598768 h 1693"/>
                <a:gd name="T26" fmla="*/ 846424 w 2806"/>
                <a:gd name="T27" fmla="*/ 645967 h 1693"/>
                <a:gd name="T28" fmla="*/ 848381 w 2806"/>
                <a:gd name="T29" fmla="*/ 651038 h 1693"/>
                <a:gd name="T30" fmla="*/ 854254 w 2806"/>
                <a:gd name="T31" fmla="*/ 653769 h 1693"/>
                <a:gd name="T32" fmla="*/ 853471 w 2806"/>
                <a:gd name="T33" fmla="*/ 653769 h 1693"/>
                <a:gd name="T34" fmla="*/ 862867 w 2806"/>
                <a:gd name="T35" fmla="*/ 622953 h 1693"/>
                <a:gd name="T36" fmla="*/ 869131 w 2806"/>
                <a:gd name="T37" fmla="*/ 612030 h 1693"/>
                <a:gd name="T38" fmla="*/ 903583 w 2806"/>
                <a:gd name="T39" fmla="*/ 579654 h 1693"/>
                <a:gd name="T40" fmla="*/ 990887 w 2806"/>
                <a:gd name="T41" fmla="*/ 514511 h 1693"/>
                <a:gd name="T42" fmla="*/ 1054702 w 2806"/>
                <a:gd name="T43" fmla="*/ 476674 h 1693"/>
                <a:gd name="T44" fmla="*/ 1098550 w 2806"/>
                <a:gd name="T45" fmla="*/ 464582 h 1693"/>
                <a:gd name="T46" fmla="*/ 1035127 w 2806"/>
                <a:gd name="T47" fmla="*/ 493837 h 1693"/>
                <a:gd name="T48" fmla="*/ 977968 w 2806"/>
                <a:gd name="T49" fmla="*/ 531285 h 1693"/>
                <a:gd name="T50" fmla="*/ 893404 w 2806"/>
                <a:gd name="T51" fmla="*/ 596037 h 1693"/>
                <a:gd name="T52" fmla="*/ 874220 w 2806"/>
                <a:gd name="T53" fmla="*/ 615931 h 1693"/>
                <a:gd name="T54" fmla="*/ 862867 w 2806"/>
                <a:gd name="T55" fmla="*/ 643237 h 1693"/>
                <a:gd name="T56" fmla="*/ 858560 w 2806"/>
                <a:gd name="T57" fmla="*/ 656889 h 1693"/>
                <a:gd name="T58" fmla="*/ 849947 w 2806"/>
                <a:gd name="T59" fmla="*/ 659620 h 1693"/>
                <a:gd name="T60" fmla="*/ 843292 w 2806"/>
                <a:gd name="T61" fmla="*/ 654549 h 1693"/>
                <a:gd name="T62" fmla="*/ 835462 w 2806"/>
                <a:gd name="T63" fmla="*/ 628804 h 1693"/>
                <a:gd name="T64" fmla="*/ 815887 w 2806"/>
                <a:gd name="T65" fmla="*/ 586285 h 1693"/>
                <a:gd name="T66" fmla="*/ 761860 w 2806"/>
                <a:gd name="T67" fmla="*/ 524653 h 1693"/>
                <a:gd name="T68" fmla="*/ 650282 w 2806"/>
                <a:gd name="T69" fmla="*/ 414262 h 1693"/>
                <a:gd name="T70" fmla="*/ 580204 w 2806"/>
                <a:gd name="T71" fmla="*/ 347168 h 1693"/>
                <a:gd name="T72" fmla="*/ 517563 w 2806"/>
                <a:gd name="T73" fmla="*/ 288267 h 1693"/>
                <a:gd name="T74" fmla="*/ 457664 w 2806"/>
                <a:gd name="T75" fmla="*/ 239117 h 1693"/>
                <a:gd name="T76" fmla="*/ 357048 w 2806"/>
                <a:gd name="T77" fmla="*/ 163832 h 1693"/>
                <a:gd name="T78" fmla="*/ 243905 w 2806"/>
                <a:gd name="T79" fmla="*/ 83086 h 1693"/>
                <a:gd name="T80" fmla="*/ 169911 w 2806"/>
                <a:gd name="T81" fmla="*/ 31206 h 1693"/>
                <a:gd name="T82" fmla="*/ 144072 w 2806"/>
                <a:gd name="T83" fmla="*/ 9362 h 1693"/>
                <a:gd name="T84" fmla="*/ 137417 w 2806"/>
                <a:gd name="T85" fmla="*/ 6241 h 1693"/>
                <a:gd name="T86" fmla="*/ 96309 w 2806"/>
                <a:gd name="T87" fmla="*/ 12482 h 1693"/>
                <a:gd name="T88" fmla="*/ 36018 w 2806"/>
                <a:gd name="T89" fmla="*/ 40568 h 16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06"/>
                <a:gd name="T136" fmla="*/ 0 h 1693"/>
                <a:gd name="T137" fmla="*/ 2806 w 2806"/>
                <a:gd name="T138" fmla="*/ 1693 h 16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06" h="1693">
                  <a:moveTo>
                    <a:pt x="0" y="138"/>
                  </a:moveTo>
                  <a:lnTo>
                    <a:pt x="85" y="90"/>
                  </a:lnTo>
                  <a:lnTo>
                    <a:pt x="166" y="48"/>
                  </a:lnTo>
                  <a:lnTo>
                    <a:pt x="241" y="17"/>
                  </a:lnTo>
                  <a:cubicBezTo>
                    <a:pt x="242" y="17"/>
                    <a:pt x="242" y="17"/>
                    <a:pt x="243" y="17"/>
                  </a:cubicBezTo>
                  <a:lnTo>
                    <a:pt x="309" y="3"/>
                  </a:lnTo>
                  <a:lnTo>
                    <a:pt x="334" y="0"/>
                  </a:lnTo>
                  <a:lnTo>
                    <a:pt x="351" y="0"/>
                  </a:lnTo>
                  <a:cubicBezTo>
                    <a:pt x="353" y="0"/>
                    <a:pt x="354" y="1"/>
                    <a:pt x="355" y="1"/>
                  </a:cubicBezTo>
                  <a:lnTo>
                    <a:pt x="377" y="11"/>
                  </a:lnTo>
                  <a:cubicBezTo>
                    <a:pt x="378" y="12"/>
                    <a:pt x="378" y="12"/>
                    <a:pt x="379" y="13"/>
                  </a:cubicBezTo>
                  <a:lnTo>
                    <a:pt x="392" y="25"/>
                  </a:lnTo>
                  <a:lnTo>
                    <a:pt x="412" y="43"/>
                  </a:lnTo>
                  <a:lnTo>
                    <a:pt x="443" y="67"/>
                  </a:lnTo>
                  <a:lnTo>
                    <a:pt x="488" y="100"/>
                  </a:lnTo>
                  <a:lnTo>
                    <a:pt x="552" y="144"/>
                  </a:lnTo>
                  <a:lnTo>
                    <a:pt x="632" y="200"/>
                  </a:lnTo>
                  <a:lnTo>
                    <a:pt x="723" y="265"/>
                  </a:lnTo>
                  <a:lnTo>
                    <a:pt x="821" y="335"/>
                  </a:lnTo>
                  <a:lnTo>
                    <a:pt x="921" y="407"/>
                  </a:lnTo>
                  <a:lnTo>
                    <a:pt x="1017" y="478"/>
                  </a:lnTo>
                  <a:lnTo>
                    <a:pt x="1104" y="543"/>
                  </a:lnTo>
                  <a:lnTo>
                    <a:pt x="1178" y="600"/>
                  </a:lnTo>
                  <a:lnTo>
                    <a:pt x="1238" y="648"/>
                  </a:lnTo>
                  <a:lnTo>
                    <a:pt x="1289" y="689"/>
                  </a:lnTo>
                  <a:lnTo>
                    <a:pt x="1333" y="727"/>
                  </a:lnTo>
                  <a:lnTo>
                    <a:pt x="1372" y="763"/>
                  </a:lnTo>
                  <a:lnTo>
                    <a:pt x="1450" y="837"/>
                  </a:lnTo>
                  <a:lnTo>
                    <a:pt x="1493" y="879"/>
                  </a:lnTo>
                  <a:lnTo>
                    <a:pt x="1544" y="928"/>
                  </a:lnTo>
                  <a:lnTo>
                    <a:pt x="1604" y="986"/>
                  </a:lnTo>
                  <a:lnTo>
                    <a:pt x="1672" y="1051"/>
                  </a:lnTo>
                  <a:lnTo>
                    <a:pt x="1818" y="1194"/>
                  </a:lnTo>
                  <a:lnTo>
                    <a:pt x="1890" y="1266"/>
                  </a:lnTo>
                  <a:lnTo>
                    <a:pt x="1957" y="1334"/>
                  </a:lnTo>
                  <a:lnTo>
                    <a:pt x="2015" y="1396"/>
                  </a:lnTo>
                  <a:lnTo>
                    <a:pt x="2062" y="1448"/>
                  </a:lnTo>
                  <a:lnTo>
                    <a:pt x="2097" y="1494"/>
                  </a:lnTo>
                  <a:lnTo>
                    <a:pt x="2121" y="1535"/>
                  </a:lnTo>
                  <a:lnTo>
                    <a:pt x="2138" y="1573"/>
                  </a:lnTo>
                  <a:lnTo>
                    <a:pt x="2149" y="1607"/>
                  </a:lnTo>
                  <a:lnTo>
                    <a:pt x="2162" y="1656"/>
                  </a:lnTo>
                  <a:lnTo>
                    <a:pt x="2162" y="1655"/>
                  </a:lnTo>
                  <a:lnTo>
                    <a:pt x="2169" y="1671"/>
                  </a:lnTo>
                  <a:lnTo>
                    <a:pt x="2167" y="1669"/>
                  </a:lnTo>
                  <a:lnTo>
                    <a:pt x="2177" y="1678"/>
                  </a:lnTo>
                  <a:lnTo>
                    <a:pt x="2172" y="1675"/>
                  </a:lnTo>
                  <a:lnTo>
                    <a:pt x="2182" y="1676"/>
                  </a:lnTo>
                  <a:lnTo>
                    <a:pt x="2176" y="1679"/>
                  </a:lnTo>
                  <a:lnTo>
                    <a:pt x="2182" y="1673"/>
                  </a:lnTo>
                  <a:lnTo>
                    <a:pt x="2180" y="1676"/>
                  </a:lnTo>
                  <a:lnTo>
                    <a:pt x="2184" y="1663"/>
                  </a:lnTo>
                  <a:lnTo>
                    <a:pt x="2189" y="1644"/>
                  </a:lnTo>
                  <a:lnTo>
                    <a:pt x="2204" y="1597"/>
                  </a:lnTo>
                  <a:cubicBezTo>
                    <a:pt x="2204" y="1596"/>
                    <a:pt x="2204" y="1596"/>
                    <a:pt x="2205" y="1595"/>
                  </a:cubicBezTo>
                  <a:lnTo>
                    <a:pt x="2220" y="1570"/>
                  </a:lnTo>
                  <a:cubicBezTo>
                    <a:pt x="2220" y="1570"/>
                    <a:pt x="2220" y="1570"/>
                    <a:pt x="2220" y="1569"/>
                  </a:cubicBezTo>
                  <a:lnTo>
                    <a:pt x="2241" y="1544"/>
                  </a:lnTo>
                  <a:lnTo>
                    <a:pt x="2271" y="1517"/>
                  </a:lnTo>
                  <a:lnTo>
                    <a:pt x="2308" y="1486"/>
                  </a:lnTo>
                  <a:lnTo>
                    <a:pt x="2397" y="1417"/>
                  </a:lnTo>
                  <a:lnTo>
                    <a:pt x="2489" y="1349"/>
                  </a:lnTo>
                  <a:lnTo>
                    <a:pt x="2531" y="1319"/>
                  </a:lnTo>
                  <a:lnTo>
                    <a:pt x="2569" y="1293"/>
                  </a:lnTo>
                  <a:lnTo>
                    <a:pt x="2635" y="1253"/>
                  </a:lnTo>
                  <a:lnTo>
                    <a:pt x="2694" y="1222"/>
                  </a:lnTo>
                  <a:lnTo>
                    <a:pt x="2748" y="1197"/>
                  </a:lnTo>
                  <a:lnTo>
                    <a:pt x="2800" y="1176"/>
                  </a:lnTo>
                  <a:lnTo>
                    <a:pt x="2806" y="1191"/>
                  </a:lnTo>
                  <a:lnTo>
                    <a:pt x="2755" y="1212"/>
                  </a:lnTo>
                  <a:lnTo>
                    <a:pt x="2701" y="1237"/>
                  </a:lnTo>
                  <a:lnTo>
                    <a:pt x="2644" y="1266"/>
                  </a:lnTo>
                  <a:lnTo>
                    <a:pt x="2578" y="1306"/>
                  </a:lnTo>
                  <a:lnTo>
                    <a:pt x="2540" y="1332"/>
                  </a:lnTo>
                  <a:lnTo>
                    <a:pt x="2498" y="1362"/>
                  </a:lnTo>
                  <a:lnTo>
                    <a:pt x="2406" y="1430"/>
                  </a:lnTo>
                  <a:lnTo>
                    <a:pt x="2319" y="1499"/>
                  </a:lnTo>
                  <a:lnTo>
                    <a:pt x="2282" y="1528"/>
                  </a:lnTo>
                  <a:lnTo>
                    <a:pt x="2254" y="1555"/>
                  </a:lnTo>
                  <a:lnTo>
                    <a:pt x="2233" y="1580"/>
                  </a:lnTo>
                  <a:lnTo>
                    <a:pt x="2233" y="1579"/>
                  </a:lnTo>
                  <a:lnTo>
                    <a:pt x="2218" y="1604"/>
                  </a:lnTo>
                  <a:lnTo>
                    <a:pt x="2219" y="1602"/>
                  </a:lnTo>
                  <a:lnTo>
                    <a:pt x="2204" y="1649"/>
                  </a:lnTo>
                  <a:lnTo>
                    <a:pt x="2199" y="1668"/>
                  </a:lnTo>
                  <a:lnTo>
                    <a:pt x="2195" y="1681"/>
                  </a:lnTo>
                  <a:cubicBezTo>
                    <a:pt x="2195" y="1682"/>
                    <a:pt x="2194" y="1683"/>
                    <a:pt x="2193" y="1684"/>
                  </a:cubicBezTo>
                  <a:lnTo>
                    <a:pt x="2187" y="1690"/>
                  </a:lnTo>
                  <a:cubicBezTo>
                    <a:pt x="2185" y="1692"/>
                    <a:pt x="2183" y="1693"/>
                    <a:pt x="2181" y="1692"/>
                  </a:cubicBezTo>
                  <a:lnTo>
                    <a:pt x="2171" y="1691"/>
                  </a:lnTo>
                  <a:cubicBezTo>
                    <a:pt x="2169" y="1691"/>
                    <a:pt x="2167" y="1691"/>
                    <a:pt x="2166" y="1689"/>
                  </a:cubicBezTo>
                  <a:lnTo>
                    <a:pt x="2156" y="1680"/>
                  </a:lnTo>
                  <a:cubicBezTo>
                    <a:pt x="2155" y="1680"/>
                    <a:pt x="2155" y="1679"/>
                    <a:pt x="2154" y="1678"/>
                  </a:cubicBezTo>
                  <a:lnTo>
                    <a:pt x="2147" y="1662"/>
                  </a:lnTo>
                  <a:cubicBezTo>
                    <a:pt x="2147" y="1661"/>
                    <a:pt x="2147" y="1661"/>
                    <a:pt x="2147" y="1661"/>
                  </a:cubicBezTo>
                  <a:lnTo>
                    <a:pt x="2134" y="1612"/>
                  </a:lnTo>
                  <a:lnTo>
                    <a:pt x="2123" y="1580"/>
                  </a:lnTo>
                  <a:lnTo>
                    <a:pt x="2108" y="1544"/>
                  </a:lnTo>
                  <a:lnTo>
                    <a:pt x="2084" y="1503"/>
                  </a:lnTo>
                  <a:lnTo>
                    <a:pt x="2051" y="1459"/>
                  </a:lnTo>
                  <a:lnTo>
                    <a:pt x="2004" y="1407"/>
                  </a:lnTo>
                  <a:lnTo>
                    <a:pt x="1946" y="1345"/>
                  </a:lnTo>
                  <a:lnTo>
                    <a:pt x="1879" y="1277"/>
                  </a:lnTo>
                  <a:lnTo>
                    <a:pt x="1807" y="1205"/>
                  </a:lnTo>
                  <a:lnTo>
                    <a:pt x="1661" y="1062"/>
                  </a:lnTo>
                  <a:lnTo>
                    <a:pt x="1593" y="997"/>
                  </a:lnTo>
                  <a:lnTo>
                    <a:pt x="1533" y="939"/>
                  </a:lnTo>
                  <a:lnTo>
                    <a:pt x="1482" y="890"/>
                  </a:lnTo>
                  <a:lnTo>
                    <a:pt x="1439" y="848"/>
                  </a:lnTo>
                  <a:lnTo>
                    <a:pt x="1361" y="774"/>
                  </a:lnTo>
                  <a:lnTo>
                    <a:pt x="1322" y="739"/>
                  </a:lnTo>
                  <a:lnTo>
                    <a:pt x="1279" y="702"/>
                  </a:lnTo>
                  <a:lnTo>
                    <a:pt x="1228" y="661"/>
                  </a:lnTo>
                  <a:lnTo>
                    <a:pt x="1169" y="613"/>
                  </a:lnTo>
                  <a:lnTo>
                    <a:pt x="1095" y="556"/>
                  </a:lnTo>
                  <a:lnTo>
                    <a:pt x="1008" y="491"/>
                  </a:lnTo>
                  <a:lnTo>
                    <a:pt x="912" y="420"/>
                  </a:lnTo>
                  <a:lnTo>
                    <a:pt x="812" y="348"/>
                  </a:lnTo>
                  <a:lnTo>
                    <a:pt x="714" y="278"/>
                  </a:lnTo>
                  <a:lnTo>
                    <a:pt x="623" y="213"/>
                  </a:lnTo>
                  <a:lnTo>
                    <a:pt x="543" y="157"/>
                  </a:lnTo>
                  <a:lnTo>
                    <a:pt x="479" y="113"/>
                  </a:lnTo>
                  <a:lnTo>
                    <a:pt x="434" y="80"/>
                  </a:lnTo>
                  <a:lnTo>
                    <a:pt x="401" y="54"/>
                  </a:lnTo>
                  <a:lnTo>
                    <a:pt x="381" y="36"/>
                  </a:lnTo>
                  <a:lnTo>
                    <a:pt x="368" y="24"/>
                  </a:lnTo>
                  <a:lnTo>
                    <a:pt x="370" y="26"/>
                  </a:lnTo>
                  <a:lnTo>
                    <a:pt x="348" y="16"/>
                  </a:lnTo>
                  <a:lnTo>
                    <a:pt x="351" y="16"/>
                  </a:lnTo>
                  <a:lnTo>
                    <a:pt x="335" y="16"/>
                  </a:lnTo>
                  <a:lnTo>
                    <a:pt x="312" y="18"/>
                  </a:lnTo>
                  <a:lnTo>
                    <a:pt x="246" y="32"/>
                  </a:lnTo>
                  <a:lnTo>
                    <a:pt x="248" y="32"/>
                  </a:lnTo>
                  <a:lnTo>
                    <a:pt x="173" y="63"/>
                  </a:lnTo>
                  <a:lnTo>
                    <a:pt x="92" y="104"/>
                  </a:lnTo>
                  <a:lnTo>
                    <a:pt x="7" y="152"/>
                  </a:lnTo>
                  <a:lnTo>
                    <a:pt x="0" y="13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73" name="Freeform 10"/>
            <p:cNvSpPr>
              <a:spLocks/>
            </p:cNvSpPr>
            <p:nvPr/>
          </p:nvSpPr>
          <p:spPr bwMode="auto">
            <a:xfrm>
              <a:off x="7697817" y="1916113"/>
              <a:ext cx="979488" cy="49212"/>
            </a:xfrm>
            <a:custGeom>
              <a:avLst/>
              <a:gdLst>
                <a:gd name="T0" fmla="*/ 0 w 617"/>
                <a:gd name="T1" fmla="*/ 42862 h 31"/>
                <a:gd name="T2" fmla="*/ 41275 w 617"/>
                <a:gd name="T3" fmla="*/ 33337 h 31"/>
                <a:gd name="T4" fmla="*/ 84138 w 617"/>
                <a:gd name="T5" fmla="*/ 23812 h 31"/>
                <a:gd name="T6" fmla="*/ 131763 w 617"/>
                <a:gd name="T7" fmla="*/ 14287 h 31"/>
                <a:gd name="T8" fmla="*/ 158750 w 617"/>
                <a:gd name="T9" fmla="*/ 12700 h 31"/>
                <a:gd name="T10" fmla="*/ 188913 w 617"/>
                <a:gd name="T11" fmla="*/ 9525 h 31"/>
                <a:gd name="T12" fmla="*/ 220663 w 617"/>
                <a:gd name="T13" fmla="*/ 6350 h 31"/>
                <a:gd name="T14" fmla="*/ 255588 w 617"/>
                <a:gd name="T15" fmla="*/ 4762 h 31"/>
                <a:gd name="T16" fmla="*/ 330200 w 617"/>
                <a:gd name="T17" fmla="*/ 1587 h 31"/>
                <a:gd name="T18" fmla="*/ 407988 w 617"/>
                <a:gd name="T19" fmla="*/ 0 h 31"/>
                <a:gd name="T20" fmla="*/ 490538 w 617"/>
                <a:gd name="T21" fmla="*/ 1587 h 31"/>
                <a:gd name="T22" fmla="*/ 533400 w 617"/>
                <a:gd name="T23" fmla="*/ 3175 h 31"/>
                <a:gd name="T24" fmla="*/ 577850 w 617"/>
                <a:gd name="T25" fmla="*/ 4762 h 31"/>
                <a:gd name="T26" fmla="*/ 673100 w 617"/>
                <a:gd name="T27" fmla="*/ 9525 h 31"/>
                <a:gd name="T28" fmla="*/ 719138 w 617"/>
                <a:gd name="T29" fmla="*/ 12700 h 31"/>
                <a:gd name="T30" fmla="*/ 763588 w 617"/>
                <a:gd name="T31" fmla="*/ 15875 h 31"/>
                <a:gd name="T32" fmla="*/ 801688 w 617"/>
                <a:gd name="T33" fmla="*/ 19050 h 31"/>
                <a:gd name="T34" fmla="*/ 836613 w 617"/>
                <a:gd name="T35" fmla="*/ 22225 h 31"/>
                <a:gd name="T36" fmla="*/ 863600 w 617"/>
                <a:gd name="T37" fmla="*/ 25400 h 31"/>
                <a:gd name="T38" fmla="*/ 889000 w 617"/>
                <a:gd name="T39" fmla="*/ 26987 h 31"/>
                <a:gd name="T40" fmla="*/ 909638 w 617"/>
                <a:gd name="T41" fmla="*/ 30162 h 31"/>
                <a:gd name="T42" fmla="*/ 927100 w 617"/>
                <a:gd name="T43" fmla="*/ 33337 h 31"/>
                <a:gd name="T44" fmla="*/ 941388 w 617"/>
                <a:gd name="T45" fmla="*/ 36512 h 31"/>
                <a:gd name="T46" fmla="*/ 955675 w 617"/>
                <a:gd name="T47" fmla="*/ 38100 h 31"/>
                <a:gd name="T48" fmla="*/ 979488 w 617"/>
                <a:gd name="T49" fmla="*/ 42862 h 31"/>
                <a:gd name="T50" fmla="*/ 977900 w 617"/>
                <a:gd name="T51" fmla="*/ 49212 h 31"/>
                <a:gd name="T52" fmla="*/ 954088 w 617"/>
                <a:gd name="T53" fmla="*/ 44450 h 31"/>
                <a:gd name="T54" fmla="*/ 939800 w 617"/>
                <a:gd name="T55" fmla="*/ 41275 h 31"/>
                <a:gd name="T56" fmla="*/ 925513 w 617"/>
                <a:gd name="T57" fmla="*/ 38100 h 31"/>
                <a:gd name="T58" fmla="*/ 908050 w 617"/>
                <a:gd name="T59" fmla="*/ 36512 h 31"/>
                <a:gd name="T60" fmla="*/ 887413 w 617"/>
                <a:gd name="T61" fmla="*/ 33337 h 31"/>
                <a:gd name="T62" fmla="*/ 863600 w 617"/>
                <a:gd name="T63" fmla="*/ 31750 h 31"/>
                <a:gd name="T64" fmla="*/ 835025 w 617"/>
                <a:gd name="T65" fmla="*/ 28575 h 31"/>
                <a:gd name="T66" fmla="*/ 801688 w 617"/>
                <a:gd name="T67" fmla="*/ 25400 h 31"/>
                <a:gd name="T68" fmla="*/ 762000 w 617"/>
                <a:gd name="T69" fmla="*/ 22225 h 31"/>
                <a:gd name="T70" fmla="*/ 719138 w 617"/>
                <a:gd name="T71" fmla="*/ 19050 h 31"/>
                <a:gd name="T72" fmla="*/ 673100 w 617"/>
                <a:gd name="T73" fmla="*/ 15875 h 31"/>
                <a:gd name="T74" fmla="*/ 577850 w 617"/>
                <a:gd name="T75" fmla="*/ 11112 h 31"/>
                <a:gd name="T76" fmla="*/ 531813 w 617"/>
                <a:gd name="T77" fmla="*/ 9525 h 31"/>
                <a:gd name="T78" fmla="*/ 488950 w 617"/>
                <a:gd name="T79" fmla="*/ 7937 h 31"/>
                <a:gd name="T80" fmla="*/ 409575 w 617"/>
                <a:gd name="T81" fmla="*/ 6350 h 31"/>
                <a:gd name="T82" fmla="*/ 330200 w 617"/>
                <a:gd name="T83" fmla="*/ 7937 h 31"/>
                <a:gd name="T84" fmla="*/ 255588 w 617"/>
                <a:gd name="T85" fmla="*/ 11112 h 31"/>
                <a:gd name="T86" fmla="*/ 220663 w 617"/>
                <a:gd name="T87" fmla="*/ 12700 h 31"/>
                <a:gd name="T88" fmla="*/ 188913 w 617"/>
                <a:gd name="T89" fmla="*/ 14287 h 31"/>
                <a:gd name="T90" fmla="*/ 160338 w 617"/>
                <a:gd name="T91" fmla="*/ 17462 h 31"/>
                <a:gd name="T92" fmla="*/ 133350 w 617"/>
                <a:gd name="T93" fmla="*/ 20637 h 31"/>
                <a:gd name="T94" fmla="*/ 85725 w 617"/>
                <a:gd name="T95" fmla="*/ 30162 h 31"/>
                <a:gd name="T96" fmla="*/ 41275 w 617"/>
                <a:gd name="T97" fmla="*/ 38100 h 31"/>
                <a:gd name="T98" fmla="*/ 1588 w 617"/>
                <a:gd name="T99" fmla="*/ 49212 h 31"/>
                <a:gd name="T100" fmla="*/ 0 w 617"/>
                <a:gd name="T101" fmla="*/ 42862 h 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7"/>
                <a:gd name="T154" fmla="*/ 0 h 31"/>
                <a:gd name="T155" fmla="*/ 617 w 617"/>
                <a:gd name="T156" fmla="*/ 31 h 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7" h="31">
                  <a:moveTo>
                    <a:pt x="0" y="27"/>
                  </a:moveTo>
                  <a:lnTo>
                    <a:pt x="26" y="21"/>
                  </a:lnTo>
                  <a:lnTo>
                    <a:pt x="53" y="15"/>
                  </a:lnTo>
                  <a:lnTo>
                    <a:pt x="83" y="9"/>
                  </a:lnTo>
                  <a:lnTo>
                    <a:pt x="100" y="8"/>
                  </a:lnTo>
                  <a:lnTo>
                    <a:pt x="119" y="6"/>
                  </a:lnTo>
                  <a:lnTo>
                    <a:pt x="139" y="4"/>
                  </a:lnTo>
                  <a:lnTo>
                    <a:pt x="161" y="3"/>
                  </a:lnTo>
                  <a:lnTo>
                    <a:pt x="208" y="1"/>
                  </a:lnTo>
                  <a:lnTo>
                    <a:pt x="257" y="0"/>
                  </a:lnTo>
                  <a:lnTo>
                    <a:pt x="309" y="1"/>
                  </a:lnTo>
                  <a:lnTo>
                    <a:pt x="336" y="2"/>
                  </a:lnTo>
                  <a:lnTo>
                    <a:pt x="364" y="3"/>
                  </a:lnTo>
                  <a:lnTo>
                    <a:pt x="424" y="6"/>
                  </a:lnTo>
                  <a:lnTo>
                    <a:pt x="453" y="8"/>
                  </a:lnTo>
                  <a:lnTo>
                    <a:pt x="481" y="10"/>
                  </a:lnTo>
                  <a:lnTo>
                    <a:pt x="505" y="12"/>
                  </a:lnTo>
                  <a:lnTo>
                    <a:pt x="527" y="14"/>
                  </a:lnTo>
                  <a:lnTo>
                    <a:pt x="544" y="16"/>
                  </a:lnTo>
                  <a:lnTo>
                    <a:pt x="560" y="17"/>
                  </a:lnTo>
                  <a:lnTo>
                    <a:pt x="573" y="19"/>
                  </a:lnTo>
                  <a:lnTo>
                    <a:pt x="584" y="21"/>
                  </a:lnTo>
                  <a:lnTo>
                    <a:pt x="593" y="23"/>
                  </a:lnTo>
                  <a:lnTo>
                    <a:pt x="602" y="24"/>
                  </a:lnTo>
                  <a:lnTo>
                    <a:pt x="617" y="27"/>
                  </a:lnTo>
                  <a:lnTo>
                    <a:pt x="616" y="31"/>
                  </a:lnTo>
                  <a:lnTo>
                    <a:pt x="601" y="28"/>
                  </a:lnTo>
                  <a:lnTo>
                    <a:pt x="592" y="26"/>
                  </a:lnTo>
                  <a:lnTo>
                    <a:pt x="583" y="24"/>
                  </a:lnTo>
                  <a:lnTo>
                    <a:pt x="572" y="23"/>
                  </a:lnTo>
                  <a:lnTo>
                    <a:pt x="559" y="21"/>
                  </a:lnTo>
                  <a:lnTo>
                    <a:pt x="544" y="20"/>
                  </a:lnTo>
                  <a:lnTo>
                    <a:pt x="526" y="18"/>
                  </a:lnTo>
                  <a:lnTo>
                    <a:pt x="505" y="16"/>
                  </a:lnTo>
                  <a:lnTo>
                    <a:pt x="480" y="14"/>
                  </a:lnTo>
                  <a:lnTo>
                    <a:pt x="453" y="12"/>
                  </a:lnTo>
                  <a:lnTo>
                    <a:pt x="424" y="10"/>
                  </a:lnTo>
                  <a:lnTo>
                    <a:pt x="364" y="7"/>
                  </a:lnTo>
                  <a:lnTo>
                    <a:pt x="335" y="6"/>
                  </a:lnTo>
                  <a:lnTo>
                    <a:pt x="308" y="5"/>
                  </a:lnTo>
                  <a:lnTo>
                    <a:pt x="258" y="4"/>
                  </a:lnTo>
                  <a:lnTo>
                    <a:pt x="208" y="5"/>
                  </a:lnTo>
                  <a:lnTo>
                    <a:pt x="161" y="7"/>
                  </a:lnTo>
                  <a:lnTo>
                    <a:pt x="139" y="8"/>
                  </a:lnTo>
                  <a:lnTo>
                    <a:pt x="119" y="9"/>
                  </a:lnTo>
                  <a:lnTo>
                    <a:pt x="101" y="11"/>
                  </a:lnTo>
                  <a:lnTo>
                    <a:pt x="84" y="13"/>
                  </a:lnTo>
                  <a:lnTo>
                    <a:pt x="54" y="19"/>
                  </a:lnTo>
                  <a:lnTo>
                    <a:pt x="26" y="24"/>
                  </a:lnTo>
                  <a:lnTo>
                    <a:pt x="1" y="31"/>
                  </a:lnTo>
                  <a:lnTo>
                    <a:pt x="0" y="27"/>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74" name="Freeform 11"/>
            <p:cNvSpPr>
              <a:spLocks/>
            </p:cNvSpPr>
            <p:nvPr/>
          </p:nvSpPr>
          <p:spPr bwMode="auto">
            <a:xfrm>
              <a:off x="8286779" y="2616200"/>
              <a:ext cx="160338" cy="315912"/>
            </a:xfrm>
            <a:custGeom>
              <a:avLst/>
              <a:gdLst>
                <a:gd name="T0" fmla="*/ 160338 w 412"/>
                <a:gd name="T1" fmla="*/ 390 h 811"/>
                <a:gd name="T2" fmla="*/ 158392 w 412"/>
                <a:gd name="T3" fmla="*/ 52587 h 811"/>
                <a:gd name="T4" fmla="*/ 156835 w 412"/>
                <a:gd name="T5" fmla="*/ 103227 h 811"/>
                <a:gd name="T6" fmla="*/ 154890 w 412"/>
                <a:gd name="T7" fmla="*/ 150360 h 811"/>
                <a:gd name="T8" fmla="*/ 152944 w 412"/>
                <a:gd name="T9" fmla="*/ 192040 h 811"/>
                <a:gd name="T10" fmla="*/ 152165 w 412"/>
                <a:gd name="T11" fmla="*/ 230215 h 811"/>
                <a:gd name="T12" fmla="*/ 152165 w 412"/>
                <a:gd name="T13" fmla="*/ 264494 h 811"/>
                <a:gd name="T14" fmla="*/ 151776 w 412"/>
                <a:gd name="T15" fmla="*/ 279685 h 811"/>
                <a:gd name="T16" fmla="*/ 150609 w 412"/>
                <a:gd name="T17" fmla="*/ 292540 h 811"/>
                <a:gd name="T18" fmla="*/ 148663 w 412"/>
                <a:gd name="T19" fmla="*/ 303057 h 811"/>
                <a:gd name="T20" fmla="*/ 148663 w 412"/>
                <a:gd name="T21" fmla="*/ 303836 h 811"/>
                <a:gd name="T22" fmla="*/ 145550 w 412"/>
                <a:gd name="T23" fmla="*/ 311238 h 811"/>
                <a:gd name="T24" fmla="*/ 143993 w 412"/>
                <a:gd name="T25" fmla="*/ 312796 h 811"/>
                <a:gd name="T26" fmla="*/ 138934 w 412"/>
                <a:gd name="T27" fmla="*/ 315522 h 811"/>
                <a:gd name="T28" fmla="*/ 136988 w 412"/>
                <a:gd name="T29" fmla="*/ 315522 h 811"/>
                <a:gd name="T30" fmla="*/ 129983 w 412"/>
                <a:gd name="T31" fmla="*/ 314354 h 811"/>
                <a:gd name="T32" fmla="*/ 129204 w 412"/>
                <a:gd name="T33" fmla="*/ 313964 h 811"/>
                <a:gd name="T34" fmla="*/ 120643 w 412"/>
                <a:gd name="T35" fmla="*/ 309290 h 811"/>
                <a:gd name="T36" fmla="*/ 111303 w 412"/>
                <a:gd name="T37" fmla="*/ 303057 h 811"/>
                <a:gd name="T38" fmla="*/ 95347 w 412"/>
                <a:gd name="T39" fmla="*/ 289034 h 811"/>
                <a:gd name="T40" fmla="*/ 90677 w 412"/>
                <a:gd name="T41" fmla="*/ 284360 h 811"/>
                <a:gd name="T42" fmla="*/ 88731 w 412"/>
                <a:gd name="T43" fmla="*/ 282412 h 811"/>
                <a:gd name="T44" fmla="*/ 89120 w 412"/>
                <a:gd name="T45" fmla="*/ 282802 h 811"/>
                <a:gd name="T46" fmla="*/ 0 w 412"/>
                <a:gd name="T47" fmla="*/ 231383 h 811"/>
                <a:gd name="T48" fmla="*/ 3113 w 412"/>
                <a:gd name="T49" fmla="*/ 226319 h 811"/>
                <a:gd name="T50" fmla="*/ 92233 w 412"/>
                <a:gd name="T51" fmla="*/ 277738 h 811"/>
                <a:gd name="T52" fmla="*/ 93012 w 412"/>
                <a:gd name="T53" fmla="*/ 278127 h 811"/>
                <a:gd name="T54" fmla="*/ 94957 w 412"/>
                <a:gd name="T55" fmla="*/ 280075 h 811"/>
                <a:gd name="T56" fmla="*/ 99628 w 412"/>
                <a:gd name="T57" fmla="*/ 284360 h 811"/>
                <a:gd name="T58" fmla="*/ 114805 w 412"/>
                <a:gd name="T59" fmla="*/ 297993 h 811"/>
                <a:gd name="T60" fmla="*/ 123367 w 412"/>
                <a:gd name="T61" fmla="*/ 303836 h 811"/>
                <a:gd name="T62" fmla="*/ 131929 w 412"/>
                <a:gd name="T63" fmla="*/ 308511 h 811"/>
                <a:gd name="T64" fmla="*/ 131150 w 412"/>
                <a:gd name="T65" fmla="*/ 308511 h 811"/>
                <a:gd name="T66" fmla="*/ 138155 w 412"/>
                <a:gd name="T67" fmla="*/ 309679 h 811"/>
                <a:gd name="T68" fmla="*/ 136209 w 412"/>
                <a:gd name="T69" fmla="*/ 309679 h 811"/>
                <a:gd name="T70" fmla="*/ 141269 w 412"/>
                <a:gd name="T71" fmla="*/ 306953 h 811"/>
                <a:gd name="T72" fmla="*/ 139712 w 412"/>
                <a:gd name="T73" fmla="*/ 308511 h 811"/>
                <a:gd name="T74" fmla="*/ 142825 w 412"/>
                <a:gd name="T75" fmla="*/ 301110 h 811"/>
                <a:gd name="T76" fmla="*/ 142825 w 412"/>
                <a:gd name="T77" fmla="*/ 301889 h 811"/>
                <a:gd name="T78" fmla="*/ 144382 w 412"/>
                <a:gd name="T79" fmla="*/ 292150 h 811"/>
                <a:gd name="T80" fmla="*/ 145550 w 412"/>
                <a:gd name="T81" fmla="*/ 279296 h 811"/>
                <a:gd name="T82" fmla="*/ 145939 w 412"/>
                <a:gd name="T83" fmla="*/ 264494 h 811"/>
                <a:gd name="T84" fmla="*/ 145939 w 412"/>
                <a:gd name="T85" fmla="*/ 229825 h 811"/>
                <a:gd name="T86" fmla="*/ 146717 w 412"/>
                <a:gd name="T87" fmla="*/ 191651 h 811"/>
                <a:gd name="T88" fmla="*/ 148663 w 412"/>
                <a:gd name="T89" fmla="*/ 149971 h 811"/>
                <a:gd name="T90" fmla="*/ 150609 w 412"/>
                <a:gd name="T91" fmla="*/ 102837 h 811"/>
                <a:gd name="T92" fmla="*/ 152165 w 412"/>
                <a:gd name="T93" fmla="*/ 52198 h 811"/>
                <a:gd name="T94" fmla="*/ 154111 w 412"/>
                <a:gd name="T95" fmla="*/ 0 h 811"/>
                <a:gd name="T96" fmla="*/ 160338 w 412"/>
                <a:gd name="T97" fmla="*/ 390 h 8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2"/>
                <a:gd name="T148" fmla="*/ 0 h 811"/>
                <a:gd name="T149" fmla="*/ 412 w 412"/>
                <a:gd name="T150" fmla="*/ 811 h 8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2" h="811">
                  <a:moveTo>
                    <a:pt x="412" y="1"/>
                  </a:moveTo>
                  <a:lnTo>
                    <a:pt x="407" y="135"/>
                  </a:lnTo>
                  <a:lnTo>
                    <a:pt x="403" y="265"/>
                  </a:lnTo>
                  <a:lnTo>
                    <a:pt x="398" y="386"/>
                  </a:lnTo>
                  <a:lnTo>
                    <a:pt x="393" y="493"/>
                  </a:lnTo>
                  <a:lnTo>
                    <a:pt x="391" y="591"/>
                  </a:lnTo>
                  <a:lnTo>
                    <a:pt x="391" y="679"/>
                  </a:lnTo>
                  <a:lnTo>
                    <a:pt x="390" y="718"/>
                  </a:lnTo>
                  <a:lnTo>
                    <a:pt x="387" y="751"/>
                  </a:lnTo>
                  <a:lnTo>
                    <a:pt x="382" y="778"/>
                  </a:lnTo>
                  <a:cubicBezTo>
                    <a:pt x="382" y="779"/>
                    <a:pt x="382" y="779"/>
                    <a:pt x="382" y="780"/>
                  </a:cubicBezTo>
                  <a:lnTo>
                    <a:pt x="374" y="799"/>
                  </a:lnTo>
                  <a:cubicBezTo>
                    <a:pt x="373" y="800"/>
                    <a:pt x="372" y="802"/>
                    <a:pt x="370" y="803"/>
                  </a:cubicBezTo>
                  <a:lnTo>
                    <a:pt x="357" y="810"/>
                  </a:lnTo>
                  <a:cubicBezTo>
                    <a:pt x="356" y="810"/>
                    <a:pt x="354" y="811"/>
                    <a:pt x="352" y="810"/>
                  </a:cubicBezTo>
                  <a:lnTo>
                    <a:pt x="334" y="807"/>
                  </a:lnTo>
                  <a:cubicBezTo>
                    <a:pt x="333" y="807"/>
                    <a:pt x="332" y="807"/>
                    <a:pt x="332" y="806"/>
                  </a:cubicBezTo>
                  <a:lnTo>
                    <a:pt x="310" y="794"/>
                  </a:lnTo>
                  <a:lnTo>
                    <a:pt x="286" y="778"/>
                  </a:lnTo>
                  <a:lnTo>
                    <a:pt x="245" y="742"/>
                  </a:lnTo>
                  <a:lnTo>
                    <a:pt x="233" y="730"/>
                  </a:lnTo>
                  <a:lnTo>
                    <a:pt x="228" y="725"/>
                  </a:lnTo>
                  <a:lnTo>
                    <a:pt x="229" y="726"/>
                  </a:lnTo>
                  <a:lnTo>
                    <a:pt x="0" y="594"/>
                  </a:lnTo>
                  <a:lnTo>
                    <a:pt x="8" y="581"/>
                  </a:lnTo>
                  <a:lnTo>
                    <a:pt x="237" y="713"/>
                  </a:lnTo>
                  <a:cubicBezTo>
                    <a:pt x="238" y="713"/>
                    <a:pt x="239" y="713"/>
                    <a:pt x="239" y="714"/>
                  </a:cubicBezTo>
                  <a:lnTo>
                    <a:pt x="244" y="719"/>
                  </a:lnTo>
                  <a:lnTo>
                    <a:pt x="256" y="730"/>
                  </a:lnTo>
                  <a:lnTo>
                    <a:pt x="295" y="765"/>
                  </a:lnTo>
                  <a:lnTo>
                    <a:pt x="317" y="780"/>
                  </a:lnTo>
                  <a:lnTo>
                    <a:pt x="339" y="792"/>
                  </a:lnTo>
                  <a:lnTo>
                    <a:pt x="337" y="792"/>
                  </a:lnTo>
                  <a:lnTo>
                    <a:pt x="355" y="795"/>
                  </a:lnTo>
                  <a:lnTo>
                    <a:pt x="350" y="795"/>
                  </a:lnTo>
                  <a:lnTo>
                    <a:pt x="363" y="788"/>
                  </a:lnTo>
                  <a:lnTo>
                    <a:pt x="359" y="792"/>
                  </a:lnTo>
                  <a:lnTo>
                    <a:pt x="367" y="773"/>
                  </a:lnTo>
                  <a:lnTo>
                    <a:pt x="367" y="775"/>
                  </a:lnTo>
                  <a:lnTo>
                    <a:pt x="371" y="750"/>
                  </a:lnTo>
                  <a:lnTo>
                    <a:pt x="374" y="717"/>
                  </a:lnTo>
                  <a:lnTo>
                    <a:pt x="375" y="679"/>
                  </a:lnTo>
                  <a:lnTo>
                    <a:pt x="375" y="590"/>
                  </a:lnTo>
                  <a:lnTo>
                    <a:pt x="377" y="492"/>
                  </a:lnTo>
                  <a:lnTo>
                    <a:pt x="382" y="385"/>
                  </a:lnTo>
                  <a:lnTo>
                    <a:pt x="387" y="264"/>
                  </a:lnTo>
                  <a:lnTo>
                    <a:pt x="391" y="134"/>
                  </a:lnTo>
                  <a:lnTo>
                    <a:pt x="396" y="0"/>
                  </a:lnTo>
                  <a:lnTo>
                    <a:pt x="412" y="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75" name="Freeform 12"/>
            <p:cNvSpPr>
              <a:spLocks/>
            </p:cNvSpPr>
            <p:nvPr/>
          </p:nvSpPr>
          <p:spPr bwMode="auto">
            <a:xfrm>
              <a:off x="8436004" y="2651125"/>
              <a:ext cx="247650" cy="266700"/>
            </a:xfrm>
            <a:custGeom>
              <a:avLst/>
              <a:gdLst>
                <a:gd name="T0" fmla="*/ 0 w 156"/>
                <a:gd name="T1" fmla="*/ 263525 h 168"/>
                <a:gd name="T2" fmla="*/ 28575 w 156"/>
                <a:gd name="T3" fmla="*/ 222250 h 168"/>
                <a:gd name="T4" fmla="*/ 58738 w 156"/>
                <a:gd name="T5" fmla="*/ 180975 h 168"/>
                <a:gd name="T6" fmla="*/ 77787 w 156"/>
                <a:gd name="T7" fmla="*/ 158750 h 168"/>
                <a:gd name="T8" fmla="*/ 96837 w 156"/>
                <a:gd name="T9" fmla="*/ 138112 h 168"/>
                <a:gd name="T10" fmla="*/ 115888 w 156"/>
                <a:gd name="T11" fmla="*/ 117475 h 168"/>
                <a:gd name="T12" fmla="*/ 133350 w 156"/>
                <a:gd name="T13" fmla="*/ 98425 h 168"/>
                <a:gd name="T14" fmla="*/ 147637 w 156"/>
                <a:gd name="T15" fmla="*/ 82550 h 168"/>
                <a:gd name="T16" fmla="*/ 160337 w 156"/>
                <a:gd name="T17" fmla="*/ 69850 h 168"/>
                <a:gd name="T18" fmla="*/ 185737 w 156"/>
                <a:gd name="T19" fmla="*/ 46037 h 168"/>
                <a:gd name="T20" fmla="*/ 214313 w 156"/>
                <a:gd name="T21" fmla="*/ 22225 h 168"/>
                <a:gd name="T22" fmla="*/ 244475 w 156"/>
                <a:gd name="T23" fmla="*/ 0 h 168"/>
                <a:gd name="T24" fmla="*/ 247650 w 156"/>
                <a:gd name="T25" fmla="*/ 6350 h 168"/>
                <a:gd name="T26" fmla="*/ 219075 w 156"/>
                <a:gd name="T27" fmla="*/ 26988 h 168"/>
                <a:gd name="T28" fmla="*/ 188912 w 156"/>
                <a:gd name="T29" fmla="*/ 50800 h 168"/>
                <a:gd name="T30" fmla="*/ 165100 w 156"/>
                <a:gd name="T31" fmla="*/ 74612 h 168"/>
                <a:gd name="T32" fmla="*/ 152400 w 156"/>
                <a:gd name="T33" fmla="*/ 87312 h 168"/>
                <a:gd name="T34" fmla="*/ 138112 w 156"/>
                <a:gd name="T35" fmla="*/ 103188 h 168"/>
                <a:gd name="T36" fmla="*/ 120650 w 156"/>
                <a:gd name="T37" fmla="*/ 120650 h 168"/>
                <a:gd name="T38" fmla="*/ 101600 w 156"/>
                <a:gd name="T39" fmla="*/ 141287 h 168"/>
                <a:gd name="T40" fmla="*/ 82550 w 156"/>
                <a:gd name="T41" fmla="*/ 163512 h 168"/>
                <a:gd name="T42" fmla="*/ 63500 w 156"/>
                <a:gd name="T43" fmla="*/ 184150 h 168"/>
                <a:gd name="T44" fmla="*/ 33337 w 156"/>
                <a:gd name="T45" fmla="*/ 225425 h 168"/>
                <a:gd name="T46" fmla="*/ 4762 w 156"/>
                <a:gd name="T47" fmla="*/ 266700 h 168"/>
                <a:gd name="T48" fmla="*/ 0 w 156"/>
                <a:gd name="T49" fmla="*/ 263525 h 1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6"/>
                <a:gd name="T76" fmla="*/ 0 h 168"/>
                <a:gd name="T77" fmla="*/ 156 w 156"/>
                <a:gd name="T78" fmla="*/ 168 h 1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6" h="168">
                  <a:moveTo>
                    <a:pt x="0" y="166"/>
                  </a:moveTo>
                  <a:lnTo>
                    <a:pt x="18" y="140"/>
                  </a:lnTo>
                  <a:lnTo>
                    <a:pt x="37" y="114"/>
                  </a:lnTo>
                  <a:lnTo>
                    <a:pt x="49" y="100"/>
                  </a:lnTo>
                  <a:lnTo>
                    <a:pt x="61" y="87"/>
                  </a:lnTo>
                  <a:lnTo>
                    <a:pt x="73" y="74"/>
                  </a:lnTo>
                  <a:lnTo>
                    <a:pt x="84" y="62"/>
                  </a:lnTo>
                  <a:lnTo>
                    <a:pt x="93" y="52"/>
                  </a:lnTo>
                  <a:lnTo>
                    <a:pt x="101" y="44"/>
                  </a:lnTo>
                  <a:lnTo>
                    <a:pt x="117" y="29"/>
                  </a:lnTo>
                  <a:lnTo>
                    <a:pt x="135" y="14"/>
                  </a:lnTo>
                  <a:lnTo>
                    <a:pt x="154" y="0"/>
                  </a:lnTo>
                  <a:lnTo>
                    <a:pt x="156" y="4"/>
                  </a:lnTo>
                  <a:lnTo>
                    <a:pt x="138" y="17"/>
                  </a:lnTo>
                  <a:lnTo>
                    <a:pt x="119" y="32"/>
                  </a:lnTo>
                  <a:lnTo>
                    <a:pt x="104" y="47"/>
                  </a:lnTo>
                  <a:lnTo>
                    <a:pt x="96" y="55"/>
                  </a:lnTo>
                  <a:lnTo>
                    <a:pt x="87" y="65"/>
                  </a:lnTo>
                  <a:lnTo>
                    <a:pt x="76" y="76"/>
                  </a:lnTo>
                  <a:lnTo>
                    <a:pt x="64" y="89"/>
                  </a:lnTo>
                  <a:lnTo>
                    <a:pt x="52" y="103"/>
                  </a:lnTo>
                  <a:lnTo>
                    <a:pt x="40" y="116"/>
                  </a:lnTo>
                  <a:lnTo>
                    <a:pt x="21" y="142"/>
                  </a:lnTo>
                  <a:lnTo>
                    <a:pt x="3" y="168"/>
                  </a:lnTo>
                  <a:lnTo>
                    <a:pt x="0" y="166"/>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76" name="Freeform 13"/>
            <p:cNvSpPr>
              <a:spLocks/>
            </p:cNvSpPr>
            <p:nvPr/>
          </p:nvSpPr>
          <p:spPr bwMode="auto">
            <a:xfrm>
              <a:off x="6534179" y="2065338"/>
              <a:ext cx="2149475" cy="1703387"/>
            </a:xfrm>
            <a:custGeom>
              <a:avLst/>
              <a:gdLst>
                <a:gd name="T0" fmla="*/ 243965 w 5489"/>
                <a:gd name="T1" fmla="*/ 117663 h 4372"/>
                <a:gd name="T2" fmla="*/ 117087 w 5489"/>
                <a:gd name="T3" fmla="*/ 221690 h 4372"/>
                <a:gd name="T4" fmla="*/ 88501 w 5489"/>
                <a:gd name="T5" fmla="*/ 343249 h 4372"/>
                <a:gd name="T6" fmla="*/ 117479 w 5489"/>
                <a:gd name="T7" fmla="*/ 534159 h 4372"/>
                <a:gd name="T8" fmla="*/ 127269 w 5489"/>
                <a:gd name="T9" fmla="*/ 585978 h 4372"/>
                <a:gd name="T10" fmla="*/ 94375 w 5489"/>
                <a:gd name="T11" fmla="*/ 723511 h 4372"/>
                <a:gd name="T12" fmla="*/ 43076 w 5489"/>
                <a:gd name="T13" fmla="*/ 911694 h 4372"/>
                <a:gd name="T14" fmla="*/ 6266 w 5489"/>
                <a:gd name="T15" fmla="*/ 1198838 h 4372"/>
                <a:gd name="T16" fmla="*/ 34461 w 5489"/>
                <a:gd name="T17" fmla="*/ 1364424 h 4372"/>
                <a:gd name="T18" fmla="*/ 109647 w 5489"/>
                <a:gd name="T19" fmla="*/ 1469229 h 4372"/>
                <a:gd name="T20" fmla="*/ 243965 w 5489"/>
                <a:gd name="T21" fmla="*/ 1639101 h 4372"/>
                <a:gd name="T22" fmla="*/ 308970 w 5489"/>
                <a:gd name="T23" fmla="*/ 1688971 h 4372"/>
                <a:gd name="T24" fmla="*/ 406478 w 5489"/>
                <a:gd name="T25" fmla="*/ 1691309 h 4372"/>
                <a:gd name="T26" fmla="*/ 586612 w 5489"/>
                <a:gd name="T27" fmla="*/ 1648062 h 4372"/>
                <a:gd name="T28" fmla="*/ 799641 w 5489"/>
                <a:gd name="T29" fmla="*/ 1541308 h 4372"/>
                <a:gd name="T30" fmla="*/ 963720 w 5489"/>
                <a:gd name="T31" fmla="*/ 1415463 h 4372"/>
                <a:gd name="T32" fmla="*/ 1022068 w 5489"/>
                <a:gd name="T33" fmla="*/ 1369489 h 4372"/>
                <a:gd name="T34" fmla="*/ 1036557 w 5489"/>
                <a:gd name="T35" fmla="*/ 1363255 h 4372"/>
                <a:gd name="T36" fmla="*/ 1143463 w 5489"/>
                <a:gd name="T37" fmla="*/ 1381956 h 4372"/>
                <a:gd name="T38" fmla="*/ 1389777 w 5489"/>
                <a:gd name="T39" fmla="*/ 1459100 h 4372"/>
                <a:gd name="T40" fmla="*/ 1526444 w 5489"/>
                <a:gd name="T41" fmla="*/ 1503905 h 4372"/>
                <a:gd name="T42" fmla="*/ 1540150 w 5489"/>
                <a:gd name="T43" fmla="*/ 1514425 h 4372"/>
                <a:gd name="T44" fmla="*/ 1540542 w 5489"/>
                <a:gd name="T45" fmla="*/ 1519489 h 4372"/>
                <a:gd name="T46" fmla="*/ 1571086 w 5489"/>
                <a:gd name="T47" fmla="*/ 1501957 h 4372"/>
                <a:gd name="T48" fmla="*/ 1719893 w 5489"/>
                <a:gd name="T49" fmla="*/ 1428320 h 4372"/>
                <a:gd name="T50" fmla="*/ 1877315 w 5489"/>
                <a:gd name="T51" fmla="*/ 1383515 h 4372"/>
                <a:gd name="T52" fmla="*/ 1904727 w 5489"/>
                <a:gd name="T53" fmla="*/ 1384684 h 4372"/>
                <a:gd name="T54" fmla="*/ 1966208 w 5489"/>
                <a:gd name="T55" fmla="*/ 1406891 h 4372"/>
                <a:gd name="T56" fmla="*/ 2147517 w 5489"/>
                <a:gd name="T57" fmla="*/ 1481307 h 4372"/>
                <a:gd name="T58" fmla="*/ 1945062 w 5489"/>
                <a:gd name="T59" fmla="*/ 1406502 h 4372"/>
                <a:gd name="T60" fmla="*/ 1903161 w 5489"/>
                <a:gd name="T61" fmla="*/ 1390528 h 4372"/>
                <a:gd name="T62" fmla="*/ 1864001 w 5489"/>
                <a:gd name="T63" fmla="*/ 1391697 h 4372"/>
                <a:gd name="T64" fmla="*/ 1697964 w 5489"/>
                <a:gd name="T65" fmla="*/ 1443125 h 4372"/>
                <a:gd name="T66" fmla="*/ 1560905 w 5489"/>
                <a:gd name="T67" fmla="*/ 1514425 h 4372"/>
                <a:gd name="T68" fmla="*/ 1534276 w 5489"/>
                <a:gd name="T69" fmla="*/ 1519489 h 4372"/>
                <a:gd name="T70" fmla="*/ 1534276 w 5489"/>
                <a:gd name="T71" fmla="*/ 1516373 h 4372"/>
                <a:gd name="T72" fmla="*/ 1524486 w 5489"/>
                <a:gd name="T73" fmla="*/ 1509749 h 4372"/>
                <a:gd name="T74" fmla="*/ 1387819 w 5489"/>
                <a:gd name="T75" fmla="*/ 1464944 h 4372"/>
                <a:gd name="T76" fmla="*/ 1141505 w 5489"/>
                <a:gd name="T77" fmla="*/ 1387800 h 4372"/>
                <a:gd name="T78" fmla="*/ 1036948 w 5489"/>
                <a:gd name="T79" fmla="*/ 1369489 h 4372"/>
                <a:gd name="T80" fmla="*/ 1026375 w 5489"/>
                <a:gd name="T81" fmla="*/ 1374554 h 4372"/>
                <a:gd name="T82" fmla="*/ 967244 w 5489"/>
                <a:gd name="T83" fmla="*/ 1420528 h 4372"/>
                <a:gd name="T84" fmla="*/ 803165 w 5489"/>
                <a:gd name="T85" fmla="*/ 1546373 h 4372"/>
                <a:gd name="T86" fmla="*/ 588570 w 5489"/>
                <a:gd name="T87" fmla="*/ 1653906 h 4372"/>
                <a:gd name="T88" fmla="*/ 407652 w 5489"/>
                <a:gd name="T89" fmla="*/ 1697153 h 4372"/>
                <a:gd name="T90" fmla="*/ 307012 w 5489"/>
                <a:gd name="T91" fmla="*/ 1694816 h 4372"/>
                <a:gd name="T92" fmla="*/ 239657 w 5489"/>
                <a:gd name="T93" fmla="*/ 1643387 h 4372"/>
                <a:gd name="T94" fmla="*/ 104556 w 5489"/>
                <a:gd name="T95" fmla="*/ 1472736 h 4372"/>
                <a:gd name="T96" fmla="*/ 28587 w 5489"/>
                <a:gd name="T97" fmla="*/ 1366372 h 4372"/>
                <a:gd name="T98" fmla="*/ 0 w 5489"/>
                <a:gd name="T99" fmla="*/ 1198449 h 4372"/>
                <a:gd name="T100" fmla="*/ 37202 w 5489"/>
                <a:gd name="T101" fmla="*/ 909746 h 4372"/>
                <a:gd name="T102" fmla="*/ 88501 w 5489"/>
                <a:gd name="T103" fmla="*/ 721563 h 4372"/>
                <a:gd name="T104" fmla="*/ 121003 w 5489"/>
                <a:gd name="T105" fmla="*/ 586367 h 4372"/>
                <a:gd name="T106" fmla="*/ 111605 w 5489"/>
                <a:gd name="T107" fmla="*/ 535328 h 4372"/>
                <a:gd name="T108" fmla="*/ 82235 w 5489"/>
                <a:gd name="T109" fmla="*/ 342859 h 4372"/>
                <a:gd name="T110" fmla="*/ 111997 w 5489"/>
                <a:gd name="T111" fmla="*/ 217794 h 4372"/>
                <a:gd name="T112" fmla="*/ 240440 w 5489"/>
                <a:gd name="T113" fmla="*/ 112598 h 4372"/>
                <a:gd name="T114" fmla="*/ 424099 w 5489"/>
                <a:gd name="T115" fmla="*/ 5065 h 43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89"/>
                <a:gd name="T175" fmla="*/ 0 h 4372"/>
                <a:gd name="T176" fmla="*/ 5489 w 5489"/>
                <a:gd name="T177" fmla="*/ 4372 h 43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89" h="4372">
                  <a:moveTo>
                    <a:pt x="1083" y="13"/>
                  </a:moveTo>
                  <a:lnTo>
                    <a:pt x="960" y="86"/>
                  </a:lnTo>
                  <a:lnTo>
                    <a:pt x="841" y="159"/>
                  </a:lnTo>
                  <a:lnTo>
                    <a:pt x="727" y="231"/>
                  </a:lnTo>
                  <a:lnTo>
                    <a:pt x="623" y="302"/>
                  </a:lnTo>
                  <a:lnTo>
                    <a:pt x="526" y="367"/>
                  </a:lnTo>
                  <a:lnTo>
                    <a:pt x="436" y="428"/>
                  </a:lnTo>
                  <a:lnTo>
                    <a:pt x="359" y="494"/>
                  </a:lnTo>
                  <a:lnTo>
                    <a:pt x="360" y="492"/>
                  </a:lnTo>
                  <a:lnTo>
                    <a:pt x="299" y="569"/>
                  </a:lnTo>
                  <a:lnTo>
                    <a:pt x="300" y="568"/>
                  </a:lnTo>
                  <a:lnTo>
                    <a:pt x="260" y="664"/>
                  </a:lnTo>
                  <a:lnTo>
                    <a:pt x="260" y="662"/>
                  </a:lnTo>
                  <a:lnTo>
                    <a:pt x="237" y="770"/>
                  </a:lnTo>
                  <a:lnTo>
                    <a:pt x="226" y="881"/>
                  </a:lnTo>
                  <a:lnTo>
                    <a:pt x="224" y="988"/>
                  </a:lnTo>
                  <a:lnTo>
                    <a:pt x="234" y="1091"/>
                  </a:lnTo>
                  <a:lnTo>
                    <a:pt x="256" y="1193"/>
                  </a:lnTo>
                  <a:lnTo>
                    <a:pt x="281" y="1288"/>
                  </a:lnTo>
                  <a:lnTo>
                    <a:pt x="300" y="1371"/>
                  </a:lnTo>
                  <a:lnTo>
                    <a:pt x="306" y="1403"/>
                  </a:lnTo>
                  <a:lnTo>
                    <a:pt x="312" y="1427"/>
                  </a:lnTo>
                  <a:lnTo>
                    <a:pt x="322" y="1463"/>
                  </a:lnTo>
                  <a:cubicBezTo>
                    <a:pt x="322" y="1464"/>
                    <a:pt x="322" y="1464"/>
                    <a:pt x="322" y="1465"/>
                  </a:cubicBezTo>
                  <a:lnTo>
                    <a:pt x="325" y="1504"/>
                  </a:lnTo>
                  <a:lnTo>
                    <a:pt x="324" y="1531"/>
                  </a:lnTo>
                  <a:lnTo>
                    <a:pt x="320" y="1565"/>
                  </a:lnTo>
                  <a:lnTo>
                    <a:pt x="302" y="1648"/>
                  </a:lnTo>
                  <a:lnTo>
                    <a:pt x="274" y="1745"/>
                  </a:lnTo>
                  <a:lnTo>
                    <a:pt x="241" y="1857"/>
                  </a:lnTo>
                  <a:lnTo>
                    <a:pt x="205" y="1990"/>
                  </a:lnTo>
                  <a:lnTo>
                    <a:pt x="185" y="2066"/>
                  </a:lnTo>
                  <a:lnTo>
                    <a:pt x="161" y="2152"/>
                  </a:lnTo>
                  <a:lnTo>
                    <a:pt x="136" y="2244"/>
                  </a:lnTo>
                  <a:lnTo>
                    <a:pt x="110" y="2340"/>
                  </a:lnTo>
                  <a:lnTo>
                    <a:pt x="63" y="2534"/>
                  </a:lnTo>
                  <a:lnTo>
                    <a:pt x="45" y="2629"/>
                  </a:lnTo>
                  <a:lnTo>
                    <a:pt x="32" y="2720"/>
                  </a:lnTo>
                  <a:lnTo>
                    <a:pt x="18" y="2898"/>
                  </a:lnTo>
                  <a:lnTo>
                    <a:pt x="16" y="3077"/>
                  </a:lnTo>
                  <a:lnTo>
                    <a:pt x="27" y="3244"/>
                  </a:lnTo>
                  <a:lnTo>
                    <a:pt x="37" y="3320"/>
                  </a:lnTo>
                  <a:lnTo>
                    <a:pt x="51" y="3390"/>
                  </a:lnTo>
                  <a:lnTo>
                    <a:pt x="68" y="3450"/>
                  </a:lnTo>
                  <a:lnTo>
                    <a:pt x="88" y="3502"/>
                  </a:lnTo>
                  <a:lnTo>
                    <a:pt x="112" y="3546"/>
                  </a:lnTo>
                  <a:lnTo>
                    <a:pt x="138" y="3587"/>
                  </a:lnTo>
                  <a:lnTo>
                    <a:pt x="201" y="3671"/>
                  </a:lnTo>
                  <a:lnTo>
                    <a:pt x="239" y="3717"/>
                  </a:lnTo>
                  <a:lnTo>
                    <a:pt x="280" y="3771"/>
                  </a:lnTo>
                  <a:lnTo>
                    <a:pt x="327" y="3835"/>
                  </a:lnTo>
                  <a:lnTo>
                    <a:pt x="380" y="3907"/>
                  </a:lnTo>
                  <a:lnTo>
                    <a:pt x="499" y="4063"/>
                  </a:lnTo>
                  <a:lnTo>
                    <a:pt x="561" y="4138"/>
                  </a:lnTo>
                  <a:lnTo>
                    <a:pt x="623" y="4207"/>
                  </a:lnTo>
                  <a:lnTo>
                    <a:pt x="683" y="4265"/>
                  </a:lnTo>
                  <a:lnTo>
                    <a:pt x="738" y="4308"/>
                  </a:lnTo>
                  <a:lnTo>
                    <a:pt x="737" y="4307"/>
                  </a:lnTo>
                  <a:lnTo>
                    <a:pt x="790" y="4335"/>
                  </a:lnTo>
                  <a:lnTo>
                    <a:pt x="789" y="4335"/>
                  </a:lnTo>
                  <a:lnTo>
                    <a:pt x="842" y="4351"/>
                  </a:lnTo>
                  <a:lnTo>
                    <a:pt x="840" y="4351"/>
                  </a:lnTo>
                  <a:lnTo>
                    <a:pt x="891" y="4357"/>
                  </a:lnTo>
                  <a:lnTo>
                    <a:pt x="941" y="4355"/>
                  </a:lnTo>
                  <a:lnTo>
                    <a:pt x="1038" y="4341"/>
                  </a:lnTo>
                  <a:lnTo>
                    <a:pt x="1135" y="4326"/>
                  </a:lnTo>
                  <a:lnTo>
                    <a:pt x="1226" y="4313"/>
                  </a:lnTo>
                  <a:lnTo>
                    <a:pt x="1312" y="4293"/>
                  </a:lnTo>
                  <a:lnTo>
                    <a:pt x="1400" y="4266"/>
                  </a:lnTo>
                  <a:lnTo>
                    <a:pt x="1498" y="4230"/>
                  </a:lnTo>
                  <a:lnTo>
                    <a:pt x="1607" y="4186"/>
                  </a:lnTo>
                  <a:lnTo>
                    <a:pt x="1726" y="4134"/>
                  </a:lnTo>
                  <a:lnTo>
                    <a:pt x="1850" y="4072"/>
                  </a:lnTo>
                  <a:lnTo>
                    <a:pt x="1975" y="4000"/>
                  </a:lnTo>
                  <a:lnTo>
                    <a:pt x="2042" y="3956"/>
                  </a:lnTo>
                  <a:lnTo>
                    <a:pt x="2113" y="3904"/>
                  </a:lnTo>
                  <a:lnTo>
                    <a:pt x="2261" y="3789"/>
                  </a:lnTo>
                  <a:lnTo>
                    <a:pt x="2332" y="3732"/>
                  </a:lnTo>
                  <a:lnTo>
                    <a:pt x="2399" y="3679"/>
                  </a:lnTo>
                  <a:lnTo>
                    <a:pt x="2461" y="3633"/>
                  </a:lnTo>
                  <a:lnTo>
                    <a:pt x="2512" y="3596"/>
                  </a:lnTo>
                  <a:lnTo>
                    <a:pt x="2550" y="3568"/>
                  </a:lnTo>
                  <a:lnTo>
                    <a:pt x="2576" y="3545"/>
                  </a:lnTo>
                  <a:lnTo>
                    <a:pt x="2595" y="3528"/>
                  </a:lnTo>
                  <a:lnTo>
                    <a:pt x="2610" y="3515"/>
                  </a:lnTo>
                  <a:cubicBezTo>
                    <a:pt x="2611" y="3515"/>
                    <a:pt x="2611" y="3515"/>
                    <a:pt x="2611" y="3515"/>
                  </a:cubicBezTo>
                  <a:lnTo>
                    <a:pt x="2626" y="3506"/>
                  </a:lnTo>
                  <a:cubicBezTo>
                    <a:pt x="2627" y="3505"/>
                    <a:pt x="2628" y="3505"/>
                    <a:pt x="2628" y="3505"/>
                  </a:cubicBezTo>
                  <a:lnTo>
                    <a:pt x="2645" y="3500"/>
                  </a:lnTo>
                  <a:cubicBezTo>
                    <a:pt x="2646" y="3500"/>
                    <a:pt x="2646" y="3500"/>
                    <a:pt x="2647" y="3499"/>
                  </a:cubicBezTo>
                  <a:lnTo>
                    <a:pt x="2672" y="3497"/>
                  </a:lnTo>
                  <a:lnTo>
                    <a:pt x="2708" y="3498"/>
                  </a:lnTo>
                  <a:lnTo>
                    <a:pt x="2753" y="3504"/>
                  </a:lnTo>
                  <a:lnTo>
                    <a:pt x="2804" y="3514"/>
                  </a:lnTo>
                  <a:lnTo>
                    <a:pt x="2920" y="3547"/>
                  </a:lnTo>
                  <a:lnTo>
                    <a:pt x="3049" y="3589"/>
                  </a:lnTo>
                  <a:lnTo>
                    <a:pt x="3189" y="3634"/>
                  </a:lnTo>
                  <a:lnTo>
                    <a:pt x="3268" y="3658"/>
                  </a:lnTo>
                  <a:lnTo>
                    <a:pt x="3357" y="3685"/>
                  </a:lnTo>
                  <a:lnTo>
                    <a:pt x="3549" y="3745"/>
                  </a:lnTo>
                  <a:lnTo>
                    <a:pt x="3643" y="3775"/>
                  </a:lnTo>
                  <a:lnTo>
                    <a:pt x="3729" y="3802"/>
                  </a:lnTo>
                  <a:lnTo>
                    <a:pt x="3803" y="3826"/>
                  </a:lnTo>
                  <a:lnTo>
                    <a:pt x="3860" y="3845"/>
                  </a:lnTo>
                  <a:lnTo>
                    <a:pt x="3898" y="3860"/>
                  </a:lnTo>
                  <a:cubicBezTo>
                    <a:pt x="3899" y="3860"/>
                    <a:pt x="3899" y="3860"/>
                    <a:pt x="3899" y="3861"/>
                  </a:cubicBezTo>
                  <a:lnTo>
                    <a:pt x="3920" y="3873"/>
                  </a:lnTo>
                  <a:cubicBezTo>
                    <a:pt x="3921" y="3873"/>
                    <a:pt x="3922" y="3873"/>
                    <a:pt x="3922" y="3874"/>
                  </a:cubicBezTo>
                  <a:lnTo>
                    <a:pt x="3931" y="3884"/>
                  </a:lnTo>
                  <a:cubicBezTo>
                    <a:pt x="3932" y="3885"/>
                    <a:pt x="3933" y="3886"/>
                    <a:pt x="3933" y="3887"/>
                  </a:cubicBezTo>
                  <a:lnTo>
                    <a:pt x="3935" y="3894"/>
                  </a:lnTo>
                  <a:cubicBezTo>
                    <a:pt x="3936" y="3896"/>
                    <a:pt x="3936" y="3897"/>
                    <a:pt x="3935" y="3899"/>
                  </a:cubicBezTo>
                  <a:lnTo>
                    <a:pt x="3934" y="3902"/>
                  </a:lnTo>
                  <a:lnTo>
                    <a:pt x="3934" y="3899"/>
                  </a:lnTo>
                  <a:lnTo>
                    <a:pt x="3934" y="3900"/>
                  </a:lnTo>
                  <a:lnTo>
                    <a:pt x="3924" y="3893"/>
                  </a:lnTo>
                  <a:lnTo>
                    <a:pt x="3932" y="3890"/>
                  </a:lnTo>
                  <a:lnTo>
                    <a:pt x="3951" y="3884"/>
                  </a:lnTo>
                  <a:lnTo>
                    <a:pt x="3979" y="3872"/>
                  </a:lnTo>
                  <a:lnTo>
                    <a:pt x="4012" y="3855"/>
                  </a:lnTo>
                  <a:lnTo>
                    <a:pt x="4088" y="3810"/>
                  </a:lnTo>
                  <a:lnTo>
                    <a:pt x="4177" y="3758"/>
                  </a:lnTo>
                  <a:lnTo>
                    <a:pt x="4276" y="3710"/>
                  </a:lnTo>
                  <a:lnTo>
                    <a:pt x="4331" y="3689"/>
                  </a:lnTo>
                  <a:lnTo>
                    <a:pt x="4392" y="3666"/>
                  </a:lnTo>
                  <a:lnTo>
                    <a:pt x="4524" y="3620"/>
                  </a:lnTo>
                  <a:lnTo>
                    <a:pt x="4651" y="3581"/>
                  </a:lnTo>
                  <a:lnTo>
                    <a:pt x="4709" y="3567"/>
                  </a:lnTo>
                  <a:lnTo>
                    <a:pt x="4757" y="3557"/>
                  </a:lnTo>
                  <a:lnTo>
                    <a:pt x="4794" y="3551"/>
                  </a:lnTo>
                  <a:lnTo>
                    <a:pt x="4822" y="3548"/>
                  </a:lnTo>
                  <a:lnTo>
                    <a:pt x="4844" y="3549"/>
                  </a:lnTo>
                  <a:cubicBezTo>
                    <a:pt x="4844" y="3549"/>
                    <a:pt x="4845" y="3550"/>
                    <a:pt x="4845" y="3550"/>
                  </a:cubicBezTo>
                  <a:lnTo>
                    <a:pt x="4863" y="3554"/>
                  </a:lnTo>
                  <a:cubicBezTo>
                    <a:pt x="4864" y="3554"/>
                    <a:pt x="4864" y="3554"/>
                    <a:pt x="4864" y="3554"/>
                  </a:cubicBezTo>
                  <a:lnTo>
                    <a:pt x="4882" y="3561"/>
                  </a:lnTo>
                  <a:lnTo>
                    <a:pt x="4904" y="3570"/>
                  </a:lnTo>
                  <a:lnTo>
                    <a:pt x="4934" y="3582"/>
                  </a:lnTo>
                  <a:lnTo>
                    <a:pt x="4972" y="3595"/>
                  </a:lnTo>
                  <a:lnTo>
                    <a:pt x="5021" y="3611"/>
                  </a:lnTo>
                  <a:lnTo>
                    <a:pt x="5076" y="3631"/>
                  </a:lnTo>
                  <a:lnTo>
                    <a:pt x="5202" y="3677"/>
                  </a:lnTo>
                  <a:lnTo>
                    <a:pt x="5342" y="3730"/>
                  </a:lnTo>
                  <a:lnTo>
                    <a:pt x="5489" y="3787"/>
                  </a:lnTo>
                  <a:lnTo>
                    <a:pt x="5484" y="3802"/>
                  </a:lnTo>
                  <a:lnTo>
                    <a:pt x="5337" y="3745"/>
                  </a:lnTo>
                  <a:lnTo>
                    <a:pt x="5197" y="3692"/>
                  </a:lnTo>
                  <a:lnTo>
                    <a:pt x="5071" y="3646"/>
                  </a:lnTo>
                  <a:lnTo>
                    <a:pt x="5016" y="3626"/>
                  </a:lnTo>
                  <a:lnTo>
                    <a:pt x="4967" y="3610"/>
                  </a:lnTo>
                  <a:lnTo>
                    <a:pt x="4927" y="3597"/>
                  </a:lnTo>
                  <a:lnTo>
                    <a:pt x="4898" y="3585"/>
                  </a:lnTo>
                  <a:lnTo>
                    <a:pt x="4877" y="3576"/>
                  </a:lnTo>
                  <a:lnTo>
                    <a:pt x="4859" y="3569"/>
                  </a:lnTo>
                  <a:lnTo>
                    <a:pt x="4860" y="3569"/>
                  </a:lnTo>
                  <a:lnTo>
                    <a:pt x="4842" y="3565"/>
                  </a:lnTo>
                  <a:lnTo>
                    <a:pt x="4843" y="3565"/>
                  </a:lnTo>
                  <a:lnTo>
                    <a:pt x="4823" y="3564"/>
                  </a:lnTo>
                  <a:lnTo>
                    <a:pt x="4797" y="3566"/>
                  </a:lnTo>
                  <a:lnTo>
                    <a:pt x="4760" y="3572"/>
                  </a:lnTo>
                  <a:lnTo>
                    <a:pt x="4712" y="3582"/>
                  </a:lnTo>
                  <a:lnTo>
                    <a:pt x="4656" y="3596"/>
                  </a:lnTo>
                  <a:lnTo>
                    <a:pt x="4529" y="3635"/>
                  </a:lnTo>
                  <a:lnTo>
                    <a:pt x="4397" y="3681"/>
                  </a:lnTo>
                  <a:lnTo>
                    <a:pt x="4336" y="3704"/>
                  </a:lnTo>
                  <a:lnTo>
                    <a:pt x="4283" y="3725"/>
                  </a:lnTo>
                  <a:lnTo>
                    <a:pt x="4186" y="3771"/>
                  </a:lnTo>
                  <a:lnTo>
                    <a:pt x="4097" y="3823"/>
                  </a:lnTo>
                  <a:lnTo>
                    <a:pt x="4019" y="3870"/>
                  </a:lnTo>
                  <a:lnTo>
                    <a:pt x="3986" y="3887"/>
                  </a:lnTo>
                  <a:lnTo>
                    <a:pt x="3956" y="3899"/>
                  </a:lnTo>
                  <a:lnTo>
                    <a:pt x="3937" y="3905"/>
                  </a:lnTo>
                  <a:lnTo>
                    <a:pt x="3929" y="3908"/>
                  </a:lnTo>
                  <a:cubicBezTo>
                    <a:pt x="3927" y="3909"/>
                    <a:pt x="3924" y="3909"/>
                    <a:pt x="3922" y="3907"/>
                  </a:cubicBezTo>
                  <a:cubicBezTo>
                    <a:pt x="3920" y="3906"/>
                    <a:pt x="3918" y="3903"/>
                    <a:pt x="3918" y="3900"/>
                  </a:cubicBezTo>
                  <a:lnTo>
                    <a:pt x="3918" y="3899"/>
                  </a:lnTo>
                  <a:cubicBezTo>
                    <a:pt x="3918" y="3899"/>
                    <a:pt x="3919" y="3898"/>
                    <a:pt x="3919" y="3897"/>
                  </a:cubicBezTo>
                  <a:lnTo>
                    <a:pt x="3920" y="3894"/>
                  </a:lnTo>
                  <a:lnTo>
                    <a:pt x="3920" y="3899"/>
                  </a:lnTo>
                  <a:lnTo>
                    <a:pt x="3918" y="3892"/>
                  </a:lnTo>
                  <a:lnTo>
                    <a:pt x="3920" y="3895"/>
                  </a:lnTo>
                  <a:lnTo>
                    <a:pt x="3911" y="3885"/>
                  </a:lnTo>
                  <a:lnTo>
                    <a:pt x="3912" y="3886"/>
                  </a:lnTo>
                  <a:lnTo>
                    <a:pt x="3891" y="3874"/>
                  </a:lnTo>
                  <a:lnTo>
                    <a:pt x="3893" y="3875"/>
                  </a:lnTo>
                  <a:lnTo>
                    <a:pt x="3855" y="3860"/>
                  </a:lnTo>
                  <a:lnTo>
                    <a:pt x="3798" y="3841"/>
                  </a:lnTo>
                  <a:lnTo>
                    <a:pt x="3724" y="3817"/>
                  </a:lnTo>
                  <a:lnTo>
                    <a:pt x="3638" y="3790"/>
                  </a:lnTo>
                  <a:lnTo>
                    <a:pt x="3544" y="3760"/>
                  </a:lnTo>
                  <a:lnTo>
                    <a:pt x="3352" y="3700"/>
                  </a:lnTo>
                  <a:lnTo>
                    <a:pt x="3263" y="3673"/>
                  </a:lnTo>
                  <a:lnTo>
                    <a:pt x="3184" y="3649"/>
                  </a:lnTo>
                  <a:lnTo>
                    <a:pt x="3044" y="3604"/>
                  </a:lnTo>
                  <a:lnTo>
                    <a:pt x="2915" y="3562"/>
                  </a:lnTo>
                  <a:lnTo>
                    <a:pt x="2801" y="3529"/>
                  </a:lnTo>
                  <a:lnTo>
                    <a:pt x="2752" y="3519"/>
                  </a:lnTo>
                  <a:lnTo>
                    <a:pt x="2707" y="3514"/>
                  </a:lnTo>
                  <a:lnTo>
                    <a:pt x="2673" y="3513"/>
                  </a:lnTo>
                  <a:lnTo>
                    <a:pt x="2648" y="3515"/>
                  </a:lnTo>
                  <a:lnTo>
                    <a:pt x="2650" y="3515"/>
                  </a:lnTo>
                  <a:lnTo>
                    <a:pt x="2633" y="3520"/>
                  </a:lnTo>
                  <a:lnTo>
                    <a:pt x="2635" y="3519"/>
                  </a:lnTo>
                  <a:lnTo>
                    <a:pt x="2620" y="3528"/>
                  </a:lnTo>
                  <a:lnTo>
                    <a:pt x="2621" y="3528"/>
                  </a:lnTo>
                  <a:lnTo>
                    <a:pt x="2606" y="3540"/>
                  </a:lnTo>
                  <a:lnTo>
                    <a:pt x="2587" y="3558"/>
                  </a:lnTo>
                  <a:lnTo>
                    <a:pt x="2559" y="3581"/>
                  </a:lnTo>
                  <a:lnTo>
                    <a:pt x="2521" y="3609"/>
                  </a:lnTo>
                  <a:lnTo>
                    <a:pt x="2470" y="3646"/>
                  </a:lnTo>
                  <a:lnTo>
                    <a:pt x="2409" y="3692"/>
                  </a:lnTo>
                  <a:lnTo>
                    <a:pt x="2342" y="3745"/>
                  </a:lnTo>
                  <a:lnTo>
                    <a:pt x="2270" y="3802"/>
                  </a:lnTo>
                  <a:lnTo>
                    <a:pt x="2122" y="3917"/>
                  </a:lnTo>
                  <a:lnTo>
                    <a:pt x="2051" y="3969"/>
                  </a:lnTo>
                  <a:lnTo>
                    <a:pt x="1983" y="4013"/>
                  </a:lnTo>
                  <a:lnTo>
                    <a:pt x="1857" y="4087"/>
                  </a:lnTo>
                  <a:lnTo>
                    <a:pt x="1733" y="4149"/>
                  </a:lnTo>
                  <a:lnTo>
                    <a:pt x="1613" y="4201"/>
                  </a:lnTo>
                  <a:lnTo>
                    <a:pt x="1503" y="4245"/>
                  </a:lnTo>
                  <a:lnTo>
                    <a:pt x="1405" y="4281"/>
                  </a:lnTo>
                  <a:lnTo>
                    <a:pt x="1315" y="4308"/>
                  </a:lnTo>
                  <a:lnTo>
                    <a:pt x="1229" y="4328"/>
                  </a:lnTo>
                  <a:lnTo>
                    <a:pt x="1138" y="4341"/>
                  </a:lnTo>
                  <a:lnTo>
                    <a:pt x="1041" y="4356"/>
                  </a:lnTo>
                  <a:lnTo>
                    <a:pt x="942" y="4371"/>
                  </a:lnTo>
                  <a:lnTo>
                    <a:pt x="890" y="4372"/>
                  </a:lnTo>
                  <a:lnTo>
                    <a:pt x="839" y="4366"/>
                  </a:lnTo>
                  <a:cubicBezTo>
                    <a:pt x="838" y="4366"/>
                    <a:pt x="838" y="4366"/>
                    <a:pt x="837" y="4366"/>
                  </a:cubicBezTo>
                  <a:lnTo>
                    <a:pt x="784" y="4350"/>
                  </a:lnTo>
                  <a:cubicBezTo>
                    <a:pt x="784" y="4350"/>
                    <a:pt x="783" y="4350"/>
                    <a:pt x="783" y="4350"/>
                  </a:cubicBezTo>
                  <a:lnTo>
                    <a:pt x="730" y="4322"/>
                  </a:lnTo>
                  <a:cubicBezTo>
                    <a:pt x="729" y="4321"/>
                    <a:pt x="729" y="4321"/>
                    <a:pt x="729" y="4321"/>
                  </a:cubicBezTo>
                  <a:lnTo>
                    <a:pt x="672" y="4276"/>
                  </a:lnTo>
                  <a:lnTo>
                    <a:pt x="612" y="4218"/>
                  </a:lnTo>
                  <a:lnTo>
                    <a:pt x="548" y="4149"/>
                  </a:lnTo>
                  <a:lnTo>
                    <a:pt x="486" y="4072"/>
                  </a:lnTo>
                  <a:lnTo>
                    <a:pt x="367" y="3916"/>
                  </a:lnTo>
                  <a:lnTo>
                    <a:pt x="314" y="3844"/>
                  </a:lnTo>
                  <a:lnTo>
                    <a:pt x="267" y="3780"/>
                  </a:lnTo>
                  <a:lnTo>
                    <a:pt x="226" y="3728"/>
                  </a:lnTo>
                  <a:lnTo>
                    <a:pt x="188" y="3680"/>
                  </a:lnTo>
                  <a:lnTo>
                    <a:pt x="125" y="3596"/>
                  </a:lnTo>
                  <a:lnTo>
                    <a:pt x="97" y="3553"/>
                  </a:lnTo>
                  <a:lnTo>
                    <a:pt x="73" y="3507"/>
                  </a:lnTo>
                  <a:lnTo>
                    <a:pt x="53" y="3455"/>
                  </a:lnTo>
                  <a:lnTo>
                    <a:pt x="36" y="3393"/>
                  </a:lnTo>
                  <a:lnTo>
                    <a:pt x="22" y="3322"/>
                  </a:lnTo>
                  <a:lnTo>
                    <a:pt x="11" y="3245"/>
                  </a:lnTo>
                  <a:lnTo>
                    <a:pt x="0" y="3076"/>
                  </a:lnTo>
                  <a:lnTo>
                    <a:pt x="2" y="2897"/>
                  </a:lnTo>
                  <a:lnTo>
                    <a:pt x="17" y="2717"/>
                  </a:lnTo>
                  <a:lnTo>
                    <a:pt x="30" y="2626"/>
                  </a:lnTo>
                  <a:lnTo>
                    <a:pt x="48" y="2531"/>
                  </a:lnTo>
                  <a:lnTo>
                    <a:pt x="95" y="2335"/>
                  </a:lnTo>
                  <a:lnTo>
                    <a:pt x="121" y="2239"/>
                  </a:lnTo>
                  <a:lnTo>
                    <a:pt x="146" y="2147"/>
                  </a:lnTo>
                  <a:lnTo>
                    <a:pt x="170" y="2062"/>
                  </a:lnTo>
                  <a:lnTo>
                    <a:pt x="190" y="1985"/>
                  </a:lnTo>
                  <a:lnTo>
                    <a:pt x="226" y="1852"/>
                  </a:lnTo>
                  <a:lnTo>
                    <a:pt x="259" y="1740"/>
                  </a:lnTo>
                  <a:lnTo>
                    <a:pt x="287" y="1645"/>
                  </a:lnTo>
                  <a:lnTo>
                    <a:pt x="305" y="1564"/>
                  </a:lnTo>
                  <a:lnTo>
                    <a:pt x="308" y="1530"/>
                  </a:lnTo>
                  <a:lnTo>
                    <a:pt x="309" y="1505"/>
                  </a:lnTo>
                  <a:lnTo>
                    <a:pt x="306" y="1466"/>
                  </a:lnTo>
                  <a:lnTo>
                    <a:pt x="307" y="1468"/>
                  </a:lnTo>
                  <a:lnTo>
                    <a:pt x="297" y="1430"/>
                  </a:lnTo>
                  <a:lnTo>
                    <a:pt x="291" y="1406"/>
                  </a:lnTo>
                  <a:lnTo>
                    <a:pt x="285" y="1374"/>
                  </a:lnTo>
                  <a:lnTo>
                    <a:pt x="266" y="1292"/>
                  </a:lnTo>
                  <a:lnTo>
                    <a:pt x="241" y="1196"/>
                  </a:lnTo>
                  <a:lnTo>
                    <a:pt x="218" y="1092"/>
                  </a:lnTo>
                  <a:lnTo>
                    <a:pt x="208" y="987"/>
                  </a:lnTo>
                  <a:lnTo>
                    <a:pt x="210" y="880"/>
                  </a:lnTo>
                  <a:lnTo>
                    <a:pt x="222" y="767"/>
                  </a:lnTo>
                  <a:lnTo>
                    <a:pt x="245" y="659"/>
                  </a:lnTo>
                  <a:cubicBezTo>
                    <a:pt x="245" y="658"/>
                    <a:pt x="245" y="658"/>
                    <a:pt x="245" y="657"/>
                  </a:cubicBezTo>
                  <a:lnTo>
                    <a:pt x="285" y="561"/>
                  </a:lnTo>
                  <a:cubicBezTo>
                    <a:pt x="285" y="561"/>
                    <a:pt x="286" y="560"/>
                    <a:pt x="286" y="559"/>
                  </a:cubicBezTo>
                  <a:lnTo>
                    <a:pt x="347" y="482"/>
                  </a:lnTo>
                  <a:cubicBezTo>
                    <a:pt x="348" y="482"/>
                    <a:pt x="348" y="482"/>
                    <a:pt x="348" y="481"/>
                  </a:cubicBezTo>
                  <a:lnTo>
                    <a:pt x="427" y="415"/>
                  </a:lnTo>
                  <a:lnTo>
                    <a:pt x="517" y="354"/>
                  </a:lnTo>
                  <a:lnTo>
                    <a:pt x="614" y="289"/>
                  </a:lnTo>
                  <a:lnTo>
                    <a:pt x="718" y="218"/>
                  </a:lnTo>
                  <a:lnTo>
                    <a:pt x="832" y="146"/>
                  </a:lnTo>
                  <a:lnTo>
                    <a:pt x="951" y="73"/>
                  </a:lnTo>
                  <a:lnTo>
                    <a:pt x="1074" y="0"/>
                  </a:lnTo>
                  <a:lnTo>
                    <a:pt x="1083" y="13"/>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77" name="Freeform 14"/>
            <p:cNvSpPr>
              <a:spLocks/>
            </p:cNvSpPr>
            <p:nvPr/>
          </p:nvSpPr>
          <p:spPr bwMode="auto">
            <a:xfrm>
              <a:off x="6545292" y="3494088"/>
              <a:ext cx="2157413" cy="1046162"/>
            </a:xfrm>
            <a:custGeom>
              <a:avLst/>
              <a:gdLst>
                <a:gd name="T0" fmla="*/ 16442 w 5511"/>
                <a:gd name="T1" fmla="*/ 49465 h 2686"/>
                <a:gd name="T2" fmla="*/ 10961 w 5511"/>
                <a:gd name="T3" fmla="*/ 61539 h 2686"/>
                <a:gd name="T4" fmla="*/ 6264 w 5511"/>
                <a:gd name="T5" fmla="*/ 90361 h 2686"/>
                <a:gd name="T6" fmla="*/ 15659 w 5511"/>
                <a:gd name="T7" fmla="*/ 142942 h 2686"/>
                <a:gd name="T8" fmla="*/ 40713 w 5511"/>
                <a:gd name="T9" fmla="*/ 204091 h 2686"/>
                <a:gd name="T10" fmla="*/ 112745 w 5511"/>
                <a:gd name="T11" fmla="*/ 285104 h 2686"/>
                <a:gd name="T12" fmla="*/ 179687 w 5511"/>
                <a:gd name="T13" fmla="*/ 340412 h 2686"/>
                <a:gd name="T14" fmla="*/ 332753 w 5511"/>
                <a:gd name="T15" fmla="*/ 454921 h 2686"/>
                <a:gd name="T16" fmla="*/ 525358 w 5511"/>
                <a:gd name="T17" fmla="*/ 583451 h 2686"/>
                <a:gd name="T18" fmla="*/ 624792 w 5511"/>
                <a:gd name="T19" fmla="*/ 637590 h 2686"/>
                <a:gd name="T20" fmla="*/ 744583 w 5511"/>
                <a:gd name="T21" fmla="*/ 679265 h 2686"/>
                <a:gd name="T22" fmla="*/ 886297 w 5511"/>
                <a:gd name="T23" fmla="*/ 711593 h 2686"/>
                <a:gd name="T24" fmla="*/ 1089864 w 5511"/>
                <a:gd name="T25" fmla="*/ 760668 h 2686"/>
                <a:gd name="T26" fmla="*/ 1250368 w 5511"/>
                <a:gd name="T27" fmla="*/ 826881 h 2686"/>
                <a:gd name="T28" fmla="*/ 1346279 w 5511"/>
                <a:gd name="T29" fmla="*/ 887641 h 2686"/>
                <a:gd name="T30" fmla="*/ 1387775 w 5511"/>
                <a:gd name="T31" fmla="*/ 930095 h 2686"/>
                <a:gd name="T32" fmla="*/ 1428097 w 5511"/>
                <a:gd name="T33" fmla="*/ 959306 h 2686"/>
                <a:gd name="T34" fmla="*/ 1521659 w 5511"/>
                <a:gd name="T35" fmla="*/ 1001371 h 2686"/>
                <a:gd name="T36" fmla="*/ 1670811 w 5511"/>
                <a:gd name="T37" fmla="*/ 1037593 h 2686"/>
                <a:gd name="T38" fmla="*/ 1823877 w 5511"/>
                <a:gd name="T39" fmla="*/ 1038762 h 2686"/>
                <a:gd name="T40" fmla="*/ 1922920 w 5511"/>
                <a:gd name="T41" fmla="*/ 1033309 h 2686"/>
                <a:gd name="T42" fmla="*/ 1982816 w 5511"/>
                <a:gd name="T43" fmla="*/ 1025909 h 2686"/>
                <a:gd name="T44" fmla="*/ 2050149 w 5511"/>
                <a:gd name="T45" fmla="*/ 1003708 h 2686"/>
                <a:gd name="T46" fmla="*/ 2157413 w 5511"/>
                <a:gd name="T47" fmla="*/ 956970 h 2686"/>
                <a:gd name="T48" fmla="*/ 2025095 w 5511"/>
                <a:gd name="T49" fmla="*/ 1019677 h 2686"/>
                <a:gd name="T50" fmla="*/ 1967157 w 5511"/>
                <a:gd name="T51" fmla="*/ 1034867 h 2686"/>
                <a:gd name="T52" fmla="*/ 1894734 w 5511"/>
                <a:gd name="T53" fmla="*/ 1041488 h 2686"/>
                <a:gd name="T54" fmla="*/ 1785121 w 5511"/>
                <a:gd name="T55" fmla="*/ 1046162 h 2686"/>
                <a:gd name="T56" fmla="*/ 1636753 w 5511"/>
                <a:gd name="T57" fmla="*/ 1039541 h 2686"/>
                <a:gd name="T58" fmla="*/ 1468419 w 5511"/>
                <a:gd name="T59" fmla="*/ 985792 h 2686"/>
                <a:gd name="T60" fmla="*/ 1408132 w 5511"/>
                <a:gd name="T61" fmla="*/ 954633 h 2686"/>
                <a:gd name="T62" fmla="*/ 1374073 w 5511"/>
                <a:gd name="T63" fmla="*/ 924253 h 2686"/>
                <a:gd name="T64" fmla="*/ 1327097 w 5511"/>
                <a:gd name="T65" fmla="*/ 881799 h 2686"/>
                <a:gd name="T66" fmla="*/ 1199868 w 5511"/>
                <a:gd name="T67" fmla="*/ 807407 h 2686"/>
                <a:gd name="T68" fmla="*/ 1024096 w 5511"/>
                <a:gd name="T69" fmla="*/ 750931 h 2686"/>
                <a:gd name="T70" fmla="*/ 849499 w 5511"/>
                <a:gd name="T71" fmla="*/ 708087 h 2686"/>
                <a:gd name="T72" fmla="*/ 705045 w 5511"/>
                <a:gd name="T73" fmla="*/ 674591 h 2686"/>
                <a:gd name="T74" fmla="*/ 575467 w 5511"/>
                <a:gd name="T75" fmla="*/ 619674 h 2686"/>
                <a:gd name="T76" fmla="*/ 461156 w 5511"/>
                <a:gd name="T77" fmla="*/ 549956 h 2686"/>
                <a:gd name="T78" fmla="*/ 264245 w 5511"/>
                <a:gd name="T79" fmla="*/ 412856 h 2686"/>
                <a:gd name="T80" fmla="*/ 150326 w 5511"/>
                <a:gd name="T81" fmla="*/ 325222 h 2686"/>
                <a:gd name="T82" fmla="*/ 76729 w 5511"/>
                <a:gd name="T83" fmla="*/ 259398 h 2686"/>
                <a:gd name="T84" fmla="*/ 23097 w 5511"/>
                <a:gd name="T85" fmla="*/ 184227 h 2686"/>
                <a:gd name="T86" fmla="*/ 2349 w 5511"/>
                <a:gd name="T87" fmla="*/ 107498 h 2686"/>
                <a:gd name="T88" fmla="*/ 783 w 5511"/>
                <a:gd name="T89" fmla="*/ 74781 h 2686"/>
                <a:gd name="T90" fmla="*/ 5089 w 5511"/>
                <a:gd name="T91" fmla="*/ 59202 h 2686"/>
                <a:gd name="T92" fmla="*/ 28186 w 5511"/>
                <a:gd name="T93" fmla="*/ 21811 h 26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11"/>
                <a:gd name="T142" fmla="*/ 0 h 2686"/>
                <a:gd name="T143" fmla="*/ 5511 w 5511"/>
                <a:gd name="T144" fmla="*/ 2686 h 26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11" h="2686">
                  <a:moveTo>
                    <a:pt x="134" y="11"/>
                  </a:moveTo>
                  <a:lnTo>
                    <a:pt x="83" y="67"/>
                  </a:lnTo>
                  <a:lnTo>
                    <a:pt x="42" y="127"/>
                  </a:lnTo>
                  <a:lnTo>
                    <a:pt x="43" y="126"/>
                  </a:lnTo>
                  <a:lnTo>
                    <a:pt x="28" y="159"/>
                  </a:lnTo>
                  <a:lnTo>
                    <a:pt x="28" y="158"/>
                  </a:lnTo>
                  <a:lnTo>
                    <a:pt x="18" y="195"/>
                  </a:lnTo>
                  <a:lnTo>
                    <a:pt x="18" y="193"/>
                  </a:lnTo>
                  <a:lnTo>
                    <a:pt x="16" y="232"/>
                  </a:lnTo>
                  <a:lnTo>
                    <a:pt x="16" y="231"/>
                  </a:lnTo>
                  <a:lnTo>
                    <a:pt x="21" y="275"/>
                  </a:lnTo>
                  <a:lnTo>
                    <a:pt x="40" y="367"/>
                  </a:lnTo>
                  <a:lnTo>
                    <a:pt x="53" y="415"/>
                  </a:lnTo>
                  <a:lnTo>
                    <a:pt x="74" y="468"/>
                  </a:lnTo>
                  <a:lnTo>
                    <a:pt x="104" y="524"/>
                  </a:lnTo>
                  <a:lnTo>
                    <a:pt x="148" y="586"/>
                  </a:lnTo>
                  <a:lnTo>
                    <a:pt x="209" y="655"/>
                  </a:lnTo>
                  <a:lnTo>
                    <a:pt x="288" y="732"/>
                  </a:lnTo>
                  <a:lnTo>
                    <a:pt x="338" y="774"/>
                  </a:lnTo>
                  <a:lnTo>
                    <a:pt x="395" y="822"/>
                  </a:lnTo>
                  <a:lnTo>
                    <a:pt x="459" y="874"/>
                  </a:lnTo>
                  <a:lnTo>
                    <a:pt x="529" y="930"/>
                  </a:lnTo>
                  <a:lnTo>
                    <a:pt x="684" y="1047"/>
                  </a:lnTo>
                  <a:lnTo>
                    <a:pt x="850" y="1168"/>
                  </a:lnTo>
                  <a:lnTo>
                    <a:pt x="1020" y="1287"/>
                  </a:lnTo>
                  <a:lnTo>
                    <a:pt x="1187" y="1399"/>
                  </a:lnTo>
                  <a:lnTo>
                    <a:pt x="1342" y="1498"/>
                  </a:lnTo>
                  <a:lnTo>
                    <a:pt x="1413" y="1541"/>
                  </a:lnTo>
                  <a:lnTo>
                    <a:pt x="1477" y="1578"/>
                  </a:lnTo>
                  <a:lnTo>
                    <a:pt x="1596" y="1637"/>
                  </a:lnTo>
                  <a:lnTo>
                    <a:pt x="1705" y="1683"/>
                  </a:lnTo>
                  <a:lnTo>
                    <a:pt x="1806" y="1717"/>
                  </a:lnTo>
                  <a:lnTo>
                    <a:pt x="1902" y="1744"/>
                  </a:lnTo>
                  <a:lnTo>
                    <a:pt x="2083" y="1784"/>
                  </a:lnTo>
                  <a:lnTo>
                    <a:pt x="2173" y="1803"/>
                  </a:lnTo>
                  <a:lnTo>
                    <a:pt x="2264" y="1827"/>
                  </a:lnTo>
                  <a:lnTo>
                    <a:pt x="2444" y="1874"/>
                  </a:lnTo>
                  <a:lnTo>
                    <a:pt x="2619" y="1913"/>
                  </a:lnTo>
                  <a:lnTo>
                    <a:pt x="2784" y="1953"/>
                  </a:lnTo>
                  <a:lnTo>
                    <a:pt x="2936" y="2000"/>
                  </a:lnTo>
                  <a:lnTo>
                    <a:pt x="3072" y="2058"/>
                  </a:lnTo>
                  <a:lnTo>
                    <a:pt x="3194" y="2123"/>
                  </a:lnTo>
                  <a:lnTo>
                    <a:pt x="3304" y="2189"/>
                  </a:lnTo>
                  <a:lnTo>
                    <a:pt x="3399" y="2251"/>
                  </a:lnTo>
                  <a:lnTo>
                    <a:pt x="3439" y="2279"/>
                  </a:lnTo>
                  <a:lnTo>
                    <a:pt x="3471" y="2308"/>
                  </a:lnTo>
                  <a:lnTo>
                    <a:pt x="3521" y="2362"/>
                  </a:lnTo>
                  <a:lnTo>
                    <a:pt x="3545" y="2388"/>
                  </a:lnTo>
                  <a:lnTo>
                    <a:pt x="3572" y="2413"/>
                  </a:lnTo>
                  <a:lnTo>
                    <a:pt x="3606" y="2438"/>
                  </a:lnTo>
                  <a:lnTo>
                    <a:pt x="3648" y="2463"/>
                  </a:lnTo>
                  <a:lnTo>
                    <a:pt x="3700" y="2488"/>
                  </a:lnTo>
                  <a:lnTo>
                    <a:pt x="3758" y="2516"/>
                  </a:lnTo>
                  <a:lnTo>
                    <a:pt x="3887" y="2571"/>
                  </a:lnTo>
                  <a:lnTo>
                    <a:pt x="4030" y="2620"/>
                  </a:lnTo>
                  <a:lnTo>
                    <a:pt x="4184" y="2654"/>
                  </a:lnTo>
                  <a:lnTo>
                    <a:pt x="4268" y="2664"/>
                  </a:lnTo>
                  <a:lnTo>
                    <a:pt x="4361" y="2668"/>
                  </a:lnTo>
                  <a:lnTo>
                    <a:pt x="4561" y="2670"/>
                  </a:lnTo>
                  <a:lnTo>
                    <a:pt x="4659" y="2667"/>
                  </a:lnTo>
                  <a:lnTo>
                    <a:pt x="4753" y="2663"/>
                  </a:lnTo>
                  <a:lnTo>
                    <a:pt x="4839" y="2658"/>
                  </a:lnTo>
                  <a:lnTo>
                    <a:pt x="4912" y="2653"/>
                  </a:lnTo>
                  <a:lnTo>
                    <a:pt x="4972" y="2648"/>
                  </a:lnTo>
                  <a:lnTo>
                    <a:pt x="5022" y="2642"/>
                  </a:lnTo>
                  <a:lnTo>
                    <a:pt x="5065" y="2634"/>
                  </a:lnTo>
                  <a:lnTo>
                    <a:pt x="5103" y="2625"/>
                  </a:lnTo>
                  <a:lnTo>
                    <a:pt x="5168" y="2603"/>
                  </a:lnTo>
                  <a:lnTo>
                    <a:pt x="5237" y="2577"/>
                  </a:lnTo>
                  <a:lnTo>
                    <a:pt x="5376" y="2515"/>
                  </a:lnTo>
                  <a:lnTo>
                    <a:pt x="5504" y="2443"/>
                  </a:lnTo>
                  <a:lnTo>
                    <a:pt x="5511" y="2457"/>
                  </a:lnTo>
                  <a:lnTo>
                    <a:pt x="5383" y="2530"/>
                  </a:lnTo>
                  <a:lnTo>
                    <a:pt x="5242" y="2592"/>
                  </a:lnTo>
                  <a:lnTo>
                    <a:pt x="5173" y="2618"/>
                  </a:lnTo>
                  <a:lnTo>
                    <a:pt x="5106" y="2640"/>
                  </a:lnTo>
                  <a:lnTo>
                    <a:pt x="5068" y="2649"/>
                  </a:lnTo>
                  <a:lnTo>
                    <a:pt x="5025" y="2657"/>
                  </a:lnTo>
                  <a:lnTo>
                    <a:pt x="4973" y="2664"/>
                  </a:lnTo>
                  <a:lnTo>
                    <a:pt x="4913" y="2669"/>
                  </a:lnTo>
                  <a:lnTo>
                    <a:pt x="4840" y="2674"/>
                  </a:lnTo>
                  <a:lnTo>
                    <a:pt x="4754" y="2679"/>
                  </a:lnTo>
                  <a:lnTo>
                    <a:pt x="4660" y="2683"/>
                  </a:lnTo>
                  <a:lnTo>
                    <a:pt x="4560" y="2686"/>
                  </a:lnTo>
                  <a:lnTo>
                    <a:pt x="4360" y="2684"/>
                  </a:lnTo>
                  <a:lnTo>
                    <a:pt x="4267" y="2679"/>
                  </a:lnTo>
                  <a:lnTo>
                    <a:pt x="4181" y="2669"/>
                  </a:lnTo>
                  <a:lnTo>
                    <a:pt x="4025" y="2635"/>
                  </a:lnTo>
                  <a:lnTo>
                    <a:pt x="3880" y="2586"/>
                  </a:lnTo>
                  <a:lnTo>
                    <a:pt x="3751" y="2531"/>
                  </a:lnTo>
                  <a:lnTo>
                    <a:pt x="3693" y="2503"/>
                  </a:lnTo>
                  <a:lnTo>
                    <a:pt x="3640" y="2476"/>
                  </a:lnTo>
                  <a:lnTo>
                    <a:pt x="3597" y="2451"/>
                  </a:lnTo>
                  <a:lnTo>
                    <a:pt x="3561" y="2424"/>
                  </a:lnTo>
                  <a:lnTo>
                    <a:pt x="3534" y="2399"/>
                  </a:lnTo>
                  <a:lnTo>
                    <a:pt x="3510" y="2373"/>
                  </a:lnTo>
                  <a:lnTo>
                    <a:pt x="3460" y="2319"/>
                  </a:lnTo>
                  <a:lnTo>
                    <a:pt x="3430" y="2292"/>
                  </a:lnTo>
                  <a:lnTo>
                    <a:pt x="3390" y="2264"/>
                  </a:lnTo>
                  <a:lnTo>
                    <a:pt x="3295" y="2202"/>
                  </a:lnTo>
                  <a:lnTo>
                    <a:pt x="3187" y="2138"/>
                  </a:lnTo>
                  <a:lnTo>
                    <a:pt x="3065" y="2073"/>
                  </a:lnTo>
                  <a:lnTo>
                    <a:pt x="2931" y="2015"/>
                  </a:lnTo>
                  <a:lnTo>
                    <a:pt x="2781" y="1968"/>
                  </a:lnTo>
                  <a:lnTo>
                    <a:pt x="2616" y="1928"/>
                  </a:lnTo>
                  <a:lnTo>
                    <a:pt x="2440" y="1889"/>
                  </a:lnTo>
                  <a:lnTo>
                    <a:pt x="2259" y="1842"/>
                  </a:lnTo>
                  <a:lnTo>
                    <a:pt x="2170" y="1818"/>
                  </a:lnTo>
                  <a:lnTo>
                    <a:pt x="2080" y="1799"/>
                  </a:lnTo>
                  <a:lnTo>
                    <a:pt x="1897" y="1759"/>
                  </a:lnTo>
                  <a:lnTo>
                    <a:pt x="1801" y="1732"/>
                  </a:lnTo>
                  <a:lnTo>
                    <a:pt x="1698" y="1698"/>
                  </a:lnTo>
                  <a:lnTo>
                    <a:pt x="1589" y="1652"/>
                  </a:lnTo>
                  <a:lnTo>
                    <a:pt x="1470" y="1591"/>
                  </a:lnTo>
                  <a:lnTo>
                    <a:pt x="1404" y="1554"/>
                  </a:lnTo>
                  <a:lnTo>
                    <a:pt x="1333" y="1511"/>
                  </a:lnTo>
                  <a:lnTo>
                    <a:pt x="1178" y="1412"/>
                  </a:lnTo>
                  <a:lnTo>
                    <a:pt x="1011" y="1300"/>
                  </a:lnTo>
                  <a:lnTo>
                    <a:pt x="841" y="1181"/>
                  </a:lnTo>
                  <a:lnTo>
                    <a:pt x="675" y="1060"/>
                  </a:lnTo>
                  <a:lnTo>
                    <a:pt x="519" y="943"/>
                  </a:lnTo>
                  <a:lnTo>
                    <a:pt x="449" y="887"/>
                  </a:lnTo>
                  <a:lnTo>
                    <a:pt x="384" y="835"/>
                  </a:lnTo>
                  <a:lnTo>
                    <a:pt x="327" y="787"/>
                  </a:lnTo>
                  <a:lnTo>
                    <a:pt x="277" y="743"/>
                  </a:lnTo>
                  <a:lnTo>
                    <a:pt x="196" y="666"/>
                  </a:lnTo>
                  <a:lnTo>
                    <a:pt x="135" y="595"/>
                  </a:lnTo>
                  <a:lnTo>
                    <a:pt x="90" y="531"/>
                  </a:lnTo>
                  <a:lnTo>
                    <a:pt x="59" y="473"/>
                  </a:lnTo>
                  <a:lnTo>
                    <a:pt x="38" y="420"/>
                  </a:lnTo>
                  <a:lnTo>
                    <a:pt x="25" y="370"/>
                  </a:lnTo>
                  <a:lnTo>
                    <a:pt x="6" y="276"/>
                  </a:lnTo>
                  <a:lnTo>
                    <a:pt x="1" y="232"/>
                  </a:lnTo>
                  <a:cubicBezTo>
                    <a:pt x="0" y="232"/>
                    <a:pt x="0" y="231"/>
                    <a:pt x="0" y="231"/>
                  </a:cubicBezTo>
                  <a:lnTo>
                    <a:pt x="2" y="192"/>
                  </a:lnTo>
                  <a:cubicBezTo>
                    <a:pt x="2" y="191"/>
                    <a:pt x="3" y="191"/>
                    <a:pt x="3" y="190"/>
                  </a:cubicBezTo>
                  <a:lnTo>
                    <a:pt x="13" y="153"/>
                  </a:lnTo>
                  <a:cubicBezTo>
                    <a:pt x="13" y="153"/>
                    <a:pt x="13" y="153"/>
                    <a:pt x="13" y="152"/>
                  </a:cubicBezTo>
                  <a:lnTo>
                    <a:pt x="28" y="119"/>
                  </a:lnTo>
                  <a:cubicBezTo>
                    <a:pt x="28" y="119"/>
                    <a:pt x="29" y="118"/>
                    <a:pt x="29" y="118"/>
                  </a:cubicBezTo>
                  <a:lnTo>
                    <a:pt x="72" y="56"/>
                  </a:lnTo>
                  <a:lnTo>
                    <a:pt x="123" y="0"/>
                  </a:lnTo>
                  <a:lnTo>
                    <a:pt x="134" y="1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78" name="Freeform 15"/>
            <p:cNvSpPr>
              <a:spLocks/>
            </p:cNvSpPr>
            <p:nvPr/>
          </p:nvSpPr>
          <p:spPr bwMode="auto">
            <a:xfrm>
              <a:off x="7553354" y="4248150"/>
              <a:ext cx="1138238" cy="406400"/>
            </a:xfrm>
            <a:custGeom>
              <a:avLst/>
              <a:gdLst>
                <a:gd name="T0" fmla="*/ 89696 w 2906"/>
                <a:gd name="T1" fmla="*/ 53043 h 1042"/>
                <a:gd name="T2" fmla="*/ 168816 w 2906"/>
                <a:gd name="T3" fmla="*/ 105695 h 1042"/>
                <a:gd name="T4" fmla="*/ 231486 w 2906"/>
                <a:gd name="T5" fmla="*/ 156398 h 1042"/>
                <a:gd name="T6" fmla="*/ 278097 w 2906"/>
                <a:gd name="T7" fmla="*/ 196570 h 1042"/>
                <a:gd name="T8" fmla="*/ 318049 w 2906"/>
                <a:gd name="T9" fmla="*/ 226991 h 1042"/>
                <a:gd name="T10" fmla="*/ 393252 w 2906"/>
                <a:gd name="T11" fmla="*/ 283154 h 1042"/>
                <a:gd name="T12" fmla="*/ 469631 w 2906"/>
                <a:gd name="T13" fmla="*/ 334246 h 1042"/>
                <a:gd name="T14" fmla="*/ 511150 w 2906"/>
                <a:gd name="T15" fmla="*/ 355697 h 1042"/>
                <a:gd name="T16" fmla="*/ 559719 w 2906"/>
                <a:gd name="T17" fmla="*/ 372858 h 1042"/>
                <a:gd name="T18" fmla="*/ 610638 w 2906"/>
                <a:gd name="T19" fmla="*/ 381049 h 1042"/>
                <a:gd name="T20" fmla="*/ 659598 w 2906"/>
                <a:gd name="T21" fmla="*/ 387679 h 1042"/>
                <a:gd name="T22" fmla="*/ 752819 w 2906"/>
                <a:gd name="T23" fmla="*/ 396649 h 1042"/>
                <a:gd name="T24" fmla="*/ 846824 w 2906"/>
                <a:gd name="T25" fmla="*/ 400160 h 1042"/>
                <a:gd name="T26" fmla="*/ 917327 w 2906"/>
                <a:gd name="T27" fmla="*/ 391189 h 1042"/>
                <a:gd name="T28" fmla="*/ 955321 w 2906"/>
                <a:gd name="T29" fmla="*/ 378709 h 1042"/>
                <a:gd name="T30" fmla="*/ 1022299 w 2906"/>
                <a:gd name="T31" fmla="*/ 346337 h 1042"/>
                <a:gd name="T32" fmla="*/ 1081835 w 2906"/>
                <a:gd name="T33" fmla="*/ 308115 h 1042"/>
                <a:gd name="T34" fmla="*/ 1138238 w 2906"/>
                <a:gd name="T35" fmla="*/ 269113 h 1042"/>
                <a:gd name="T36" fmla="*/ 1056767 w 2906"/>
                <a:gd name="T37" fmla="*/ 333466 h 1042"/>
                <a:gd name="T38" fmla="*/ 992139 w 2906"/>
                <a:gd name="T39" fmla="*/ 368958 h 1042"/>
                <a:gd name="T40" fmla="*/ 918894 w 2906"/>
                <a:gd name="T41" fmla="*/ 397039 h 1042"/>
                <a:gd name="T42" fmla="*/ 873459 w 2906"/>
                <a:gd name="T43" fmla="*/ 404840 h 1042"/>
                <a:gd name="T44" fmla="*/ 817056 w 2906"/>
                <a:gd name="T45" fmla="*/ 406400 h 1042"/>
                <a:gd name="T46" fmla="*/ 688191 w 2906"/>
                <a:gd name="T47" fmla="*/ 396649 h 1042"/>
                <a:gd name="T48" fmla="*/ 632180 w 2906"/>
                <a:gd name="T49" fmla="*/ 390019 h 1042"/>
                <a:gd name="T50" fmla="*/ 591053 w 2906"/>
                <a:gd name="T51" fmla="*/ 384559 h 1042"/>
                <a:gd name="T52" fmla="*/ 526034 w 2906"/>
                <a:gd name="T53" fmla="*/ 368958 h 1042"/>
                <a:gd name="T54" fmla="*/ 488824 w 2906"/>
                <a:gd name="T55" fmla="*/ 351797 h 1042"/>
                <a:gd name="T56" fmla="*/ 441821 w 2906"/>
                <a:gd name="T57" fmla="*/ 324106 h 1042"/>
                <a:gd name="T58" fmla="*/ 338416 w 2906"/>
                <a:gd name="T59" fmla="*/ 250002 h 1042"/>
                <a:gd name="T60" fmla="*/ 292981 w 2906"/>
                <a:gd name="T61" fmla="*/ 216071 h 1042"/>
                <a:gd name="T62" fmla="*/ 256946 w 2906"/>
                <a:gd name="T63" fmla="*/ 187209 h 1042"/>
                <a:gd name="T64" fmla="*/ 198193 w 2906"/>
                <a:gd name="T65" fmla="*/ 136507 h 1042"/>
                <a:gd name="T66" fmla="*/ 127298 w 2906"/>
                <a:gd name="T67" fmla="*/ 84244 h 1042"/>
                <a:gd name="T68" fmla="*/ 0 w 2906"/>
                <a:gd name="T69" fmla="*/ 5070 h 10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6"/>
                <a:gd name="T106" fmla="*/ 0 h 1042"/>
                <a:gd name="T107" fmla="*/ 2906 w 2906"/>
                <a:gd name="T108" fmla="*/ 1042 h 10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6" h="1042">
                  <a:moveTo>
                    <a:pt x="9" y="0"/>
                  </a:moveTo>
                  <a:lnTo>
                    <a:pt x="229" y="136"/>
                  </a:lnTo>
                  <a:lnTo>
                    <a:pt x="334" y="203"/>
                  </a:lnTo>
                  <a:lnTo>
                    <a:pt x="431" y="271"/>
                  </a:lnTo>
                  <a:lnTo>
                    <a:pt x="515" y="337"/>
                  </a:lnTo>
                  <a:lnTo>
                    <a:pt x="591" y="401"/>
                  </a:lnTo>
                  <a:lnTo>
                    <a:pt x="667" y="468"/>
                  </a:lnTo>
                  <a:lnTo>
                    <a:pt x="710" y="504"/>
                  </a:lnTo>
                  <a:lnTo>
                    <a:pt x="757" y="541"/>
                  </a:lnTo>
                  <a:lnTo>
                    <a:pt x="812" y="582"/>
                  </a:lnTo>
                  <a:lnTo>
                    <a:pt x="873" y="628"/>
                  </a:lnTo>
                  <a:lnTo>
                    <a:pt x="1004" y="726"/>
                  </a:lnTo>
                  <a:lnTo>
                    <a:pt x="1137" y="818"/>
                  </a:lnTo>
                  <a:lnTo>
                    <a:pt x="1199" y="857"/>
                  </a:lnTo>
                  <a:lnTo>
                    <a:pt x="1255" y="888"/>
                  </a:lnTo>
                  <a:lnTo>
                    <a:pt x="1305" y="912"/>
                  </a:lnTo>
                  <a:lnTo>
                    <a:pt x="1350" y="931"/>
                  </a:lnTo>
                  <a:lnTo>
                    <a:pt x="1429" y="956"/>
                  </a:lnTo>
                  <a:lnTo>
                    <a:pt x="1512" y="971"/>
                  </a:lnTo>
                  <a:lnTo>
                    <a:pt x="1559" y="977"/>
                  </a:lnTo>
                  <a:lnTo>
                    <a:pt x="1617" y="985"/>
                  </a:lnTo>
                  <a:lnTo>
                    <a:pt x="1684" y="994"/>
                  </a:lnTo>
                  <a:lnTo>
                    <a:pt x="1758" y="1002"/>
                  </a:lnTo>
                  <a:lnTo>
                    <a:pt x="1922" y="1017"/>
                  </a:lnTo>
                  <a:lnTo>
                    <a:pt x="2087" y="1026"/>
                  </a:lnTo>
                  <a:lnTo>
                    <a:pt x="2162" y="1026"/>
                  </a:lnTo>
                  <a:lnTo>
                    <a:pt x="2229" y="1022"/>
                  </a:lnTo>
                  <a:lnTo>
                    <a:pt x="2342" y="1003"/>
                  </a:lnTo>
                  <a:lnTo>
                    <a:pt x="2341" y="1003"/>
                  </a:lnTo>
                  <a:lnTo>
                    <a:pt x="2439" y="971"/>
                  </a:lnTo>
                  <a:lnTo>
                    <a:pt x="2526" y="931"/>
                  </a:lnTo>
                  <a:lnTo>
                    <a:pt x="2610" y="888"/>
                  </a:lnTo>
                  <a:lnTo>
                    <a:pt x="2689" y="842"/>
                  </a:lnTo>
                  <a:lnTo>
                    <a:pt x="2762" y="790"/>
                  </a:lnTo>
                  <a:lnTo>
                    <a:pt x="2895" y="677"/>
                  </a:lnTo>
                  <a:lnTo>
                    <a:pt x="2906" y="690"/>
                  </a:lnTo>
                  <a:lnTo>
                    <a:pt x="2771" y="803"/>
                  </a:lnTo>
                  <a:lnTo>
                    <a:pt x="2698" y="855"/>
                  </a:lnTo>
                  <a:lnTo>
                    <a:pt x="2617" y="903"/>
                  </a:lnTo>
                  <a:lnTo>
                    <a:pt x="2533" y="946"/>
                  </a:lnTo>
                  <a:lnTo>
                    <a:pt x="2444" y="986"/>
                  </a:lnTo>
                  <a:lnTo>
                    <a:pt x="2346" y="1018"/>
                  </a:lnTo>
                  <a:cubicBezTo>
                    <a:pt x="2346" y="1018"/>
                    <a:pt x="2345" y="1018"/>
                    <a:pt x="2345" y="1018"/>
                  </a:cubicBezTo>
                  <a:lnTo>
                    <a:pt x="2230" y="1038"/>
                  </a:lnTo>
                  <a:lnTo>
                    <a:pt x="2162" y="1042"/>
                  </a:lnTo>
                  <a:lnTo>
                    <a:pt x="2086" y="1042"/>
                  </a:lnTo>
                  <a:lnTo>
                    <a:pt x="1921" y="1033"/>
                  </a:lnTo>
                  <a:lnTo>
                    <a:pt x="1757" y="1017"/>
                  </a:lnTo>
                  <a:lnTo>
                    <a:pt x="1681" y="1009"/>
                  </a:lnTo>
                  <a:lnTo>
                    <a:pt x="1614" y="1000"/>
                  </a:lnTo>
                  <a:lnTo>
                    <a:pt x="1557" y="992"/>
                  </a:lnTo>
                  <a:lnTo>
                    <a:pt x="1509" y="986"/>
                  </a:lnTo>
                  <a:lnTo>
                    <a:pt x="1424" y="971"/>
                  </a:lnTo>
                  <a:lnTo>
                    <a:pt x="1343" y="946"/>
                  </a:lnTo>
                  <a:lnTo>
                    <a:pt x="1298" y="927"/>
                  </a:lnTo>
                  <a:lnTo>
                    <a:pt x="1248" y="902"/>
                  </a:lnTo>
                  <a:lnTo>
                    <a:pt x="1190" y="870"/>
                  </a:lnTo>
                  <a:lnTo>
                    <a:pt x="1128" y="831"/>
                  </a:lnTo>
                  <a:lnTo>
                    <a:pt x="995" y="739"/>
                  </a:lnTo>
                  <a:lnTo>
                    <a:pt x="864" y="641"/>
                  </a:lnTo>
                  <a:lnTo>
                    <a:pt x="803" y="595"/>
                  </a:lnTo>
                  <a:lnTo>
                    <a:pt x="748" y="554"/>
                  </a:lnTo>
                  <a:lnTo>
                    <a:pt x="699" y="517"/>
                  </a:lnTo>
                  <a:lnTo>
                    <a:pt x="656" y="480"/>
                  </a:lnTo>
                  <a:lnTo>
                    <a:pt x="580" y="414"/>
                  </a:lnTo>
                  <a:lnTo>
                    <a:pt x="506" y="350"/>
                  </a:lnTo>
                  <a:lnTo>
                    <a:pt x="422" y="284"/>
                  </a:lnTo>
                  <a:lnTo>
                    <a:pt x="325" y="216"/>
                  </a:lnTo>
                  <a:lnTo>
                    <a:pt x="220" y="149"/>
                  </a:lnTo>
                  <a:lnTo>
                    <a:pt x="0" y="13"/>
                  </a:lnTo>
                  <a:lnTo>
                    <a:pt x="9" y="0"/>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79" name="Freeform 16"/>
            <p:cNvSpPr>
              <a:spLocks/>
            </p:cNvSpPr>
            <p:nvPr/>
          </p:nvSpPr>
          <p:spPr bwMode="auto">
            <a:xfrm>
              <a:off x="7639079" y="3481388"/>
              <a:ext cx="1031875" cy="457200"/>
            </a:xfrm>
            <a:custGeom>
              <a:avLst/>
              <a:gdLst>
                <a:gd name="T0" fmla="*/ 77117 w 2636"/>
                <a:gd name="T1" fmla="*/ 27650 h 1174"/>
                <a:gd name="T2" fmla="*/ 52064 w 2636"/>
                <a:gd name="T3" fmla="*/ 51016 h 1174"/>
                <a:gd name="T4" fmla="*/ 30925 w 2636"/>
                <a:gd name="T5" fmla="*/ 77888 h 1174"/>
                <a:gd name="T6" fmla="*/ 16441 w 2636"/>
                <a:gd name="T7" fmla="*/ 108264 h 1174"/>
                <a:gd name="T8" fmla="*/ 8612 w 2636"/>
                <a:gd name="T9" fmla="*/ 144481 h 1174"/>
                <a:gd name="T10" fmla="*/ 6263 w 2636"/>
                <a:gd name="T11" fmla="*/ 185762 h 1174"/>
                <a:gd name="T12" fmla="*/ 10569 w 2636"/>
                <a:gd name="T13" fmla="*/ 228989 h 1174"/>
                <a:gd name="T14" fmla="*/ 23879 w 2636"/>
                <a:gd name="T15" fmla="*/ 271828 h 1174"/>
                <a:gd name="T16" fmla="*/ 49323 w 2636"/>
                <a:gd name="T17" fmla="*/ 318171 h 1174"/>
                <a:gd name="T18" fmla="*/ 85729 w 2636"/>
                <a:gd name="T19" fmla="*/ 368798 h 1174"/>
                <a:gd name="T20" fmla="*/ 124483 w 2636"/>
                <a:gd name="T21" fmla="*/ 413194 h 1174"/>
                <a:gd name="T22" fmla="*/ 158539 w 2636"/>
                <a:gd name="T23" fmla="*/ 442401 h 1174"/>
                <a:gd name="T24" fmla="*/ 171457 w 2636"/>
                <a:gd name="T25" fmla="*/ 448632 h 1174"/>
                <a:gd name="T26" fmla="*/ 181635 w 2636"/>
                <a:gd name="T27" fmla="*/ 450969 h 1174"/>
                <a:gd name="T28" fmla="*/ 190638 w 2636"/>
                <a:gd name="T29" fmla="*/ 449801 h 1174"/>
                <a:gd name="T30" fmla="*/ 199250 w 2636"/>
                <a:gd name="T31" fmla="*/ 445906 h 1174"/>
                <a:gd name="T32" fmla="*/ 209037 w 2636"/>
                <a:gd name="T33" fmla="*/ 440454 h 1174"/>
                <a:gd name="T34" fmla="*/ 235656 w 2636"/>
                <a:gd name="T35" fmla="*/ 426045 h 1174"/>
                <a:gd name="T36" fmla="*/ 275584 w 2636"/>
                <a:gd name="T37" fmla="*/ 413194 h 1174"/>
                <a:gd name="T38" fmla="*/ 328039 w 2636"/>
                <a:gd name="T39" fmla="*/ 395669 h 1174"/>
                <a:gd name="T40" fmla="*/ 416899 w 2636"/>
                <a:gd name="T41" fmla="*/ 366850 h 1174"/>
                <a:gd name="T42" fmla="*/ 472486 w 2636"/>
                <a:gd name="T43" fmla="*/ 352052 h 1174"/>
                <a:gd name="T44" fmla="*/ 571524 w 2636"/>
                <a:gd name="T45" fmla="*/ 336474 h 1174"/>
                <a:gd name="T46" fmla="*/ 661167 w 2636"/>
                <a:gd name="T47" fmla="*/ 329464 h 1174"/>
                <a:gd name="T48" fmla="*/ 736327 w 2636"/>
                <a:gd name="T49" fmla="*/ 328296 h 1174"/>
                <a:gd name="T50" fmla="*/ 805223 w 2636"/>
                <a:gd name="T51" fmla="*/ 337253 h 1174"/>
                <a:gd name="T52" fmla="*/ 881165 w 2636"/>
                <a:gd name="T53" fmla="*/ 361398 h 1174"/>
                <a:gd name="T54" fmla="*/ 949278 w 2636"/>
                <a:gd name="T55" fmla="*/ 389827 h 1174"/>
                <a:gd name="T56" fmla="*/ 996253 w 2636"/>
                <a:gd name="T57" fmla="*/ 409689 h 1174"/>
                <a:gd name="T58" fmla="*/ 1031875 w 2636"/>
                <a:gd name="T59" fmla="*/ 427213 h 1174"/>
                <a:gd name="T60" fmla="*/ 1011911 w 2636"/>
                <a:gd name="T61" fmla="*/ 424487 h 1174"/>
                <a:gd name="T62" fmla="*/ 971982 w 2636"/>
                <a:gd name="T63" fmla="*/ 406184 h 1174"/>
                <a:gd name="T64" fmla="*/ 914830 w 2636"/>
                <a:gd name="T65" fmla="*/ 382428 h 1174"/>
                <a:gd name="T66" fmla="*/ 840845 w 2636"/>
                <a:gd name="T67" fmla="*/ 353220 h 1174"/>
                <a:gd name="T68" fmla="*/ 769600 w 2636"/>
                <a:gd name="T69" fmla="*/ 337253 h 1174"/>
                <a:gd name="T70" fmla="*/ 700704 w 2636"/>
                <a:gd name="T71" fmla="*/ 334138 h 1174"/>
                <a:gd name="T72" fmla="*/ 618499 w 2636"/>
                <a:gd name="T73" fmla="*/ 338032 h 1174"/>
                <a:gd name="T74" fmla="*/ 523767 w 2636"/>
                <a:gd name="T75" fmla="*/ 348547 h 1174"/>
                <a:gd name="T76" fmla="*/ 447433 w 2636"/>
                <a:gd name="T77" fmla="*/ 364514 h 1174"/>
                <a:gd name="T78" fmla="*/ 359356 w 2636"/>
                <a:gd name="T79" fmla="*/ 391774 h 1174"/>
                <a:gd name="T80" fmla="*/ 302595 w 2636"/>
                <a:gd name="T81" fmla="*/ 410857 h 1174"/>
                <a:gd name="T82" fmla="*/ 255620 w 2636"/>
                <a:gd name="T83" fmla="*/ 425656 h 1174"/>
                <a:gd name="T84" fmla="*/ 224304 w 2636"/>
                <a:gd name="T85" fmla="*/ 438507 h 1174"/>
                <a:gd name="T86" fmla="*/ 201991 w 2636"/>
                <a:gd name="T87" fmla="*/ 451358 h 1174"/>
                <a:gd name="T88" fmla="*/ 191813 w 2636"/>
                <a:gd name="T89" fmla="*/ 455642 h 1174"/>
                <a:gd name="T90" fmla="*/ 181244 w 2636"/>
                <a:gd name="T91" fmla="*/ 456811 h 1174"/>
                <a:gd name="T92" fmla="*/ 169500 w 2636"/>
                <a:gd name="T93" fmla="*/ 454474 h 1174"/>
                <a:gd name="T94" fmla="*/ 155408 w 2636"/>
                <a:gd name="T95" fmla="*/ 447853 h 1174"/>
                <a:gd name="T96" fmla="*/ 138575 w 2636"/>
                <a:gd name="T97" fmla="*/ 435002 h 1174"/>
                <a:gd name="T98" fmla="*/ 100212 w 2636"/>
                <a:gd name="T99" fmla="*/ 396448 h 1174"/>
                <a:gd name="T100" fmla="*/ 61458 w 2636"/>
                <a:gd name="T101" fmla="*/ 346989 h 1174"/>
                <a:gd name="T102" fmla="*/ 28968 w 2636"/>
                <a:gd name="T103" fmla="*/ 296752 h 1174"/>
                <a:gd name="T104" fmla="*/ 10178 w 2636"/>
                <a:gd name="T105" fmla="*/ 251966 h 1174"/>
                <a:gd name="T106" fmla="*/ 4306 w 2636"/>
                <a:gd name="T107" fmla="*/ 229768 h 1174"/>
                <a:gd name="T108" fmla="*/ 0 w 2636"/>
                <a:gd name="T109" fmla="*/ 185762 h 1174"/>
                <a:gd name="T110" fmla="*/ 2740 w 2636"/>
                <a:gd name="T111" fmla="*/ 143703 h 1174"/>
                <a:gd name="T112" fmla="*/ 10569 w 2636"/>
                <a:gd name="T113" fmla="*/ 106317 h 1174"/>
                <a:gd name="T114" fmla="*/ 25445 w 2636"/>
                <a:gd name="T115" fmla="*/ 74772 h 1174"/>
                <a:gd name="T116" fmla="*/ 47366 w 2636"/>
                <a:gd name="T117" fmla="*/ 47122 h 1174"/>
                <a:gd name="T118" fmla="*/ 101778 w 2636"/>
                <a:gd name="T119" fmla="*/ 0 h 11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36"/>
                <a:gd name="T181" fmla="*/ 0 h 1174"/>
                <a:gd name="T182" fmla="*/ 2636 w 2636"/>
                <a:gd name="T183" fmla="*/ 1174 h 11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36" h="1174">
                  <a:moveTo>
                    <a:pt x="270" y="13"/>
                  </a:moveTo>
                  <a:lnTo>
                    <a:pt x="197" y="71"/>
                  </a:lnTo>
                  <a:lnTo>
                    <a:pt x="132" y="132"/>
                  </a:lnTo>
                  <a:lnTo>
                    <a:pt x="133" y="131"/>
                  </a:lnTo>
                  <a:lnTo>
                    <a:pt x="78" y="201"/>
                  </a:lnTo>
                  <a:lnTo>
                    <a:pt x="79" y="200"/>
                  </a:lnTo>
                  <a:lnTo>
                    <a:pt x="42" y="280"/>
                  </a:lnTo>
                  <a:lnTo>
                    <a:pt x="42" y="278"/>
                  </a:lnTo>
                  <a:lnTo>
                    <a:pt x="22" y="372"/>
                  </a:lnTo>
                  <a:lnTo>
                    <a:pt x="22" y="371"/>
                  </a:lnTo>
                  <a:lnTo>
                    <a:pt x="16" y="478"/>
                  </a:lnTo>
                  <a:lnTo>
                    <a:pt x="16" y="477"/>
                  </a:lnTo>
                  <a:lnTo>
                    <a:pt x="27" y="589"/>
                  </a:lnTo>
                  <a:lnTo>
                    <a:pt x="27" y="588"/>
                  </a:lnTo>
                  <a:lnTo>
                    <a:pt x="41" y="644"/>
                  </a:lnTo>
                  <a:lnTo>
                    <a:pt x="61" y="698"/>
                  </a:lnTo>
                  <a:lnTo>
                    <a:pt x="89" y="755"/>
                  </a:lnTo>
                  <a:lnTo>
                    <a:pt x="126" y="817"/>
                  </a:lnTo>
                  <a:lnTo>
                    <a:pt x="170" y="882"/>
                  </a:lnTo>
                  <a:lnTo>
                    <a:pt x="219" y="947"/>
                  </a:lnTo>
                  <a:lnTo>
                    <a:pt x="269" y="1007"/>
                  </a:lnTo>
                  <a:lnTo>
                    <a:pt x="318" y="1061"/>
                  </a:lnTo>
                  <a:lnTo>
                    <a:pt x="365" y="1106"/>
                  </a:lnTo>
                  <a:lnTo>
                    <a:pt x="405" y="1136"/>
                  </a:lnTo>
                  <a:lnTo>
                    <a:pt x="404" y="1135"/>
                  </a:lnTo>
                  <a:lnTo>
                    <a:pt x="438" y="1152"/>
                  </a:lnTo>
                  <a:lnTo>
                    <a:pt x="436" y="1152"/>
                  </a:lnTo>
                  <a:lnTo>
                    <a:pt x="464" y="1158"/>
                  </a:lnTo>
                  <a:lnTo>
                    <a:pt x="462" y="1158"/>
                  </a:lnTo>
                  <a:lnTo>
                    <a:pt x="487" y="1155"/>
                  </a:lnTo>
                  <a:lnTo>
                    <a:pt x="484" y="1155"/>
                  </a:lnTo>
                  <a:lnTo>
                    <a:pt x="509" y="1145"/>
                  </a:lnTo>
                  <a:lnTo>
                    <a:pt x="508" y="1146"/>
                  </a:lnTo>
                  <a:lnTo>
                    <a:pt x="534" y="1131"/>
                  </a:lnTo>
                  <a:lnTo>
                    <a:pt x="564" y="1113"/>
                  </a:lnTo>
                  <a:lnTo>
                    <a:pt x="602" y="1094"/>
                  </a:lnTo>
                  <a:lnTo>
                    <a:pt x="648" y="1078"/>
                  </a:lnTo>
                  <a:lnTo>
                    <a:pt x="704" y="1061"/>
                  </a:lnTo>
                  <a:lnTo>
                    <a:pt x="768" y="1040"/>
                  </a:lnTo>
                  <a:lnTo>
                    <a:pt x="838" y="1016"/>
                  </a:lnTo>
                  <a:lnTo>
                    <a:pt x="913" y="991"/>
                  </a:lnTo>
                  <a:lnTo>
                    <a:pt x="1065" y="942"/>
                  </a:lnTo>
                  <a:lnTo>
                    <a:pt x="1138" y="921"/>
                  </a:lnTo>
                  <a:lnTo>
                    <a:pt x="1207" y="904"/>
                  </a:lnTo>
                  <a:lnTo>
                    <a:pt x="1335" y="880"/>
                  </a:lnTo>
                  <a:lnTo>
                    <a:pt x="1460" y="864"/>
                  </a:lnTo>
                  <a:lnTo>
                    <a:pt x="1579" y="852"/>
                  </a:lnTo>
                  <a:lnTo>
                    <a:pt x="1689" y="846"/>
                  </a:lnTo>
                  <a:lnTo>
                    <a:pt x="1789" y="842"/>
                  </a:lnTo>
                  <a:lnTo>
                    <a:pt x="1881" y="843"/>
                  </a:lnTo>
                  <a:lnTo>
                    <a:pt x="1967" y="850"/>
                  </a:lnTo>
                  <a:lnTo>
                    <a:pt x="2057" y="866"/>
                  </a:lnTo>
                  <a:lnTo>
                    <a:pt x="2153" y="892"/>
                  </a:lnTo>
                  <a:lnTo>
                    <a:pt x="2251" y="928"/>
                  </a:lnTo>
                  <a:lnTo>
                    <a:pt x="2344" y="967"/>
                  </a:lnTo>
                  <a:lnTo>
                    <a:pt x="2425" y="1001"/>
                  </a:lnTo>
                  <a:lnTo>
                    <a:pt x="2490" y="1028"/>
                  </a:lnTo>
                  <a:lnTo>
                    <a:pt x="2545" y="1052"/>
                  </a:lnTo>
                  <a:lnTo>
                    <a:pt x="2592" y="1075"/>
                  </a:lnTo>
                  <a:lnTo>
                    <a:pt x="2636" y="1097"/>
                  </a:lnTo>
                  <a:lnTo>
                    <a:pt x="2629" y="1112"/>
                  </a:lnTo>
                  <a:lnTo>
                    <a:pt x="2585" y="1090"/>
                  </a:lnTo>
                  <a:lnTo>
                    <a:pt x="2538" y="1067"/>
                  </a:lnTo>
                  <a:lnTo>
                    <a:pt x="2483" y="1043"/>
                  </a:lnTo>
                  <a:lnTo>
                    <a:pt x="2418" y="1016"/>
                  </a:lnTo>
                  <a:lnTo>
                    <a:pt x="2337" y="982"/>
                  </a:lnTo>
                  <a:lnTo>
                    <a:pt x="2246" y="943"/>
                  </a:lnTo>
                  <a:lnTo>
                    <a:pt x="2148" y="907"/>
                  </a:lnTo>
                  <a:lnTo>
                    <a:pt x="2054" y="881"/>
                  </a:lnTo>
                  <a:lnTo>
                    <a:pt x="1966" y="866"/>
                  </a:lnTo>
                  <a:lnTo>
                    <a:pt x="1880" y="859"/>
                  </a:lnTo>
                  <a:lnTo>
                    <a:pt x="1790" y="858"/>
                  </a:lnTo>
                  <a:lnTo>
                    <a:pt x="1690" y="862"/>
                  </a:lnTo>
                  <a:lnTo>
                    <a:pt x="1580" y="868"/>
                  </a:lnTo>
                  <a:lnTo>
                    <a:pt x="1462" y="879"/>
                  </a:lnTo>
                  <a:lnTo>
                    <a:pt x="1338" y="895"/>
                  </a:lnTo>
                  <a:lnTo>
                    <a:pt x="1210" y="919"/>
                  </a:lnTo>
                  <a:lnTo>
                    <a:pt x="1143" y="936"/>
                  </a:lnTo>
                  <a:lnTo>
                    <a:pt x="1070" y="957"/>
                  </a:lnTo>
                  <a:lnTo>
                    <a:pt x="918" y="1006"/>
                  </a:lnTo>
                  <a:lnTo>
                    <a:pt x="843" y="1031"/>
                  </a:lnTo>
                  <a:lnTo>
                    <a:pt x="773" y="1055"/>
                  </a:lnTo>
                  <a:lnTo>
                    <a:pt x="709" y="1076"/>
                  </a:lnTo>
                  <a:lnTo>
                    <a:pt x="653" y="1093"/>
                  </a:lnTo>
                  <a:lnTo>
                    <a:pt x="609" y="1109"/>
                  </a:lnTo>
                  <a:lnTo>
                    <a:pt x="573" y="1126"/>
                  </a:lnTo>
                  <a:lnTo>
                    <a:pt x="542" y="1144"/>
                  </a:lnTo>
                  <a:lnTo>
                    <a:pt x="516" y="1159"/>
                  </a:lnTo>
                  <a:cubicBezTo>
                    <a:pt x="516" y="1160"/>
                    <a:pt x="516" y="1160"/>
                    <a:pt x="515" y="1160"/>
                  </a:cubicBezTo>
                  <a:lnTo>
                    <a:pt x="490" y="1170"/>
                  </a:lnTo>
                  <a:cubicBezTo>
                    <a:pt x="490" y="1170"/>
                    <a:pt x="489" y="1170"/>
                    <a:pt x="488" y="1170"/>
                  </a:cubicBezTo>
                  <a:lnTo>
                    <a:pt x="463" y="1173"/>
                  </a:lnTo>
                  <a:cubicBezTo>
                    <a:pt x="463" y="1174"/>
                    <a:pt x="462" y="1173"/>
                    <a:pt x="461" y="1173"/>
                  </a:cubicBezTo>
                  <a:lnTo>
                    <a:pt x="433" y="1167"/>
                  </a:lnTo>
                  <a:cubicBezTo>
                    <a:pt x="432" y="1167"/>
                    <a:pt x="431" y="1167"/>
                    <a:pt x="431" y="1167"/>
                  </a:cubicBezTo>
                  <a:lnTo>
                    <a:pt x="397" y="1150"/>
                  </a:lnTo>
                  <a:cubicBezTo>
                    <a:pt x="396" y="1149"/>
                    <a:pt x="396" y="1149"/>
                    <a:pt x="396" y="1149"/>
                  </a:cubicBezTo>
                  <a:lnTo>
                    <a:pt x="354" y="1117"/>
                  </a:lnTo>
                  <a:lnTo>
                    <a:pt x="307" y="1072"/>
                  </a:lnTo>
                  <a:lnTo>
                    <a:pt x="256" y="1018"/>
                  </a:lnTo>
                  <a:lnTo>
                    <a:pt x="206" y="956"/>
                  </a:lnTo>
                  <a:lnTo>
                    <a:pt x="157" y="891"/>
                  </a:lnTo>
                  <a:lnTo>
                    <a:pt x="113" y="826"/>
                  </a:lnTo>
                  <a:lnTo>
                    <a:pt x="74" y="762"/>
                  </a:lnTo>
                  <a:lnTo>
                    <a:pt x="46" y="703"/>
                  </a:lnTo>
                  <a:lnTo>
                    <a:pt x="26" y="647"/>
                  </a:lnTo>
                  <a:lnTo>
                    <a:pt x="12" y="591"/>
                  </a:lnTo>
                  <a:cubicBezTo>
                    <a:pt x="12" y="591"/>
                    <a:pt x="12" y="591"/>
                    <a:pt x="11" y="590"/>
                  </a:cubicBezTo>
                  <a:lnTo>
                    <a:pt x="0" y="478"/>
                  </a:lnTo>
                  <a:cubicBezTo>
                    <a:pt x="0" y="478"/>
                    <a:pt x="0" y="477"/>
                    <a:pt x="0" y="477"/>
                  </a:cubicBezTo>
                  <a:lnTo>
                    <a:pt x="6" y="370"/>
                  </a:lnTo>
                  <a:cubicBezTo>
                    <a:pt x="6" y="370"/>
                    <a:pt x="7" y="369"/>
                    <a:pt x="7" y="369"/>
                  </a:cubicBezTo>
                  <a:lnTo>
                    <a:pt x="27" y="275"/>
                  </a:lnTo>
                  <a:cubicBezTo>
                    <a:pt x="27" y="274"/>
                    <a:pt x="27" y="274"/>
                    <a:pt x="27" y="273"/>
                  </a:cubicBezTo>
                  <a:lnTo>
                    <a:pt x="64" y="193"/>
                  </a:lnTo>
                  <a:cubicBezTo>
                    <a:pt x="64" y="193"/>
                    <a:pt x="65" y="192"/>
                    <a:pt x="65" y="192"/>
                  </a:cubicBezTo>
                  <a:lnTo>
                    <a:pt x="120" y="122"/>
                  </a:lnTo>
                  <a:cubicBezTo>
                    <a:pt x="120" y="121"/>
                    <a:pt x="121" y="121"/>
                    <a:pt x="121" y="121"/>
                  </a:cubicBezTo>
                  <a:lnTo>
                    <a:pt x="187" y="58"/>
                  </a:lnTo>
                  <a:lnTo>
                    <a:pt x="260" y="0"/>
                  </a:lnTo>
                  <a:lnTo>
                    <a:pt x="270" y="13"/>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80" name="Freeform 17"/>
            <p:cNvSpPr>
              <a:spLocks noEditPoints="1"/>
            </p:cNvSpPr>
            <p:nvPr/>
          </p:nvSpPr>
          <p:spPr bwMode="auto">
            <a:xfrm>
              <a:off x="6912004" y="3462338"/>
              <a:ext cx="1470025" cy="919162"/>
            </a:xfrm>
            <a:custGeom>
              <a:avLst/>
              <a:gdLst>
                <a:gd name="T0" fmla="*/ 709748 w 3753"/>
                <a:gd name="T1" fmla="*/ 128192 h 2359"/>
                <a:gd name="T2" fmla="*/ 793179 w 3753"/>
                <a:gd name="T3" fmla="*/ 469517 h 2359"/>
                <a:gd name="T4" fmla="*/ 899328 w 3753"/>
                <a:gd name="T5" fmla="*/ 570434 h 2359"/>
                <a:gd name="T6" fmla="*/ 1193098 w 3753"/>
                <a:gd name="T7" fmla="*/ 469906 h 2359"/>
                <a:gd name="T8" fmla="*/ 1423414 w 3753"/>
                <a:gd name="T9" fmla="*/ 483154 h 2359"/>
                <a:gd name="T10" fmla="*/ 1354867 w 3753"/>
                <a:gd name="T11" fmla="*/ 517832 h 2359"/>
                <a:gd name="T12" fmla="*/ 1029762 w 3753"/>
                <a:gd name="T13" fmla="*/ 557965 h 2359"/>
                <a:gd name="T14" fmla="*/ 1106925 w 3753"/>
                <a:gd name="T15" fmla="*/ 527573 h 2359"/>
                <a:gd name="T16" fmla="*/ 1419888 w 3753"/>
                <a:gd name="T17" fmla="*/ 540042 h 2359"/>
                <a:gd name="T18" fmla="*/ 1426939 w 3753"/>
                <a:gd name="T19" fmla="*/ 575499 h 2359"/>
                <a:gd name="T20" fmla="*/ 1054439 w 3753"/>
                <a:gd name="T21" fmla="*/ 617191 h 2359"/>
                <a:gd name="T22" fmla="*/ 1094783 w 3753"/>
                <a:gd name="T23" fmla="*/ 603553 h 2359"/>
                <a:gd name="T24" fmla="*/ 1403437 w 3753"/>
                <a:gd name="T25" fmla="*/ 576668 h 2359"/>
                <a:gd name="T26" fmla="*/ 1451615 w 3753"/>
                <a:gd name="T27" fmla="*/ 658882 h 2359"/>
                <a:gd name="T28" fmla="*/ 1236576 w 3753"/>
                <a:gd name="T29" fmla="*/ 668233 h 2359"/>
                <a:gd name="T30" fmla="*/ 1045038 w 3753"/>
                <a:gd name="T31" fmla="*/ 710704 h 2359"/>
                <a:gd name="T32" fmla="*/ 1323923 w 3753"/>
                <a:gd name="T33" fmla="*/ 687326 h 2359"/>
                <a:gd name="T34" fmla="*/ 1453966 w 3753"/>
                <a:gd name="T35" fmla="*/ 724731 h 2359"/>
                <a:gd name="T36" fmla="*/ 1421063 w 3753"/>
                <a:gd name="T37" fmla="*/ 802270 h 2359"/>
                <a:gd name="T38" fmla="*/ 1136302 w 3753"/>
                <a:gd name="T39" fmla="*/ 800711 h 2359"/>
                <a:gd name="T40" fmla="*/ 1067364 w 3753"/>
                <a:gd name="T41" fmla="*/ 814349 h 2359"/>
                <a:gd name="T42" fmla="*/ 1407354 w 3753"/>
                <a:gd name="T43" fmla="*/ 816687 h 2359"/>
                <a:gd name="T44" fmla="*/ 1459449 w 3753"/>
                <a:gd name="T45" fmla="*/ 856040 h 2359"/>
                <a:gd name="T46" fmla="*/ 1446915 w 3753"/>
                <a:gd name="T47" fmla="*/ 910980 h 2359"/>
                <a:gd name="T48" fmla="*/ 1086166 w 3753"/>
                <a:gd name="T49" fmla="*/ 871626 h 2359"/>
                <a:gd name="T50" fmla="*/ 684288 w 3753"/>
                <a:gd name="T51" fmla="*/ 658882 h 2359"/>
                <a:gd name="T52" fmla="*/ 101840 w 3753"/>
                <a:gd name="T53" fmla="*/ 488609 h 2359"/>
                <a:gd name="T54" fmla="*/ 11359 w 3753"/>
                <a:gd name="T55" fmla="*/ 436787 h 2359"/>
                <a:gd name="T56" fmla="*/ 265568 w 3753"/>
                <a:gd name="T57" fmla="*/ 344053 h 2359"/>
                <a:gd name="T58" fmla="*/ 590674 w 3753"/>
                <a:gd name="T59" fmla="*/ 62732 h 2359"/>
                <a:gd name="T60" fmla="*/ 803363 w 3753"/>
                <a:gd name="T61" fmla="*/ 390 h 2359"/>
                <a:gd name="T62" fmla="*/ 617700 w 3753"/>
                <a:gd name="T63" fmla="*/ 53770 h 2359"/>
                <a:gd name="T64" fmla="*/ 321580 w 3753"/>
                <a:gd name="T65" fmla="*/ 283658 h 2359"/>
                <a:gd name="T66" fmla="*/ 43478 w 3753"/>
                <a:gd name="T67" fmla="*/ 437566 h 2359"/>
                <a:gd name="T68" fmla="*/ 55229 w 3753"/>
                <a:gd name="T69" fmla="*/ 460165 h 2359"/>
                <a:gd name="T70" fmla="*/ 614567 w 3753"/>
                <a:gd name="T71" fmla="*/ 626542 h 2359"/>
                <a:gd name="T72" fmla="*/ 1026628 w 3753"/>
                <a:gd name="T73" fmla="*/ 834610 h 2359"/>
                <a:gd name="T74" fmla="*/ 1435556 w 3753"/>
                <a:gd name="T75" fmla="*/ 908642 h 2359"/>
                <a:gd name="T76" fmla="*/ 1450049 w 3753"/>
                <a:gd name="T77" fmla="*/ 859937 h 2359"/>
                <a:gd name="T78" fmla="*/ 1435948 w 3753"/>
                <a:gd name="T79" fmla="*/ 824869 h 2359"/>
                <a:gd name="T80" fmla="*/ 1077548 w 3753"/>
                <a:gd name="T81" fmla="*/ 822921 h 2359"/>
                <a:gd name="T82" fmla="*/ 1095175 w 3753"/>
                <a:gd name="T83" fmla="*/ 794867 h 2359"/>
                <a:gd name="T84" fmla="*/ 1383069 w 3753"/>
                <a:gd name="T85" fmla="*/ 797204 h 2359"/>
                <a:gd name="T86" fmla="*/ 1448090 w 3753"/>
                <a:gd name="T87" fmla="*/ 737979 h 2359"/>
                <a:gd name="T88" fmla="*/ 1390120 w 3753"/>
                <a:gd name="T89" fmla="*/ 689664 h 2359"/>
                <a:gd name="T90" fmla="*/ 1046605 w 3753"/>
                <a:gd name="T91" fmla="*/ 718497 h 2359"/>
                <a:gd name="T92" fmla="*/ 1169205 w 3753"/>
                <a:gd name="T93" fmla="*/ 675247 h 2359"/>
                <a:gd name="T94" fmla="*/ 1441040 w 3753"/>
                <a:gd name="T95" fmla="*/ 662389 h 2359"/>
                <a:gd name="T96" fmla="*/ 1405787 w 3753"/>
                <a:gd name="T97" fmla="*/ 584850 h 2359"/>
                <a:gd name="T98" fmla="*/ 1159412 w 3753"/>
                <a:gd name="T99" fmla="*/ 596929 h 2359"/>
                <a:gd name="T100" fmla="*/ 1029370 w 3753"/>
                <a:gd name="T101" fmla="*/ 626152 h 2359"/>
                <a:gd name="T102" fmla="*/ 1397170 w 3753"/>
                <a:gd name="T103" fmla="*/ 571992 h 2359"/>
                <a:gd name="T104" fmla="*/ 1440648 w 3753"/>
                <a:gd name="T105" fmla="*/ 551341 h 2359"/>
                <a:gd name="T106" fmla="*/ 1121418 w 3753"/>
                <a:gd name="T107" fmla="*/ 529132 h 2359"/>
                <a:gd name="T108" fmla="*/ 1015661 w 3753"/>
                <a:gd name="T109" fmla="*/ 561862 h 2359"/>
                <a:gd name="T110" fmla="*/ 1263994 w 3753"/>
                <a:gd name="T111" fmla="*/ 506143 h 2359"/>
                <a:gd name="T112" fmla="*/ 1417930 w 3753"/>
                <a:gd name="T113" fmla="*/ 490168 h 2359"/>
                <a:gd name="T114" fmla="*/ 1321182 w 3753"/>
                <a:gd name="T115" fmla="*/ 478479 h 2359"/>
                <a:gd name="T116" fmla="*/ 922046 w 3753"/>
                <a:gd name="T117" fmla="*/ 560303 h 2359"/>
                <a:gd name="T118" fmla="*/ 838224 w 3753"/>
                <a:gd name="T119" fmla="*/ 531859 h 2359"/>
                <a:gd name="T120" fmla="*/ 687422 w 3753"/>
                <a:gd name="T121" fmla="*/ 184300 h 2359"/>
                <a:gd name="T122" fmla="*/ 808847 w 3753"/>
                <a:gd name="T123" fmla="*/ 10131 h 23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53"/>
                <a:gd name="T187" fmla="*/ 0 h 2359"/>
                <a:gd name="T188" fmla="*/ 3753 w 3753"/>
                <a:gd name="T189" fmla="*/ 2359 h 23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53" h="2359">
                  <a:moveTo>
                    <a:pt x="2072" y="6"/>
                  </a:moveTo>
                  <a:cubicBezTo>
                    <a:pt x="2075" y="6"/>
                    <a:pt x="2078" y="9"/>
                    <a:pt x="2078" y="12"/>
                  </a:cubicBezTo>
                  <a:lnTo>
                    <a:pt x="2080" y="23"/>
                  </a:lnTo>
                  <a:cubicBezTo>
                    <a:pt x="2081" y="25"/>
                    <a:pt x="2080" y="28"/>
                    <a:pt x="2079" y="29"/>
                  </a:cubicBezTo>
                  <a:lnTo>
                    <a:pt x="2066" y="46"/>
                  </a:lnTo>
                  <a:cubicBezTo>
                    <a:pt x="2066" y="47"/>
                    <a:pt x="2065" y="47"/>
                    <a:pt x="2065" y="47"/>
                  </a:cubicBezTo>
                  <a:lnTo>
                    <a:pt x="2041" y="69"/>
                  </a:lnTo>
                  <a:lnTo>
                    <a:pt x="2009" y="95"/>
                  </a:lnTo>
                  <a:lnTo>
                    <a:pt x="1939" y="153"/>
                  </a:lnTo>
                  <a:lnTo>
                    <a:pt x="1907" y="182"/>
                  </a:lnTo>
                  <a:lnTo>
                    <a:pt x="1884" y="211"/>
                  </a:lnTo>
                  <a:lnTo>
                    <a:pt x="1846" y="268"/>
                  </a:lnTo>
                  <a:lnTo>
                    <a:pt x="1812" y="329"/>
                  </a:lnTo>
                  <a:lnTo>
                    <a:pt x="1786" y="397"/>
                  </a:lnTo>
                  <a:lnTo>
                    <a:pt x="1786" y="396"/>
                  </a:lnTo>
                  <a:lnTo>
                    <a:pt x="1770" y="476"/>
                  </a:lnTo>
                  <a:lnTo>
                    <a:pt x="1761" y="569"/>
                  </a:lnTo>
                  <a:lnTo>
                    <a:pt x="1760" y="675"/>
                  </a:lnTo>
                  <a:lnTo>
                    <a:pt x="1773" y="785"/>
                  </a:lnTo>
                  <a:lnTo>
                    <a:pt x="1787" y="840"/>
                  </a:lnTo>
                  <a:lnTo>
                    <a:pt x="1808" y="895"/>
                  </a:lnTo>
                  <a:lnTo>
                    <a:pt x="1838" y="952"/>
                  </a:lnTo>
                  <a:lnTo>
                    <a:pt x="1877" y="1014"/>
                  </a:lnTo>
                  <a:lnTo>
                    <a:pt x="1924" y="1079"/>
                  </a:lnTo>
                  <a:lnTo>
                    <a:pt x="1974" y="1144"/>
                  </a:lnTo>
                  <a:lnTo>
                    <a:pt x="2025" y="1205"/>
                  </a:lnTo>
                  <a:lnTo>
                    <a:pt x="2074" y="1262"/>
                  </a:lnTo>
                  <a:lnTo>
                    <a:pt x="2118" y="1313"/>
                  </a:lnTo>
                  <a:lnTo>
                    <a:pt x="2153" y="1354"/>
                  </a:lnTo>
                  <a:lnTo>
                    <a:pt x="2180" y="1387"/>
                  </a:lnTo>
                  <a:lnTo>
                    <a:pt x="2201" y="1412"/>
                  </a:lnTo>
                  <a:lnTo>
                    <a:pt x="2232" y="1448"/>
                  </a:lnTo>
                  <a:lnTo>
                    <a:pt x="2230" y="1447"/>
                  </a:lnTo>
                  <a:lnTo>
                    <a:pt x="2255" y="1464"/>
                  </a:lnTo>
                  <a:lnTo>
                    <a:pt x="2251" y="1463"/>
                  </a:lnTo>
                  <a:lnTo>
                    <a:pt x="2282" y="1467"/>
                  </a:lnTo>
                  <a:lnTo>
                    <a:pt x="2280" y="1467"/>
                  </a:lnTo>
                  <a:lnTo>
                    <a:pt x="2298" y="1464"/>
                  </a:lnTo>
                  <a:lnTo>
                    <a:pt x="2296" y="1464"/>
                  </a:lnTo>
                  <a:lnTo>
                    <a:pt x="2312" y="1455"/>
                  </a:lnTo>
                  <a:lnTo>
                    <a:pt x="2310" y="1457"/>
                  </a:lnTo>
                  <a:lnTo>
                    <a:pt x="2343" y="1427"/>
                  </a:lnTo>
                  <a:lnTo>
                    <a:pt x="2386" y="1388"/>
                  </a:lnTo>
                  <a:cubicBezTo>
                    <a:pt x="2386" y="1388"/>
                    <a:pt x="2387" y="1388"/>
                    <a:pt x="2387" y="1388"/>
                  </a:cubicBezTo>
                  <a:lnTo>
                    <a:pt x="2415" y="1370"/>
                  </a:lnTo>
                  <a:lnTo>
                    <a:pt x="2451" y="1352"/>
                  </a:lnTo>
                  <a:lnTo>
                    <a:pt x="2539" y="1316"/>
                  </a:lnTo>
                  <a:lnTo>
                    <a:pt x="2647" y="1277"/>
                  </a:lnTo>
                  <a:lnTo>
                    <a:pt x="2767" y="1242"/>
                  </a:lnTo>
                  <a:lnTo>
                    <a:pt x="2896" y="1217"/>
                  </a:lnTo>
                  <a:lnTo>
                    <a:pt x="2967" y="1210"/>
                  </a:lnTo>
                  <a:lnTo>
                    <a:pt x="3046" y="1206"/>
                  </a:lnTo>
                  <a:lnTo>
                    <a:pt x="3215" y="1207"/>
                  </a:lnTo>
                  <a:lnTo>
                    <a:pt x="3297" y="1209"/>
                  </a:lnTo>
                  <a:lnTo>
                    <a:pt x="3374" y="1212"/>
                  </a:lnTo>
                  <a:lnTo>
                    <a:pt x="3440" y="1214"/>
                  </a:lnTo>
                  <a:lnTo>
                    <a:pt x="3494" y="1216"/>
                  </a:lnTo>
                  <a:lnTo>
                    <a:pt x="3535" y="1217"/>
                  </a:lnTo>
                  <a:lnTo>
                    <a:pt x="3566" y="1218"/>
                  </a:lnTo>
                  <a:lnTo>
                    <a:pt x="3589" y="1219"/>
                  </a:lnTo>
                  <a:lnTo>
                    <a:pt x="3606" y="1222"/>
                  </a:lnTo>
                  <a:cubicBezTo>
                    <a:pt x="3607" y="1222"/>
                    <a:pt x="3607" y="1222"/>
                    <a:pt x="3608" y="1222"/>
                  </a:cubicBezTo>
                  <a:lnTo>
                    <a:pt x="3625" y="1227"/>
                  </a:lnTo>
                  <a:cubicBezTo>
                    <a:pt x="3627" y="1227"/>
                    <a:pt x="3628" y="1229"/>
                    <a:pt x="3629" y="1231"/>
                  </a:cubicBezTo>
                  <a:lnTo>
                    <a:pt x="3634" y="1240"/>
                  </a:lnTo>
                  <a:cubicBezTo>
                    <a:pt x="3635" y="1241"/>
                    <a:pt x="3635" y="1242"/>
                    <a:pt x="3635" y="1243"/>
                  </a:cubicBezTo>
                  <a:lnTo>
                    <a:pt x="3635" y="1261"/>
                  </a:lnTo>
                  <a:cubicBezTo>
                    <a:pt x="3635" y="1263"/>
                    <a:pt x="3635" y="1264"/>
                    <a:pt x="3635" y="1265"/>
                  </a:cubicBezTo>
                  <a:lnTo>
                    <a:pt x="3624" y="1288"/>
                  </a:lnTo>
                  <a:cubicBezTo>
                    <a:pt x="3623" y="1289"/>
                    <a:pt x="3623" y="1290"/>
                    <a:pt x="3622" y="1291"/>
                  </a:cubicBezTo>
                  <a:lnTo>
                    <a:pt x="3608" y="1303"/>
                  </a:lnTo>
                  <a:cubicBezTo>
                    <a:pt x="3607" y="1303"/>
                    <a:pt x="3607" y="1303"/>
                    <a:pt x="3606" y="1304"/>
                  </a:cubicBezTo>
                  <a:lnTo>
                    <a:pt x="3585" y="1314"/>
                  </a:lnTo>
                  <a:cubicBezTo>
                    <a:pt x="3585" y="1314"/>
                    <a:pt x="3584" y="1314"/>
                    <a:pt x="3584" y="1314"/>
                  </a:cubicBezTo>
                  <a:lnTo>
                    <a:pt x="3554" y="1323"/>
                  </a:lnTo>
                  <a:cubicBezTo>
                    <a:pt x="3553" y="1323"/>
                    <a:pt x="3553" y="1323"/>
                    <a:pt x="3552" y="1323"/>
                  </a:cubicBezTo>
                  <a:lnTo>
                    <a:pt x="3513" y="1328"/>
                  </a:lnTo>
                  <a:lnTo>
                    <a:pt x="3459" y="1329"/>
                  </a:lnTo>
                  <a:lnTo>
                    <a:pt x="3390" y="1327"/>
                  </a:lnTo>
                  <a:lnTo>
                    <a:pt x="3311" y="1321"/>
                  </a:lnTo>
                  <a:lnTo>
                    <a:pt x="3226" y="1315"/>
                  </a:lnTo>
                  <a:lnTo>
                    <a:pt x="3139" y="1309"/>
                  </a:lnTo>
                  <a:lnTo>
                    <a:pt x="3056" y="1305"/>
                  </a:lnTo>
                  <a:lnTo>
                    <a:pt x="2980" y="1305"/>
                  </a:lnTo>
                  <a:lnTo>
                    <a:pt x="2917" y="1309"/>
                  </a:lnTo>
                  <a:lnTo>
                    <a:pt x="2863" y="1319"/>
                  </a:lnTo>
                  <a:lnTo>
                    <a:pt x="2812" y="1335"/>
                  </a:lnTo>
                  <a:lnTo>
                    <a:pt x="2721" y="1376"/>
                  </a:lnTo>
                  <a:lnTo>
                    <a:pt x="2685" y="1397"/>
                  </a:lnTo>
                  <a:lnTo>
                    <a:pt x="2653" y="1416"/>
                  </a:lnTo>
                  <a:lnTo>
                    <a:pt x="2629" y="1432"/>
                  </a:lnTo>
                  <a:lnTo>
                    <a:pt x="2613" y="1443"/>
                  </a:lnTo>
                  <a:lnTo>
                    <a:pt x="2606" y="1448"/>
                  </a:lnTo>
                  <a:lnTo>
                    <a:pt x="2606" y="1435"/>
                  </a:lnTo>
                  <a:lnTo>
                    <a:pt x="2609" y="1437"/>
                  </a:lnTo>
                  <a:lnTo>
                    <a:pt x="2604" y="1435"/>
                  </a:lnTo>
                  <a:lnTo>
                    <a:pt x="2615" y="1434"/>
                  </a:lnTo>
                  <a:lnTo>
                    <a:pt x="2631" y="1432"/>
                  </a:lnTo>
                  <a:lnTo>
                    <a:pt x="2675" y="1422"/>
                  </a:lnTo>
                  <a:lnTo>
                    <a:pt x="2721" y="1409"/>
                  </a:lnTo>
                  <a:lnTo>
                    <a:pt x="2720" y="1409"/>
                  </a:lnTo>
                  <a:lnTo>
                    <a:pt x="2759" y="1391"/>
                  </a:lnTo>
                  <a:lnTo>
                    <a:pt x="2799" y="1367"/>
                  </a:lnTo>
                  <a:lnTo>
                    <a:pt x="2826" y="1354"/>
                  </a:lnTo>
                  <a:lnTo>
                    <a:pt x="2859" y="1343"/>
                  </a:lnTo>
                  <a:cubicBezTo>
                    <a:pt x="2859" y="1343"/>
                    <a:pt x="2860" y="1343"/>
                    <a:pt x="2860" y="1343"/>
                  </a:cubicBezTo>
                  <a:lnTo>
                    <a:pt x="2901" y="1336"/>
                  </a:lnTo>
                  <a:lnTo>
                    <a:pt x="2954" y="1331"/>
                  </a:lnTo>
                  <a:lnTo>
                    <a:pt x="2986" y="1331"/>
                  </a:lnTo>
                  <a:lnTo>
                    <a:pt x="3025" y="1332"/>
                  </a:lnTo>
                  <a:lnTo>
                    <a:pt x="3113" y="1336"/>
                  </a:lnTo>
                  <a:lnTo>
                    <a:pt x="3213" y="1342"/>
                  </a:lnTo>
                  <a:lnTo>
                    <a:pt x="3318" y="1351"/>
                  </a:lnTo>
                  <a:lnTo>
                    <a:pt x="3421" y="1360"/>
                  </a:lnTo>
                  <a:lnTo>
                    <a:pt x="3515" y="1371"/>
                  </a:lnTo>
                  <a:lnTo>
                    <a:pt x="3593" y="1381"/>
                  </a:lnTo>
                  <a:lnTo>
                    <a:pt x="3625" y="1386"/>
                  </a:lnTo>
                  <a:lnTo>
                    <a:pt x="3649" y="1390"/>
                  </a:lnTo>
                  <a:lnTo>
                    <a:pt x="3683" y="1400"/>
                  </a:lnTo>
                  <a:cubicBezTo>
                    <a:pt x="3683" y="1400"/>
                    <a:pt x="3684" y="1400"/>
                    <a:pt x="3684" y="1400"/>
                  </a:cubicBezTo>
                  <a:lnTo>
                    <a:pt x="3704" y="1410"/>
                  </a:lnTo>
                  <a:cubicBezTo>
                    <a:pt x="3706" y="1411"/>
                    <a:pt x="3707" y="1412"/>
                    <a:pt x="3708" y="1414"/>
                  </a:cubicBezTo>
                  <a:lnTo>
                    <a:pt x="3714" y="1426"/>
                  </a:lnTo>
                  <a:cubicBezTo>
                    <a:pt x="3715" y="1428"/>
                    <a:pt x="3715" y="1430"/>
                    <a:pt x="3714" y="1432"/>
                  </a:cubicBezTo>
                  <a:lnTo>
                    <a:pt x="3710" y="1443"/>
                  </a:lnTo>
                  <a:cubicBezTo>
                    <a:pt x="3710" y="1445"/>
                    <a:pt x="3709" y="1446"/>
                    <a:pt x="3708" y="1447"/>
                  </a:cubicBezTo>
                  <a:lnTo>
                    <a:pt x="3695" y="1458"/>
                  </a:lnTo>
                  <a:cubicBezTo>
                    <a:pt x="3694" y="1458"/>
                    <a:pt x="3693" y="1458"/>
                    <a:pt x="3693" y="1459"/>
                  </a:cubicBezTo>
                  <a:lnTo>
                    <a:pt x="3671" y="1469"/>
                  </a:lnTo>
                  <a:lnTo>
                    <a:pt x="3643" y="1477"/>
                  </a:lnTo>
                  <a:lnTo>
                    <a:pt x="3610" y="1482"/>
                  </a:lnTo>
                  <a:lnTo>
                    <a:pt x="3568" y="1484"/>
                  </a:lnTo>
                  <a:lnTo>
                    <a:pt x="3512" y="1481"/>
                  </a:lnTo>
                  <a:lnTo>
                    <a:pt x="3448" y="1477"/>
                  </a:lnTo>
                  <a:lnTo>
                    <a:pt x="3378" y="1471"/>
                  </a:lnTo>
                  <a:lnTo>
                    <a:pt x="3234" y="1462"/>
                  </a:lnTo>
                  <a:lnTo>
                    <a:pt x="3167" y="1460"/>
                  </a:lnTo>
                  <a:lnTo>
                    <a:pt x="3109" y="1463"/>
                  </a:lnTo>
                  <a:lnTo>
                    <a:pt x="3003" y="1479"/>
                  </a:lnTo>
                  <a:lnTo>
                    <a:pt x="2904" y="1505"/>
                  </a:lnTo>
                  <a:lnTo>
                    <a:pt x="2817" y="1534"/>
                  </a:lnTo>
                  <a:lnTo>
                    <a:pt x="2746" y="1559"/>
                  </a:lnTo>
                  <a:lnTo>
                    <a:pt x="2692" y="1584"/>
                  </a:lnTo>
                  <a:lnTo>
                    <a:pt x="2651" y="1609"/>
                  </a:lnTo>
                  <a:lnTo>
                    <a:pt x="2637" y="1620"/>
                  </a:lnTo>
                  <a:lnTo>
                    <a:pt x="2629" y="1627"/>
                  </a:lnTo>
                  <a:lnTo>
                    <a:pt x="2631" y="1623"/>
                  </a:lnTo>
                  <a:lnTo>
                    <a:pt x="2630" y="1629"/>
                  </a:lnTo>
                  <a:lnTo>
                    <a:pt x="2624" y="1620"/>
                  </a:lnTo>
                  <a:lnTo>
                    <a:pt x="2629" y="1621"/>
                  </a:lnTo>
                  <a:lnTo>
                    <a:pt x="2625" y="1621"/>
                  </a:lnTo>
                  <a:lnTo>
                    <a:pt x="2638" y="1617"/>
                  </a:lnTo>
                  <a:lnTo>
                    <a:pt x="2657" y="1608"/>
                  </a:lnTo>
                  <a:lnTo>
                    <a:pt x="2683" y="1595"/>
                  </a:lnTo>
                  <a:lnTo>
                    <a:pt x="2714" y="1580"/>
                  </a:lnTo>
                  <a:lnTo>
                    <a:pt x="2795" y="1549"/>
                  </a:lnTo>
                  <a:lnTo>
                    <a:pt x="2896" y="1525"/>
                  </a:lnTo>
                  <a:lnTo>
                    <a:pt x="2958" y="1517"/>
                  </a:lnTo>
                  <a:lnTo>
                    <a:pt x="3034" y="1509"/>
                  </a:lnTo>
                  <a:lnTo>
                    <a:pt x="3117" y="1503"/>
                  </a:lnTo>
                  <a:lnTo>
                    <a:pt x="3204" y="1497"/>
                  </a:lnTo>
                  <a:lnTo>
                    <a:pt x="3290" y="1493"/>
                  </a:lnTo>
                  <a:lnTo>
                    <a:pt x="3370" y="1490"/>
                  </a:lnTo>
                  <a:lnTo>
                    <a:pt x="3439" y="1487"/>
                  </a:lnTo>
                  <a:lnTo>
                    <a:pt x="3493" y="1485"/>
                  </a:lnTo>
                  <a:lnTo>
                    <a:pt x="3531" y="1484"/>
                  </a:lnTo>
                  <a:lnTo>
                    <a:pt x="3556" y="1482"/>
                  </a:lnTo>
                  <a:lnTo>
                    <a:pt x="3573" y="1481"/>
                  </a:lnTo>
                  <a:lnTo>
                    <a:pt x="3583" y="1480"/>
                  </a:lnTo>
                  <a:cubicBezTo>
                    <a:pt x="3584" y="1480"/>
                    <a:pt x="3586" y="1481"/>
                    <a:pt x="3588" y="1482"/>
                  </a:cubicBezTo>
                  <a:lnTo>
                    <a:pt x="3598" y="1488"/>
                  </a:lnTo>
                  <a:cubicBezTo>
                    <a:pt x="3598" y="1488"/>
                    <a:pt x="3599" y="1489"/>
                    <a:pt x="3600" y="1490"/>
                  </a:cubicBezTo>
                  <a:lnTo>
                    <a:pt x="3606" y="1498"/>
                  </a:lnTo>
                  <a:lnTo>
                    <a:pt x="3615" y="1508"/>
                  </a:lnTo>
                  <a:lnTo>
                    <a:pt x="3629" y="1525"/>
                  </a:lnTo>
                  <a:lnTo>
                    <a:pt x="3648" y="1550"/>
                  </a:lnTo>
                  <a:lnTo>
                    <a:pt x="3685" y="1607"/>
                  </a:lnTo>
                  <a:cubicBezTo>
                    <a:pt x="3685" y="1607"/>
                    <a:pt x="3686" y="1608"/>
                    <a:pt x="3686" y="1608"/>
                  </a:cubicBezTo>
                  <a:lnTo>
                    <a:pt x="3699" y="1638"/>
                  </a:lnTo>
                  <a:lnTo>
                    <a:pt x="3707" y="1666"/>
                  </a:lnTo>
                  <a:cubicBezTo>
                    <a:pt x="3707" y="1667"/>
                    <a:pt x="3708" y="1668"/>
                    <a:pt x="3707" y="1669"/>
                  </a:cubicBezTo>
                  <a:lnTo>
                    <a:pt x="3706" y="1691"/>
                  </a:lnTo>
                  <a:cubicBezTo>
                    <a:pt x="3706" y="1693"/>
                    <a:pt x="3706" y="1694"/>
                    <a:pt x="3705" y="1696"/>
                  </a:cubicBezTo>
                  <a:lnTo>
                    <a:pt x="3692" y="1711"/>
                  </a:lnTo>
                  <a:cubicBezTo>
                    <a:pt x="3690" y="1712"/>
                    <a:pt x="3689" y="1713"/>
                    <a:pt x="3688" y="1713"/>
                  </a:cubicBezTo>
                  <a:lnTo>
                    <a:pt x="3663" y="1720"/>
                  </a:lnTo>
                  <a:cubicBezTo>
                    <a:pt x="3662" y="1720"/>
                    <a:pt x="3661" y="1720"/>
                    <a:pt x="3660" y="1720"/>
                  </a:cubicBezTo>
                  <a:lnTo>
                    <a:pt x="3626" y="1720"/>
                  </a:lnTo>
                  <a:lnTo>
                    <a:pt x="3583" y="1716"/>
                  </a:lnTo>
                  <a:lnTo>
                    <a:pt x="3533" y="1708"/>
                  </a:lnTo>
                  <a:lnTo>
                    <a:pt x="3420" y="1694"/>
                  </a:lnTo>
                  <a:lnTo>
                    <a:pt x="3361" y="1691"/>
                  </a:lnTo>
                  <a:lnTo>
                    <a:pt x="3301" y="1694"/>
                  </a:lnTo>
                  <a:lnTo>
                    <a:pt x="3234" y="1702"/>
                  </a:lnTo>
                  <a:lnTo>
                    <a:pt x="3157" y="1715"/>
                  </a:lnTo>
                  <a:lnTo>
                    <a:pt x="3074" y="1731"/>
                  </a:lnTo>
                  <a:lnTo>
                    <a:pt x="2988" y="1748"/>
                  </a:lnTo>
                  <a:lnTo>
                    <a:pt x="2906" y="1765"/>
                  </a:lnTo>
                  <a:lnTo>
                    <a:pt x="2832" y="1782"/>
                  </a:lnTo>
                  <a:lnTo>
                    <a:pt x="2770" y="1797"/>
                  </a:lnTo>
                  <a:lnTo>
                    <a:pt x="2726" y="1809"/>
                  </a:lnTo>
                  <a:lnTo>
                    <a:pt x="2696" y="1818"/>
                  </a:lnTo>
                  <a:lnTo>
                    <a:pt x="2678" y="1826"/>
                  </a:lnTo>
                  <a:lnTo>
                    <a:pt x="2680" y="1824"/>
                  </a:lnTo>
                  <a:lnTo>
                    <a:pt x="2671" y="1832"/>
                  </a:lnTo>
                  <a:lnTo>
                    <a:pt x="2673" y="1828"/>
                  </a:lnTo>
                  <a:lnTo>
                    <a:pt x="2672" y="1833"/>
                  </a:lnTo>
                  <a:lnTo>
                    <a:pt x="2668" y="1824"/>
                  </a:lnTo>
                  <a:lnTo>
                    <a:pt x="2677" y="1829"/>
                  </a:lnTo>
                  <a:lnTo>
                    <a:pt x="2674" y="1829"/>
                  </a:lnTo>
                  <a:lnTo>
                    <a:pt x="2690" y="1831"/>
                  </a:lnTo>
                  <a:lnTo>
                    <a:pt x="2713" y="1832"/>
                  </a:lnTo>
                  <a:lnTo>
                    <a:pt x="2743" y="1831"/>
                  </a:lnTo>
                  <a:lnTo>
                    <a:pt x="2785" y="1828"/>
                  </a:lnTo>
                  <a:lnTo>
                    <a:pt x="2840" y="1823"/>
                  </a:lnTo>
                  <a:lnTo>
                    <a:pt x="2905" y="1815"/>
                  </a:lnTo>
                  <a:lnTo>
                    <a:pt x="2977" y="1806"/>
                  </a:lnTo>
                  <a:lnTo>
                    <a:pt x="3127" y="1787"/>
                  </a:lnTo>
                  <a:lnTo>
                    <a:pt x="3199" y="1779"/>
                  </a:lnTo>
                  <a:lnTo>
                    <a:pt x="3262" y="1774"/>
                  </a:lnTo>
                  <a:lnTo>
                    <a:pt x="3380" y="1764"/>
                  </a:lnTo>
                  <a:lnTo>
                    <a:pt x="3495" y="1756"/>
                  </a:lnTo>
                  <a:lnTo>
                    <a:pt x="3548" y="1754"/>
                  </a:lnTo>
                  <a:lnTo>
                    <a:pt x="3596" y="1756"/>
                  </a:lnTo>
                  <a:lnTo>
                    <a:pt x="3637" y="1763"/>
                  </a:lnTo>
                  <a:cubicBezTo>
                    <a:pt x="3637" y="1763"/>
                    <a:pt x="3638" y="1763"/>
                    <a:pt x="3638" y="1763"/>
                  </a:cubicBezTo>
                  <a:lnTo>
                    <a:pt x="3669" y="1775"/>
                  </a:lnTo>
                  <a:cubicBezTo>
                    <a:pt x="3670" y="1775"/>
                    <a:pt x="3671" y="1776"/>
                    <a:pt x="3672" y="1777"/>
                  </a:cubicBezTo>
                  <a:lnTo>
                    <a:pt x="3693" y="1796"/>
                  </a:lnTo>
                  <a:cubicBezTo>
                    <a:pt x="3694" y="1796"/>
                    <a:pt x="3694" y="1797"/>
                    <a:pt x="3695" y="1798"/>
                  </a:cubicBezTo>
                  <a:lnTo>
                    <a:pt x="3707" y="1825"/>
                  </a:lnTo>
                  <a:cubicBezTo>
                    <a:pt x="3707" y="1826"/>
                    <a:pt x="3707" y="1827"/>
                    <a:pt x="3707" y="1827"/>
                  </a:cubicBezTo>
                  <a:lnTo>
                    <a:pt x="3712" y="1859"/>
                  </a:lnTo>
                  <a:cubicBezTo>
                    <a:pt x="3712" y="1860"/>
                    <a:pt x="3712" y="1860"/>
                    <a:pt x="3712" y="1860"/>
                  </a:cubicBezTo>
                  <a:lnTo>
                    <a:pt x="3712" y="1895"/>
                  </a:lnTo>
                  <a:cubicBezTo>
                    <a:pt x="3712" y="1896"/>
                    <a:pt x="3712" y="1896"/>
                    <a:pt x="3712" y="1897"/>
                  </a:cubicBezTo>
                  <a:lnTo>
                    <a:pt x="3702" y="1965"/>
                  </a:lnTo>
                  <a:lnTo>
                    <a:pt x="3697" y="1993"/>
                  </a:lnTo>
                  <a:lnTo>
                    <a:pt x="3693" y="2014"/>
                  </a:lnTo>
                  <a:lnTo>
                    <a:pt x="3693" y="2013"/>
                  </a:lnTo>
                  <a:lnTo>
                    <a:pt x="3692" y="2037"/>
                  </a:lnTo>
                  <a:lnTo>
                    <a:pt x="3691" y="2047"/>
                  </a:lnTo>
                  <a:cubicBezTo>
                    <a:pt x="3691" y="2051"/>
                    <a:pt x="3688" y="2054"/>
                    <a:pt x="3685" y="2054"/>
                  </a:cubicBezTo>
                  <a:lnTo>
                    <a:pt x="3680" y="2055"/>
                  </a:lnTo>
                  <a:lnTo>
                    <a:pt x="3669" y="2056"/>
                  </a:lnTo>
                  <a:lnTo>
                    <a:pt x="3652" y="2057"/>
                  </a:lnTo>
                  <a:lnTo>
                    <a:pt x="3628" y="2059"/>
                  </a:lnTo>
                  <a:lnTo>
                    <a:pt x="3589" y="2061"/>
                  </a:lnTo>
                  <a:lnTo>
                    <a:pt x="3532" y="2062"/>
                  </a:lnTo>
                  <a:lnTo>
                    <a:pt x="3465" y="2062"/>
                  </a:lnTo>
                  <a:lnTo>
                    <a:pt x="3396" y="2061"/>
                  </a:lnTo>
                  <a:lnTo>
                    <a:pt x="3331" y="2061"/>
                  </a:lnTo>
                  <a:lnTo>
                    <a:pt x="3275" y="2060"/>
                  </a:lnTo>
                  <a:lnTo>
                    <a:pt x="3237" y="2059"/>
                  </a:lnTo>
                  <a:lnTo>
                    <a:pt x="3227" y="2059"/>
                  </a:lnTo>
                  <a:lnTo>
                    <a:pt x="3223" y="2059"/>
                  </a:lnTo>
                  <a:lnTo>
                    <a:pt x="3165" y="2059"/>
                  </a:lnTo>
                  <a:lnTo>
                    <a:pt x="3100" y="2058"/>
                  </a:lnTo>
                  <a:lnTo>
                    <a:pt x="2965" y="2055"/>
                  </a:lnTo>
                  <a:lnTo>
                    <a:pt x="2901" y="2055"/>
                  </a:lnTo>
                  <a:lnTo>
                    <a:pt x="2843" y="2055"/>
                  </a:lnTo>
                  <a:lnTo>
                    <a:pt x="2797" y="2056"/>
                  </a:lnTo>
                  <a:lnTo>
                    <a:pt x="2763" y="2059"/>
                  </a:lnTo>
                  <a:lnTo>
                    <a:pt x="2739" y="2064"/>
                  </a:lnTo>
                  <a:lnTo>
                    <a:pt x="2720" y="2070"/>
                  </a:lnTo>
                  <a:lnTo>
                    <a:pt x="2722" y="2069"/>
                  </a:lnTo>
                  <a:lnTo>
                    <a:pt x="2708" y="2078"/>
                  </a:lnTo>
                  <a:lnTo>
                    <a:pt x="2710" y="2075"/>
                  </a:lnTo>
                  <a:lnTo>
                    <a:pt x="2705" y="2084"/>
                  </a:lnTo>
                  <a:lnTo>
                    <a:pt x="2705" y="2077"/>
                  </a:lnTo>
                  <a:lnTo>
                    <a:pt x="2710" y="2086"/>
                  </a:lnTo>
                  <a:lnTo>
                    <a:pt x="2707" y="2082"/>
                  </a:lnTo>
                  <a:lnTo>
                    <a:pt x="2725" y="2090"/>
                  </a:lnTo>
                  <a:lnTo>
                    <a:pt x="2723" y="2090"/>
                  </a:lnTo>
                  <a:lnTo>
                    <a:pt x="2754" y="2097"/>
                  </a:lnTo>
                  <a:lnTo>
                    <a:pt x="2801" y="2102"/>
                  </a:lnTo>
                  <a:lnTo>
                    <a:pt x="2834" y="2102"/>
                  </a:lnTo>
                  <a:lnTo>
                    <a:pt x="2875" y="2103"/>
                  </a:lnTo>
                  <a:lnTo>
                    <a:pt x="2923" y="2103"/>
                  </a:lnTo>
                  <a:lnTo>
                    <a:pt x="2978" y="2102"/>
                  </a:lnTo>
                  <a:lnTo>
                    <a:pt x="3101" y="2100"/>
                  </a:lnTo>
                  <a:lnTo>
                    <a:pt x="3233" y="2097"/>
                  </a:lnTo>
                  <a:lnTo>
                    <a:pt x="3365" y="2095"/>
                  </a:lnTo>
                  <a:lnTo>
                    <a:pt x="3488" y="2094"/>
                  </a:lnTo>
                  <a:lnTo>
                    <a:pt x="3543" y="2094"/>
                  </a:lnTo>
                  <a:lnTo>
                    <a:pt x="3593" y="2096"/>
                  </a:lnTo>
                  <a:lnTo>
                    <a:pt x="3634" y="2098"/>
                  </a:lnTo>
                  <a:lnTo>
                    <a:pt x="3667" y="2101"/>
                  </a:lnTo>
                  <a:lnTo>
                    <a:pt x="3693" y="2106"/>
                  </a:lnTo>
                  <a:lnTo>
                    <a:pt x="3713" y="2111"/>
                  </a:lnTo>
                  <a:cubicBezTo>
                    <a:pt x="3714" y="2111"/>
                    <a:pt x="3715" y="2111"/>
                    <a:pt x="3715" y="2111"/>
                  </a:cubicBezTo>
                  <a:lnTo>
                    <a:pt x="3739" y="2123"/>
                  </a:lnTo>
                  <a:cubicBezTo>
                    <a:pt x="3740" y="2124"/>
                    <a:pt x="3741" y="2125"/>
                    <a:pt x="3742" y="2126"/>
                  </a:cubicBezTo>
                  <a:lnTo>
                    <a:pt x="3751" y="2139"/>
                  </a:lnTo>
                  <a:cubicBezTo>
                    <a:pt x="3752" y="2141"/>
                    <a:pt x="3753" y="2143"/>
                    <a:pt x="3752" y="2145"/>
                  </a:cubicBezTo>
                  <a:lnTo>
                    <a:pt x="3749" y="2161"/>
                  </a:lnTo>
                  <a:cubicBezTo>
                    <a:pt x="3749" y="2162"/>
                    <a:pt x="3749" y="2163"/>
                    <a:pt x="3748" y="2163"/>
                  </a:cubicBezTo>
                  <a:lnTo>
                    <a:pt x="3739" y="2179"/>
                  </a:lnTo>
                  <a:lnTo>
                    <a:pt x="3726" y="2197"/>
                  </a:lnTo>
                  <a:lnTo>
                    <a:pt x="3716" y="2214"/>
                  </a:lnTo>
                  <a:lnTo>
                    <a:pt x="3717" y="2212"/>
                  </a:lnTo>
                  <a:lnTo>
                    <a:pt x="3712" y="2227"/>
                  </a:lnTo>
                  <a:lnTo>
                    <a:pt x="3712" y="2223"/>
                  </a:lnTo>
                  <a:lnTo>
                    <a:pt x="3718" y="2254"/>
                  </a:lnTo>
                  <a:lnTo>
                    <a:pt x="3724" y="2288"/>
                  </a:lnTo>
                  <a:cubicBezTo>
                    <a:pt x="3724" y="2289"/>
                    <a:pt x="3725" y="2290"/>
                    <a:pt x="3724" y="2291"/>
                  </a:cubicBezTo>
                  <a:lnTo>
                    <a:pt x="3722" y="2306"/>
                  </a:lnTo>
                  <a:cubicBezTo>
                    <a:pt x="3722" y="2306"/>
                    <a:pt x="3722" y="2307"/>
                    <a:pt x="3722" y="2308"/>
                  </a:cubicBezTo>
                  <a:lnTo>
                    <a:pt x="3715" y="2322"/>
                  </a:lnTo>
                  <a:cubicBezTo>
                    <a:pt x="3714" y="2323"/>
                    <a:pt x="3713" y="2324"/>
                    <a:pt x="3712" y="2325"/>
                  </a:cubicBezTo>
                  <a:lnTo>
                    <a:pt x="3696" y="2337"/>
                  </a:lnTo>
                  <a:cubicBezTo>
                    <a:pt x="3696" y="2337"/>
                    <a:pt x="3695" y="2338"/>
                    <a:pt x="3694" y="2338"/>
                  </a:cubicBezTo>
                  <a:lnTo>
                    <a:pt x="3669" y="2347"/>
                  </a:lnTo>
                  <a:cubicBezTo>
                    <a:pt x="3669" y="2347"/>
                    <a:pt x="3668" y="2347"/>
                    <a:pt x="3668" y="2347"/>
                  </a:cubicBezTo>
                  <a:lnTo>
                    <a:pt x="3630" y="2353"/>
                  </a:lnTo>
                  <a:lnTo>
                    <a:pt x="3578" y="2357"/>
                  </a:lnTo>
                  <a:lnTo>
                    <a:pt x="3520" y="2359"/>
                  </a:lnTo>
                  <a:lnTo>
                    <a:pt x="3454" y="2359"/>
                  </a:lnTo>
                  <a:lnTo>
                    <a:pt x="3321" y="2355"/>
                  </a:lnTo>
                  <a:lnTo>
                    <a:pt x="3259" y="2352"/>
                  </a:lnTo>
                  <a:lnTo>
                    <a:pt x="3204" y="2347"/>
                  </a:lnTo>
                  <a:lnTo>
                    <a:pt x="3108" y="2335"/>
                  </a:lnTo>
                  <a:lnTo>
                    <a:pt x="3022" y="2318"/>
                  </a:lnTo>
                  <a:lnTo>
                    <a:pt x="2856" y="2270"/>
                  </a:lnTo>
                  <a:lnTo>
                    <a:pt x="2773" y="2237"/>
                  </a:lnTo>
                  <a:lnTo>
                    <a:pt x="2694" y="2198"/>
                  </a:lnTo>
                  <a:lnTo>
                    <a:pt x="2614" y="2157"/>
                  </a:lnTo>
                  <a:lnTo>
                    <a:pt x="2528" y="2117"/>
                  </a:lnTo>
                  <a:lnTo>
                    <a:pt x="2439" y="2082"/>
                  </a:lnTo>
                  <a:lnTo>
                    <a:pt x="2347" y="2049"/>
                  </a:lnTo>
                  <a:lnTo>
                    <a:pt x="2249" y="2012"/>
                  </a:lnTo>
                  <a:lnTo>
                    <a:pt x="2143" y="1963"/>
                  </a:lnTo>
                  <a:cubicBezTo>
                    <a:pt x="2143" y="1963"/>
                    <a:pt x="2142" y="1962"/>
                    <a:pt x="2142" y="1962"/>
                  </a:cubicBezTo>
                  <a:lnTo>
                    <a:pt x="2040" y="1894"/>
                  </a:lnTo>
                  <a:lnTo>
                    <a:pt x="1937" y="1813"/>
                  </a:lnTo>
                  <a:lnTo>
                    <a:pt x="1881" y="1771"/>
                  </a:lnTo>
                  <a:lnTo>
                    <a:pt x="1818" y="1729"/>
                  </a:lnTo>
                  <a:lnTo>
                    <a:pt x="1747" y="1691"/>
                  </a:lnTo>
                  <a:lnTo>
                    <a:pt x="1663" y="1655"/>
                  </a:lnTo>
                  <a:lnTo>
                    <a:pt x="1564" y="1623"/>
                  </a:lnTo>
                  <a:lnTo>
                    <a:pt x="1449" y="1592"/>
                  </a:lnTo>
                  <a:lnTo>
                    <a:pt x="1324" y="1564"/>
                  </a:lnTo>
                  <a:lnTo>
                    <a:pt x="1192" y="1536"/>
                  </a:lnTo>
                  <a:lnTo>
                    <a:pt x="1059" y="1509"/>
                  </a:lnTo>
                  <a:lnTo>
                    <a:pt x="930" y="1482"/>
                  </a:lnTo>
                  <a:lnTo>
                    <a:pt x="810" y="1453"/>
                  </a:lnTo>
                  <a:lnTo>
                    <a:pt x="702" y="1424"/>
                  </a:lnTo>
                  <a:lnTo>
                    <a:pt x="511" y="1358"/>
                  </a:lnTo>
                  <a:lnTo>
                    <a:pt x="421" y="1323"/>
                  </a:lnTo>
                  <a:lnTo>
                    <a:pt x="337" y="1287"/>
                  </a:lnTo>
                  <a:lnTo>
                    <a:pt x="260" y="1254"/>
                  </a:lnTo>
                  <a:lnTo>
                    <a:pt x="192" y="1222"/>
                  </a:lnTo>
                  <a:lnTo>
                    <a:pt x="134" y="1196"/>
                  </a:lnTo>
                  <a:lnTo>
                    <a:pt x="86" y="1174"/>
                  </a:lnTo>
                  <a:lnTo>
                    <a:pt x="50" y="1159"/>
                  </a:lnTo>
                  <a:lnTo>
                    <a:pt x="27" y="1150"/>
                  </a:lnTo>
                  <a:lnTo>
                    <a:pt x="11" y="1144"/>
                  </a:lnTo>
                  <a:lnTo>
                    <a:pt x="6" y="1142"/>
                  </a:lnTo>
                  <a:cubicBezTo>
                    <a:pt x="3" y="1141"/>
                    <a:pt x="0" y="1138"/>
                    <a:pt x="0" y="1134"/>
                  </a:cubicBezTo>
                  <a:lnTo>
                    <a:pt x="0" y="1133"/>
                  </a:lnTo>
                  <a:cubicBezTo>
                    <a:pt x="0" y="1129"/>
                    <a:pt x="4" y="1125"/>
                    <a:pt x="8" y="1125"/>
                  </a:cubicBezTo>
                  <a:lnTo>
                    <a:pt x="13" y="1125"/>
                  </a:lnTo>
                  <a:lnTo>
                    <a:pt x="11" y="1126"/>
                  </a:lnTo>
                  <a:lnTo>
                    <a:pt x="29" y="1121"/>
                  </a:lnTo>
                  <a:lnTo>
                    <a:pt x="60" y="1114"/>
                  </a:lnTo>
                  <a:lnTo>
                    <a:pt x="109" y="1108"/>
                  </a:lnTo>
                  <a:lnTo>
                    <a:pt x="172" y="1099"/>
                  </a:lnTo>
                  <a:lnTo>
                    <a:pt x="242" y="1083"/>
                  </a:lnTo>
                  <a:lnTo>
                    <a:pt x="280" y="1072"/>
                  </a:lnTo>
                  <a:lnTo>
                    <a:pt x="324" y="1060"/>
                  </a:lnTo>
                  <a:lnTo>
                    <a:pt x="420" y="1032"/>
                  </a:lnTo>
                  <a:lnTo>
                    <a:pt x="518" y="996"/>
                  </a:lnTo>
                  <a:lnTo>
                    <a:pt x="517" y="996"/>
                  </a:lnTo>
                  <a:lnTo>
                    <a:pt x="605" y="948"/>
                  </a:lnTo>
                  <a:lnTo>
                    <a:pt x="603" y="949"/>
                  </a:lnTo>
                  <a:lnTo>
                    <a:pt x="641" y="918"/>
                  </a:lnTo>
                  <a:lnTo>
                    <a:pt x="678" y="883"/>
                  </a:lnTo>
                  <a:lnTo>
                    <a:pt x="744" y="802"/>
                  </a:lnTo>
                  <a:lnTo>
                    <a:pt x="808" y="719"/>
                  </a:lnTo>
                  <a:lnTo>
                    <a:pt x="871" y="642"/>
                  </a:lnTo>
                  <a:lnTo>
                    <a:pt x="933" y="580"/>
                  </a:lnTo>
                  <a:lnTo>
                    <a:pt x="990" y="524"/>
                  </a:lnTo>
                  <a:lnTo>
                    <a:pt x="1050" y="469"/>
                  </a:lnTo>
                  <a:lnTo>
                    <a:pt x="1122" y="411"/>
                  </a:lnTo>
                  <a:lnTo>
                    <a:pt x="1166" y="380"/>
                  </a:lnTo>
                  <a:lnTo>
                    <a:pt x="1214" y="346"/>
                  </a:lnTo>
                  <a:lnTo>
                    <a:pt x="1319" y="277"/>
                  </a:lnTo>
                  <a:lnTo>
                    <a:pt x="1422" y="213"/>
                  </a:lnTo>
                  <a:lnTo>
                    <a:pt x="1468" y="185"/>
                  </a:lnTo>
                  <a:lnTo>
                    <a:pt x="1508" y="161"/>
                  </a:lnTo>
                  <a:lnTo>
                    <a:pt x="1541" y="141"/>
                  </a:lnTo>
                  <a:lnTo>
                    <a:pt x="1568" y="125"/>
                  </a:lnTo>
                  <a:lnTo>
                    <a:pt x="1611" y="100"/>
                  </a:lnTo>
                  <a:lnTo>
                    <a:pt x="1652" y="80"/>
                  </a:lnTo>
                  <a:lnTo>
                    <a:pt x="1702" y="64"/>
                  </a:lnTo>
                  <a:lnTo>
                    <a:pt x="1739" y="54"/>
                  </a:lnTo>
                  <a:lnTo>
                    <a:pt x="1789" y="42"/>
                  </a:lnTo>
                  <a:lnTo>
                    <a:pt x="1845" y="29"/>
                  </a:lnTo>
                  <a:lnTo>
                    <a:pt x="1904" y="18"/>
                  </a:lnTo>
                  <a:lnTo>
                    <a:pt x="1961" y="8"/>
                  </a:lnTo>
                  <a:lnTo>
                    <a:pt x="2010" y="2"/>
                  </a:lnTo>
                  <a:lnTo>
                    <a:pt x="2049" y="0"/>
                  </a:lnTo>
                  <a:cubicBezTo>
                    <a:pt x="2050" y="0"/>
                    <a:pt x="2051" y="1"/>
                    <a:pt x="2051" y="1"/>
                  </a:cubicBezTo>
                  <a:lnTo>
                    <a:pt x="2072" y="6"/>
                  </a:lnTo>
                  <a:close/>
                  <a:moveTo>
                    <a:pt x="2048" y="16"/>
                  </a:moveTo>
                  <a:lnTo>
                    <a:pt x="2050" y="16"/>
                  </a:lnTo>
                  <a:lnTo>
                    <a:pt x="2012" y="17"/>
                  </a:lnTo>
                  <a:lnTo>
                    <a:pt x="1964" y="23"/>
                  </a:lnTo>
                  <a:lnTo>
                    <a:pt x="1907" y="33"/>
                  </a:lnTo>
                  <a:lnTo>
                    <a:pt x="1848" y="44"/>
                  </a:lnTo>
                  <a:lnTo>
                    <a:pt x="1792" y="57"/>
                  </a:lnTo>
                  <a:lnTo>
                    <a:pt x="1744" y="69"/>
                  </a:lnTo>
                  <a:lnTo>
                    <a:pt x="1707" y="79"/>
                  </a:lnTo>
                  <a:lnTo>
                    <a:pt x="1659" y="95"/>
                  </a:lnTo>
                  <a:lnTo>
                    <a:pt x="1619" y="113"/>
                  </a:lnTo>
                  <a:lnTo>
                    <a:pt x="1577" y="138"/>
                  </a:lnTo>
                  <a:lnTo>
                    <a:pt x="1550" y="154"/>
                  </a:lnTo>
                  <a:lnTo>
                    <a:pt x="1517" y="174"/>
                  </a:lnTo>
                  <a:lnTo>
                    <a:pt x="1477" y="198"/>
                  </a:lnTo>
                  <a:lnTo>
                    <a:pt x="1431" y="226"/>
                  </a:lnTo>
                  <a:lnTo>
                    <a:pt x="1328" y="290"/>
                  </a:lnTo>
                  <a:lnTo>
                    <a:pt x="1223" y="359"/>
                  </a:lnTo>
                  <a:lnTo>
                    <a:pt x="1175" y="393"/>
                  </a:lnTo>
                  <a:lnTo>
                    <a:pt x="1132" y="424"/>
                  </a:lnTo>
                  <a:lnTo>
                    <a:pt x="1061" y="480"/>
                  </a:lnTo>
                  <a:lnTo>
                    <a:pt x="1001" y="535"/>
                  </a:lnTo>
                  <a:lnTo>
                    <a:pt x="944" y="591"/>
                  </a:lnTo>
                  <a:lnTo>
                    <a:pt x="884" y="653"/>
                  </a:lnTo>
                  <a:lnTo>
                    <a:pt x="821" y="728"/>
                  </a:lnTo>
                  <a:lnTo>
                    <a:pt x="757" y="813"/>
                  </a:lnTo>
                  <a:lnTo>
                    <a:pt x="689" y="894"/>
                  </a:lnTo>
                  <a:lnTo>
                    <a:pt x="652" y="931"/>
                  </a:lnTo>
                  <a:lnTo>
                    <a:pt x="614" y="962"/>
                  </a:lnTo>
                  <a:cubicBezTo>
                    <a:pt x="613" y="962"/>
                    <a:pt x="613" y="962"/>
                    <a:pt x="612" y="962"/>
                  </a:cubicBezTo>
                  <a:lnTo>
                    <a:pt x="524" y="1010"/>
                  </a:lnTo>
                  <a:cubicBezTo>
                    <a:pt x="524" y="1011"/>
                    <a:pt x="524" y="1011"/>
                    <a:pt x="523" y="1011"/>
                  </a:cubicBezTo>
                  <a:lnTo>
                    <a:pt x="425" y="1047"/>
                  </a:lnTo>
                  <a:lnTo>
                    <a:pt x="329" y="1075"/>
                  </a:lnTo>
                  <a:lnTo>
                    <a:pt x="285" y="1087"/>
                  </a:lnTo>
                  <a:lnTo>
                    <a:pt x="245" y="1098"/>
                  </a:lnTo>
                  <a:lnTo>
                    <a:pt x="175" y="1114"/>
                  </a:lnTo>
                  <a:lnTo>
                    <a:pt x="111" y="1123"/>
                  </a:lnTo>
                  <a:lnTo>
                    <a:pt x="63" y="1129"/>
                  </a:lnTo>
                  <a:lnTo>
                    <a:pt x="34" y="1136"/>
                  </a:lnTo>
                  <a:lnTo>
                    <a:pt x="16" y="1141"/>
                  </a:lnTo>
                  <a:cubicBezTo>
                    <a:pt x="15" y="1141"/>
                    <a:pt x="14" y="1141"/>
                    <a:pt x="13" y="1141"/>
                  </a:cubicBezTo>
                  <a:lnTo>
                    <a:pt x="8" y="1141"/>
                  </a:lnTo>
                  <a:lnTo>
                    <a:pt x="16" y="1133"/>
                  </a:lnTo>
                  <a:lnTo>
                    <a:pt x="16" y="1134"/>
                  </a:lnTo>
                  <a:lnTo>
                    <a:pt x="11" y="1127"/>
                  </a:lnTo>
                  <a:lnTo>
                    <a:pt x="17" y="1129"/>
                  </a:lnTo>
                  <a:lnTo>
                    <a:pt x="32" y="1135"/>
                  </a:lnTo>
                  <a:lnTo>
                    <a:pt x="57" y="1144"/>
                  </a:lnTo>
                  <a:lnTo>
                    <a:pt x="93" y="1159"/>
                  </a:lnTo>
                  <a:lnTo>
                    <a:pt x="141" y="1181"/>
                  </a:lnTo>
                  <a:lnTo>
                    <a:pt x="199" y="1207"/>
                  </a:lnTo>
                  <a:lnTo>
                    <a:pt x="267" y="1239"/>
                  </a:lnTo>
                  <a:lnTo>
                    <a:pt x="344" y="1272"/>
                  </a:lnTo>
                  <a:lnTo>
                    <a:pt x="426" y="1308"/>
                  </a:lnTo>
                  <a:lnTo>
                    <a:pt x="516" y="1343"/>
                  </a:lnTo>
                  <a:lnTo>
                    <a:pt x="707" y="1409"/>
                  </a:lnTo>
                  <a:lnTo>
                    <a:pt x="813" y="1438"/>
                  </a:lnTo>
                  <a:lnTo>
                    <a:pt x="933" y="1467"/>
                  </a:lnTo>
                  <a:lnTo>
                    <a:pt x="1062" y="1494"/>
                  </a:lnTo>
                  <a:lnTo>
                    <a:pt x="1195" y="1521"/>
                  </a:lnTo>
                  <a:lnTo>
                    <a:pt x="1327" y="1549"/>
                  </a:lnTo>
                  <a:lnTo>
                    <a:pt x="1454" y="1577"/>
                  </a:lnTo>
                  <a:lnTo>
                    <a:pt x="1569" y="1608"/>
                  </a:lnTo>
                  <a:lnTo>
                    <a:pt x="1670" y="1640"/>
                  </a:lnTo>
                  <a:lnTo>
                    <a:pt x="1754" y="1676"/>
                  </a:lnTo>
                  <a:lnTo>
                    <a:pt x="1827" y="1716"/>
                  </a:lnTo>
                  <a:lnTo>
                    <a:pt x="1890" y="1758"/>
                  </a:lnTo>
                  <a:lnTo>
                    <a:pt x="1947" y="1800"/>
                  </a:lnTo>
                  <a:lnTo>
                    <a:pt x="2049" y="1881"/>
                  </a:lnTo>
                  <a:lnTo>
                    <a:pt x="2151" y="1949"/>
                  </a:lnTo>
                  <a:lnTo>
                    <a:pt x="2150" y="1948"/>
                  </a:lnTo>
                  <a:lnTo>
                    <a:pt x="2254" y="1997"/>
                  </a:lnTo>
                  <a:lnTo>
                    <a:pt x="2352" y="2034"/>
                  </a:lnTo>
                  <a:lnTo>
                    <a:pt x="2444" y="2067"/>
                  </a:lnTo>
                  <a:lnTo>
                    <a:pt x="2535" y="2102"/>
                  </a:lnTo>
                  <a:lnTo>
                    <a:pt x="2621" y="2142"/>
                  </a:lnTo>
                  <a:lnTo>
                    <a:pt x="2701" y="2183"/>
                  </a:lnTo>
                  <a:lnTo>
                    <a:pt x="2779" y="2222"/>
                  </a:lnTo>
                  <a:lnTo>
                    <a:pt x="2861" y="2255"/>
                  </a:lnTo>
                  <a:lnTo>
                    <a:pt x="3025" y="2303"/>
                  </a:lnTo>
                  <a:lnTo>
                    <a:pt x="3110" y="2320"/>
                  </a:lnTo>
                  <a:lnTo>
                    <a:pt x="3205" y="2331"/>
                  </a:lnTo>
                  <a:lnTo>
                    <a:pt x="3260" y="2336"/>
                  </a:lnTo>
                  <a:lnTo>
                    <a:pt x="3322" y="2339"/>
                  </a:lnTo>
                  <a:lnTo>
                    <a:pt x="3454" y="2343"/>
                  </a:lnTo>
                  <a:lnTo>
                    <a:pt x="3519" y="2343"/>
                  </a:lnTo>
                  <a:lnTo>
                    <a:pt x="3577" y="2341"/>
                  </a:lnTo>
                  <a:lnTo>
                    <a:pt x="3627" y="2338"/>
                  </a:lnTo>
                  <a:lnTo>
                    <a:pt x="3665" y="2332"/>
                  </a:lnTo>
                  <a:lnTo>
                    <a:pt x="3664" y="2332"/>
                  </a:lnTo>
                  <a:lnTo>
                    <a:pt x="3689" y="2323"/>
                  </a:lnTo>
                  <a:lnTo>
                    <a:pt x="3687" y="2324"/>
                  </a:lnTo>
                  <a:lnTo>
                    <a:pt x="3703" y="2312"/>
                  </a:lnTo>
                  <a:lnTo>
                    <a:pt x="3700" y="2315"/>
                  </a:lnTo>
                  <a:lnTo>
                    <a:pt x="3707" y="2301"/>
                  </a:lnTo>
                  <a:lnTo>
                    <a:pt x="3707" y="2303"/>
                  </a:lnTo>
                  <a:lnTo>
                    <a:pt x="3709" y="2288"/>
                  </a:lnTo>
                  <a:lnTo>
                    <a:pt x="3709" y="2291"/>
                  </a:lnTo>
                  <a:lnTo>
                    <a:pt x="3703" y="2257"/>
                  </a:lnTo>
                  <a:lnTo>
                    <a:pt x="3697" y="2226"/>
                  </a:lnTo>
                  <a:cubicBezTo>
                    <a:pt x="3696" y="2225"/>
                    <a:pt x="3696" y="2223"/>
                    <a:pt x="3697" y="2222"/>
                  </a:cubicBezTo>
                  <a:lnTo>
                    <a:pt x="3702" y="2207"/>
                  </a:lnTo>
                  <a:cubicBezTo>
                    <a:pt x="3702" y="2206"/>
                    <a:pt x="3702" y="2206"/>
                    <a:pt x="3703" y="2205"/>
                  </a:cubicBezTo>
                  <a:lnTo>
                    <a:pt x="3713" y="2188"/>
                  </a:lnTo>
                  <a:lnTo>
                    <a:pt x="3725" y="2172"/>
                  </a:lnTo>
                  <a:lnTo>
                    <a:pt x="3734" y="2156"/>
                  </a:lnTo>
                  <a:lnTo>
                    <a:pt x="3734" y="2158"/>
                  </a:lnTo>
                  <a:lnTo>
                    <a:pt x="3737" y="2142"/>
                  </a:lnTo>
                  <a:lnTo>
                    <a:pt x="3738" y="2148"/>
                  </a:lnTo>
                  <a:lnTo>
                    <a:pt x="3729" y="2135"/>
                  </a:lnTo>
                  <a:lnTo>
                    <a:pt x="3732" y="2138"/>
                  </a:lnTo>
                  <a:lnTo>
                    <a:pt x="3708" y="2126"/>
                  </a:lnTo>
                  <a:lnTo>
                    <a:pt x="3710" y="2126"/>
                  </a:lnTo>
                  <a:lnTo>
                    <a:pt x="3690" y="2121"/>
                  </a:lnTo>
                  <a:lnTo>
                    <a:pt x="3666" y="2117"/>
                  </a:lnTo>
                  <a:lnTo>
                    <a:pt x="3633" y="2114"/>
                  </a:lnTo>
                  <a:lnTo>
                    <a:pt x="3592" y="2112"/>
                  </a:lnTo>
                  <a:lnTo>
                    <a:pt x="3543" y="2110"/>
                  </a:lnTo>
                  <a:lnTo>
                    <a:pt x="3489" y="2110"/>
                  </a:lnTo>
                  <a:lnTo>
                    <a:pt x="3366" y="2111"/>
                  </a:lnTo>
                  <a:lnTo>
                    <a:pt x="3234" y="2113"/>
                  </a:lnTo>
                  <a:lnTo>
                    <a:pt x="3102" y="2116"/>
                  </a:lnTo>
                  <a:lnTo>
                    <a:pt x="2979" y="2118"/>
                  </a:lnTo>
                  <a:lnTo>
                    <a:pt x="2923" y="2119"/>
                  </a:lnTo>
                  <a:lnTo>
                    <a:pt x="2874" y="2119"/>
                  </a:lnTo>
                  <a:lnTo>
                    <a:pt x="2833" y="2118"/>
                  </a:lnTo>
                  <a:lnTo>
                    <a:pt x="2800" y="2117"/>
                  </a:lnTo>
                  <a:lnTo>
                    <a:pt x="2751" y="2112"/>
                  </a:lnTo>
                  <a:lnTo>
                    <a:pt x="2720" y="2105"/>
                  </a:lnTo>
                  <a:cubicBezTo>
                    <a:pt x="2719" y="2105"/>
                    <a:pt x="2719" y="2105"/>
                    <a:pt x="2718" y="2105"/>
                  </a:cubicBezTo>
                  <a:lnTo>
                    <a:pt x="2700" y="2097"/>
                  </a:lnTo>
                  <a:cubicBezTo>
                    <a:pt x="2699" y="2096"/>
                    <a:pt x="2697" y="2095"/>
                    <a:pt x="2696" y="2093"/>
                  </a:cubicBezTo>
                  <a:lnTo>
                    <a:pt x="2691" y="2084"/>
                  </a:lnTo>
                  <a:cubicBezTo>
                    <a:pt x="2690" y="2082"/>
                    <a:pt x="2690" y="2079"/>
                    <a:pt x="2691" y="2077"/>
                  </a:cubicBezTo>
                  <a:lnTo>
                    <a:pt x="2696" y="2068"/>
                  </a:lnTo>
                  <a:cubicBezTo>
                    <a:pt x="2697" y="2066"/>
                    <a:pt x="2698" y="2065"/>
                    <a:pt x="2699" y="2065"/>
                  </a:cubicBezTo>
                  <a:lnTo>
                    <a:pt x="2713" y="2056"/>
                  </a:lnTo>
                  <a:cubicBezTo>
                    <a:pt x="2714" y="2055"/>
                    <a:pt x="2714" y="2055"/>
                    <a:pt x="2715" y="2055"/>
                  </a:cubicBezTo>
                  <a:lnTo>
                    <a:pt x="2736" y="2049"/>
                  </a:lnTo>
                  <a:lnTo>
                    <a:pt x="2762" y="2043"/>
                  </a:lnTo>
                  <a:lnTo>
                    <a:pt x="2796" y="2040"/>
                  </a:lnTo>
                  <a:lnTo>
                    <a:pt x="2843" y="2039"/>
                  </a:lnTo>
                  <a:lnTo>
                    <a:pt x="2901" y="2039"/>
                  </a:lnTo>
                  <a:lnTo>
                    <a:pt x="2966" y="2039"/>
                  </a:lnTo>
                  <a:lnTo>
                    <a:pt x="3101" y="2042"/>
                  </a:lnTo>
                  <a:lnTo>
                    <a:pt x="3165" y="2043"/>
                  </a:lnTo>
                  <a:lnTo>
                    <a:pt x="3223" y="2043"/>
                  </a:lnTo>
                  <a:lnTo>
                    <a:pt x="3227" y="2043"/>
                  </a:lnTo>
                  <a:lnTo>
                    <a:pt x="3238" y="2043"/>
                  </a:lnTo>
                  <a:lnTo>
                    <a:pt x="3276" y="2044"/>
                  </a:lnTo>
                  <a:lnTo>
                    <a:pt x="3331" y="2045"/>
                  </a:lnTo>
                  <a:lnTo>
                    <a:pt x="3397" y="2045"/>
                  </a:lnTo>
                  <a:lnTo>
                    <a:pt x="3465" y="2046"/>
                  </a:lnTo>
                  <a:lnTo>
                    <a:pt x="3531" y="2046"/>
                  </a:lnTo>
                  <a:lnTo>
                    <a:pt x="3588" y="2045"/>
                  </a:lnTo>
                  <a:lnTo>
                    <a:pt x="3627" y="2043"/>
                  </a:lnTo>
                  <a:lnTo>
                    <a:pt x="3651" y="2041"/>
                  </a:lnTo>
                  <a:lnTo>
                    <a:pt x="3668" y="2040"/>
                  </a:lnTo>
                  <a:lnTo>
                    <a:pt x="3677" y="2040"/>
                  </a:lnTo>
                  <a:lnTo>
                    <a:pt x="3682" y="2039"/>
                  </a:lnTo>
                  <a:lnTo>
                    <a:pt x="3675" y="2046"/>
                  </a:lnTo>
                  <a:lnTo>
                    <a:pt x="3676" y="2036"/>
                  </a:lnTo>
                  <a:lnTo>
                    <a:pt x="3677" y="2012"/>
                  </a:lnTo>
                  <a:cubicBezTo>
                    <a:pt x="3677" y="2012"/>
                    <a:pt x="3678" y="2011"/>
                    <a:pt x="3678" y="2011"/>
                  </a:cubicBezTo>
                  <a:lnTo>
                    <a:pt x="3682" y="1990"/>
                  </a:lnTo>
                  <a:lnTo>
                    <a:pt x="3687" y="1962"/>
                  </a:lnTo>
                  <a:lnTo>
                    <a:pt x="3697" y="1894"/>
                  </a:lnTo>
                  <a:lnTo>
                    <a:pt x="3696" y="1895"/>
                  </a:lnTo>
                  <a:lnTo>
                    <a:pt x="3696" y="1860"/>
                  </a:lnTo>
                  <a:lnTo>
                    <a:pt x="3697" y="1862"/>
                  </a:lnTo>
                  <a:lnTo>
                    <a:pt x="3692" y="1830"/>
                  </a:lnTo>
                  <a:lnTo>
                    <a:pt x="3692" y="1832"/>
                  </a:lnTo>
                  <a:lnTo>
                    <a:pt x="3680" y="1805"/>
                  </a:lnTo>
                  <a:lnTo>
                    <a:pt x="3682" y="1807"/>
                  </a:lnTo>
                  <a:lnTo>
                    <a:pt x="3661" y="1788"/>
                  </a:lnTo>
                  <a:lnTo>
                    <a:pt x="3664" y="1790"/>
                  </a:lnTo>
                  <a:lnTo>
                    <a:pt x="3633" y="1778"/>
                  </a:lnTo>
                  <a:lnTo>
                    <a:pt x="3634" y="1778"/>
                  </a:lnTo>
                  <a:lnTo>
                    <a:pt x="3595" y="1772"/>
                  </a:lnTo>
                  <a:lnTo>
                    <a:pt x="3549" y="1770"/>
                  </a:lnTo>
                  <a:lnTo>
                    <a:pt x="3496" y="1772"/>
                  </a:lnTo>
                  <a:lnTo>
                    <a:pt x="3381" y="1780"/>
                  </a:lnTo>
                  <a:lnTo>
                    <a:pt x="3263" y="1790"/>
                  </a:lnTo>
                  <a:lnTo>
                    <a:pt x="3200" y="1795"/>
                  </a:lnTo>
                  <a:lnTo>
                    <a:pt x="3129" y="1802"/>
                  </a:lnTo>
                  <a:lnTo>
                    <a:pt x="2979" y="1821"/>
                  </a:lnTo>
                  <a:lnTo>
                    <a:pt x="2907" y="1830"/>
                  </a:lnTo>
                  <a:lnTo>
                    <a:pt x="2841" y="1838"/>
                  </a:lnTo>
                  <a:lnTo>
                    <a:pt x="2786" y="1844"/>
                  </a:lnTo>
                  <a:lnTo>
                    <a:pt x="2744" y="1847"/>
                  </a:lnTo>
                  <a:lnTo>
                    <a:pt x="2712" y="1848"/>
                  </a:lnTo>
                  <a:lnTo>
                    <a:pt x="2688" y="1846"/>
                  </a:lnTo>
                  <a:lnTo>
                    <a:pt x="2672" y="1844"/>
                  </a:lnTo>
                  <a:cubicBezTo>
                    <a:pt x="2671" y="1844"/>
                    <a:pt x="2670" y="1844"/>
                    <a:pt x="2670" y="1843"/>
                  </a:cubicBezTo>
                  <a:lnTo>
                    <a:pt x="2661" y="1838"/>
                  </a:lnTo>
                  <a:cubicBezTo>
                    <a:pt x="2658" y="1837"/>
                    <a:pt x="2656" y="1833"/>
                    <a:pt x="2657" y="1830"/>
                  </a:cubicBezTo>
                  <a:lnTo>
                    <a:pt x="2658" y="1825"/>
                  </a:lnTo>
                  <a:cubicBezTo>
                    <a:pt x="2658" y="1823"/>
                    <a:pt x="2659" y="1822"/>
                    <a:pt x="2660" y="1820"/>
                  </a:cubicBezTo>
                  <a:lnTo>
                    <a:pt x="2669" y="1812"/>
                  </a:lnTo>
                  <a:cubicBezTo>
                    <a:pt x="2670" y="1812"/>
                    <a:pt x="2671" y="1811"/>
                    <a:pt x="2671" y="1811"/>
                  </a:cubicBezTo>
                  <a:lnTo>
                    <a:pt x="2691" y="1803"/>
                  </a:lnTo>
                  <a:lnTo>
                    <a:pt x="2721" y="1794"/>
                  </a:lnTo>
                  <a:lnTo>
                    <a:pt x="2767" y="1782"/>
                  </a:lnTo>
                  <a:lnTo>
                    <a:pt x="2829" y="1767"/>
                  </a:lnTo>
                  <a:lnTo>
                    <a:pt x="2903" y="1750"/>
                  </a:lnTo>
                  <a:lnTo>
                    <a:pt x="2985" y="1733"/>
                  </a:lnTo>
                  <a:lnTo>
                    <a:pt x="3071" y="1716"/>
                  </a:lnTo>
                  <a:lnTo>
                    <a:pt x="3154" y="1700"/>
                  </a:lnTo>
                  <a:lnTo>
                    <a:pt x="3233" y="1687"/>
                  </a:lnTo>
                  <a:lnTo>
                    <a:pt x="3300" y="1678"/>
                  </a:lnTo>
                  <a:lnTo>
                    <a:pt x="3362" y="1675"/>
                  </a:lnTo>
                  <a:lnTo>
                    <a:pt x="3422" y="1679"/>
                  </a:lnTo>
                  <a:lnTo>
                    <a:pt x="3536" y="1693"/>
                  </a:lnTo>
                  <a:lnTo>
                    <a:pt x="3584" y="1700"/>
                  </a:lnTo>
                  <a:lnTo>
                    <a:pt x="3626" y="1704"/>
                  </a:lnTo>
                  <a:lnTo>
                    <a:pt x="3660" y="1704"/>
                  </a:lnTo>
                  <a:lnTo>
                    <a:pt x="3658" y="1705"/>
                  </a:lnTo>
                  <a:lnTo>
                    <a:pt x="3683" y="1698"/>
                  </a:lnTo>
                  <a:lnTo>
                    <a:pt x="3679" y="1700"/>
                  </a:lnTo>
                  <a:lnTo>
                    <a:pt x="3692" y="1685"/>
                  </a:lnTo>
                  <a:lnTo>
                    <a:pt x="3690" y="1690"/>
                  </a:lnTo>
                  <a:lnTo>
                    <a:pt x="3691" y="1668"/>
                  </a:lnTo>
                  <a:lnTo>
                    <a:pt x="3692" y="1671"/>
                  </a:lnTo>
                  <a:lnTo>
                    <a:pt x="3684" y="1645"/>
                  </a:lnTo>
                  <a:lnTo>
                    <a:pt x="3671" y="1615"/>
                  </a:lnTo>
                  <a:lnTo>
                    <a:pt x="3672" y="1616"/>
                  </a:lnTo>
                  <a:lnTo>
                    <a:pt x="3635" y="1559"/>
                  </a:lnTo>
                  <a:lnTo>
                    <a:pt x="3617" y="1536"/>
                  </a:lnTo>
                  <a:lnTo>
                    <a:pt x="3602" y="1519"/>
                  </a:lnTo>
                  <a:lnTo>
                    <a:pt x="3593" y="1507"/>
                  </a:lnTo>
                  <a:lnTo>
                    <a:pt x="3587" y="1499"/>
                  </a:lnTo>
                  <a:lnTo>
                    <a:pt x="3589" y="1501"/>
                  </a:lnTo>
                  <a:lnTo>
                    <a:pt x="3579" y="1495"/>
                  </a:lnTo>
                  <a:lnTo>
                    <a:pt x="3584" y="1496"/>
                  </a:lnTo>
                  <a:lnTo>
                    <a:pt x="3574" y="1497"/>
                  </a:lnTo>
                  <a:lnTo>
                    <a:pt x="3557" y="1498"/>
                  </a:lnTo>
                  <a:lnTo>
                    <a:pt x="3532" y="1500"/>
                  </a:lnTo>
                  <a:lnTo>
                    <a:pt x="3494" y="1501"/>
                  </a:lnTo>
                  <a:lnTo>
                    <a:pt x="3440" y="1503"/>
                  </a:lnTo>
                  <a:lnTo>
                    <a:pt x="3371" y="1506"/>
                  </a:lnTo>
                  <a:lnTo>
                    <a:pt x="3291" y="1509"/>
                  </a:lnTo>
                  <a:lnTo>
                    <a:pt x="3205" y="1513"/>
                  </a:lnTo>
                  <a:lnTo>
                    <a:pt x="3118" y="1519"/>
                  </a:lnTo>
                  <a:lnTo>
                    <a:pt x="3035" y="1525"/>
                  </a:lnTo>
                  <a:lnTo>
                    <a:pt x="2960" y="1532"/>
                  </a:lnTo>
                  <a:lnTo>
                    <a:pt x="2899" y="1540"/>
                  </a:lnTo>
                  <a:lnTo>
                    <a:pt x="2800" y="1564"/>
                  </a:lnTo>
                  <a:lnTo>
                    <a:pt x="2721" y="1595"/>
                  </a:lnTo>
                  <a:lnTo>
                    <a:pt x="2690" y="1610"/>
                  </a:lnTo>
                  <a:lnTo>
                    <a:pt x="2664" y="1623"/>
                  </a:lnTo>
                  <a:lnTo>
                    <a:pt x="2643" y="1632"/>
                  </a:lnTo>
                  <a:lnTo>
                    <a:pt x="2630" y="1636"/>
                  </a:lnTo>
                  <a:cubicBezTo>
                    <a:pt x="2629" y="1637"/>
                    <a:pt x="2627" y="1637"/>
                    <a:pt x="2626" y="1636"/>
                  </a:cubicBezTo>
                  <a:lnTo>
                    <a:pt x="2621" y="1635"/>
                  </a:lnTo>
                  <a:cubicBezTo>
                    <a:pt x="2617" y="1634"/>
                    <a:pt x="2614" y="1630"/>
                    <a:pt x="2615" y="1626"/>
                  </a:cubicBezTo>
                  <a:lnTo>
                    <a:pt x="2616" y="1620"/>
                  </a:lnTo>
                  <a:cubicBezTo>
                    <a:pt x="2616" y="1618"/>
                    <a:pt x="2617" y="1617"/>
                    <a:pt x="2618" y="1615"/>
                  </a:cubicBezTo>
                  <a:lnTo>
                    <a:pt x="2628" y="1607"/>
                  </a:lnTo>
                  <a:lnTo>
                    <a:pt x="2642" y="1596"/>
                  </a:lnTo>
                  <a:lnTo>
                    <a:pt x="2685" y="1569"/>
                  </a:lnTo>
                  <a:lnTo>
                    <a:pt x="2741" y="1544"/>
                  </a:lnTo>
                  <a:lnTo>
                    <a:pt x="2812" y="1519"/>
                  </a:lnTo>
                  <a:lnTo>
                    <a:pt x="2900" y="1490"/>
                  </a:lnTo>
                  <a:lnTo>
                    <a:pt x="3000" y="1464"/>
                  </a:lnTo>
                  <a:lnTo>
                    <a:pt x="3108" y="1447"/>
                  </a:lnTo>
                  <a:lnTo>
                    <a:pt x="3168" y="1444"/>
                  </a:lnTo>
                  <a:lnTo>
                    <a:pt x="3235" y="1446"/>
                  </a:lnTo>
                  <a:lnTo>
                    <a:pt x="3379" y="1455"/>
                  </a:lnTo>
                  <a:lnTo>
                    <a:pt x="3449" y="1461"/>
                  </a:lnTo>
                  <a:lnTo>
                    <a:pt x="3513" y="1465"/>
                  </a:lnTo>
                  <a:lnTo>
                    <a:pt x="3567" y="1468"/>
                  </a:lnTo>
                  <a:lnTo>
                    <a:pt x="3607" y="1467"/>
                  </a:lnTo>
                  <a:lnTo>
                    <a:pt x="3638" y="1462"/>
                  </a:lnTo>
                  <a:lnTo>
                    <a:pt x="3664" y="1454"/>
                  </a:lnTo>
                  <a:lnTo>
                    <a:pt x="3686" y="1444"/>
                  </a:lnTo>
                  <a:lnTo>
                    <a:pt x="3684" y="1445"/>
                  </a:lnTo>
                  <a:lnTo>
                    <a:pt x="3697" y="1434"/>
                  </a:lnTo>
                  <a:lnTo>
                    <a:pt x="3695" y="1438"/>
                  </a:lnTo>
                  <a:lnTo>
                    <a:pt x="3699" y="1427"/>
                  </a:lnTo>
                  <a:lnTo>
                    <a:pt x="3699" y="1433"/>
                  </a:lnTo>
                  <a:lnTo>
                    <a:pt x="3693" y="1421"/>
                  </a:lnTo>
                  <a:lnTo>
                    <a:pt x="3697" y="1425"/>
                  </a:lnTo>
                  <a:lnTo>
                    <a:pt x="3677" y="1415"/>
                  </a:lnTo>
                  <a:lnTo>
                    <a:pt x="3678" y="1415"/>
                  </a:lnTo>
                  <a:lnTo>
                    <a:pt x="3646" y="1405"/>
                  </a:lnTo>
                  <a:lnTo>
                    <a:pt x="3622" y="1401"/>
                  </a:lnTo>
                  <a:lnTo>
                    <a:pt x="3591" y="1396"/>
                  </a:lnTo>
                  <a:lnTo>
                    <a:pt x="3514" y="1386"/>
                  </a:lnTo>
                  <a:lnTo>
                    <a:pt x="3420" y="1376"/>
                  </a:lnTo>
                  <a:lnTo>
                    <a:pt x="3317" y="1367"/>
                  </a:lnTo>
                  <a:lnTo>
                    <a:pt x="3212" y="1358"/>
                  </a:lnTo>
                  <a:lnTo>
                    <a:pt x="3112" y="1352"/>
                  </a:lnTo>
                  <a:lnTo>
                    <a:pt x="3024" y="1348"/>
                  </a:lnTo>
                  <a:lnTo>
                    <a:pt x="2986" y="1347"/>
                  </a:lnTo>
                  <a:lnTo>
                    <a:pt x="2955" y="1347"/>
                  </a:lnTo>
                  <a:lnTo>
                    <a:pt x="2904" y="1351"/>
                  </a:lnTo>
                  <a:lnTo>
                    <a:pt x="2863" y="1358"/>
                  </a:lnTo>
                  <a:lnTo>
                    <a:pt x="2864" y="1358"/>
                  </a:lnTo>
                  <a:lnTo>
                    <a:pt x="2833" y="1369"/>
                  </a:lnTo>
                  <a:lnTo>
                    <a:pt x="2808" y="1380"/>
                  </a:lnTo>
                  <a:lnTo>
                    <a:pt x="2766" y="1406"/>
                  </a:lnTo>
                  <a:lnTo>
                    <a:pt x="2727" y="1424"/>
                  </a:lnTo>
                  <a:cubicBezTo>
                    <a:pt x="2726" y="1424"/>
                    <a:pt x="2726" y="1424"/>
                    <a:pt x="2726" y="1424"/>
                  </a:cubicBezTo>
                  <a:lnTo>
                    <a:pt x="2678" y="1437"/>
                  </a:lnTo>
                  <a:lnTo>
                    <a:pt x="2634" y="1447"/>
                  </a:lnTo>
                  <a:lnTo>
                    <a:pt x="2616" y="1450"/>
                  </a:lnTo>
                  <a:lnTo>
                    <a:pt x="2605" y="1451"/>
                  </a:lnTo>
                  <a:cubicBezTo>
                    <a:pt x="2603" y="1452"/>
                    <a:pt x="2602" y="1451"/>
                    <a:pt x="2600" y="1450"/>
                  </a:cubicBezTo>
                  <a:lnTo>
                    <a:pt x="2597" y="1448"/>
                  </a:lnTo>
                  <a:cubicBezTo>
                    <a:pt x="2595" y="1447"/>
                    <a:pt x="2593" y="1444"/>
                    <a:pt x="2593" y="1442"/>
                  </a:cubicBezTo>
                  <a:cubicBezTo>
                    <a:pt x="2593" y="1439"/>
                    <a:pt x="2595" y="1436"/>
                    <a:pt x="2597" y="1435"/>
                  </a:cubicBezTo>
                  <a:lnTo>
                    <a:pt x="2604" y="1430"/>
                  </a:lnTo>
                  <a:lnTo>
                    <a:pt x="2620" y="1419"/>
                  </a:lnTo>
                  <a:lnTo>
                    <a:pt x="2644" y="1403"/>
                  </a:lnTo>
                  <a:lnTo>
                    <a:pt x="2676" y="1384"/>
                  </a:lnTo>
                  <a:lnTo>
                    <a:pt x="2714" y="1361"/>
                  </a:lnTo>
                  <a:lnTo>
                    <a:pt x="2807" y="1320"/>
                  </a:lnTo>
                  <a:lnTo>
                    <a:pt x="2860" y="1304"/>
                  </a:lnTo>
                  <a:lnTo>
                    <a:pt x="2916" y="1293"/>
                  </a:lnTo>
                  <a:lnTo>
                    <a:pt x="2980" y="1289"/>
                  </a:lnTo>
                  <a:lnTo>
                    <a:pt x="3057" y="1289"/>
                  </a:lnTo>
                  <a:lnTo>
                    <a:pt x="3140" y="1293"/>
                  </a:lnTo>
                  <a:lnTo>
                    <a:pt x="3227" y="1299"/>
                  </a:lnTo>
                  <a:lnTo>
                    <a:pt x="3312" y="1305"/>
                  </a:lnTo>
                  <a:lnTo>
                    <a:pt x="3391" y="1311"/>
                  </a:lnTo>
                  <a:lnTo>
                    <a:pt x="3458" y="1313"/>
                  </a:lnTo>
                  <a:lnTo>
                    <a:pt x="3511" y="1313"/>
                  </a:lnTo>
                  <a:lnTo>
                    <a:pt x="3550" y="1308"/>
                  </a:lnTo>
                  <a:lnTo>
                    <a:pt x="3549" y="1308"/>
                  </a:lnTo>
                  <a:lnTo>
                    <a:pt x="3579" y="1299"/>
                  </a:lnTo>
                  <a:lnTo>
                    <a:pt x="3578" y="1299"/>
                  </a:lnTo>
                  <a:lnTo>
                    <a:pt x="3599" y="1289"/>
                  </a:lnTo>
                  <a:lnTo>
                    <a:pt x="3597" y="1290"/>
                  </a:lnTo>
                  <a:lnTo>
                    <a:pt x="3611" y="1278"/>
                  </a:lnTo>
                  <a:lnTo>
                    <a:pt x="3609" y="1281"/>
                  </a:lnTo>
                  <a:lnTo>
                    <a:pt x="3620" y="1258"/>
                  </a:lnTo>
                  <a:lnTo>
                    <a:pt x="3619" y="1261"/>
                  </a:lnTo>
                  <a:lnTo>
                    <a:pt x="3619" y="1243"/>
                  </a:lnTo>
                  <a:lnTo>
                    <a:pt x="3620" y="1247"/>
                  </a:lnTo>
                  <a:lnTo>
                    <a:pt x="3615" y="1238"/>
                  </a:lnTo>
                  <a:lnTo>
                    <a:pt x="3620" y="1242"/>
                  </a:lnTo>
                  <a:lnTo>
                    <a:pt x="3603" y="1237"/>
                  </a:lnTo>
                  <a:lnTo>
                    <a:pt x="3605" y="1237"/>
                  </a:lnTo>
                  <a:lnTo>
                    <a:pt x="3588" y="1235"/>
                  </a:lnTo>
                  <a:lnTo>
                    <a:pt x="3565" y="1234"/>
                  </a:lnTo>
                  <a:lnTo>
                    <a:pt x="3534" y="1233"/>
                  </a:lnTo>
                  <a:lnTo>
                    <a:pt x="3493" y="1232"/>
                  </a:lnTo>
                  <a:lnTo>
                    <a:pt x="3439" y="1230"/>
                  </a:lnTo>
                  <a:lnTo>
                    <a:pt x="3373" y="1228"/>
                  </a:lnTo>
                  <a:lnTo>
                    <a:pt x="3296" y="1225"/>
                  </a:lnTo>
                  <a:lnTo>
                    <a:pt x="3214" y="1223"/>
                  </a:lnTo>
                  <a:lnTo>
                    <a:pt x="3047" y="1222"/>
                  </a:lnTo>
                  <a:lnTo>
                    <a:pt x="2968" y="1226"/>
                  </a:lnTo>
                  <a:lnTo>
                    <a:pt x="2899" y="1232"/>
                  </a:lnTo>
                  <a:lnTo>
                    <a:pt x="2772" y="1257"/>
                  </a:lnTo>
                  <a:lnTo>
                    <a:pt x="2652" y="1292"/>
                  </a:lnTo>
                  <a:lnTo>
                    <a:pt x="2545" y="1331"/>
                  </a:lnTo>
                  <a:lnTo>
                    <a:pt x="2458" y="1367"/>
                  </a:lnTo>
                  <a:lnTo>
                    <a:pt x="2424" y="1383"/>
                  </a:lnTo>
                  <a:lnTo>
                    <a:pt x="2396" y="1401"/>
                  </a:lnTo>
                  <a:lnTo>
                    <a:pt x="2397" y="1400"/>
                  </a:lnTo>
                  <a:lnTo>
                    <a:pt x="2354" y="1438"/>
                  </a:lnTo>
                  <a:lnTo>
                    <a:pt x="2321" y="1468"/>
                  </a:lnTo>
                  <a:cubicBezTo>
                    <a:pt x="2320" y="1469"/>
                    <a:pt x="2320" y="1469"/>
                    <a:pt x="2319" y="1469"/>
                  </a:cubicBezTo>
                  <a:lnTo>
                    <a:pt x="2303" y="1478"/>
                  </a:lnTo>
                  <a:cubicBezTo>
                    <a:pt x="2303" y="1479"/>
                    <a:pt x="2302" y="1479"/>
                    <a:pt x="2301" y="1479"/>
                  </a:cubicBezTo>
                  <a:lnTo>
                    <a:pt x="2283" y="1482"/>
                  </a:lnTo>
                  <a:cubicBezTo>
                    <a:pt x="2282" y="1482"/>
                    <a:pt x="2281" y="1483"/>
                    <a:pt x="2280" y="1482"/>
                  </a:cubicBezTo>
                  <a:lnTo>
                    <a:pt x="2249" y="1478"/>
                  </a:lnTo>
                  <a:cubicBezTo>
                    <a:pt x="2248" y="1478"/>
                    <a:pt x="2247" y="1478"/>
                    <a:pt x="2246" y="1477"/>
                  </a:cubicBezTo>
                  <a:lnTo>
                    <a:pt x="2221" y="1460"/>
                  </a:lnTo>
                  <a:cubicBezTo>
                    <a:pt x="2220" y="1460"/>
                    <a:pt x="2220" y="1459"/>
                    <a:pt x="2219" y="1459"/>
                  </a:cubicBezTo>
                  <a:lnTo>
                    <a:pt x="2188" y="1423"/>
                  </a:lnTo>
                  <a:lnTo>
                    <a:pt x="2167" y="1398"/>
                  </a:lnTo>
                  <a:lnTo>
                    <a:pt x="2140" y="1365"/>
                  </a:lnTo>
                  <a:lnTo>
                    <a:pt x="2105" y="1324"/>
                  </a:lnTo>
                  <a:lnTo>
                    <a:pt x="2061" y="1273"/>
                  </a:lnTo>
                  <a:lnTo>
                    <a:pt x="2012" y="1216"/>
                  </a:lnTo>
                  <a:lnTo>
                    <a:pt x="1961" y="1153"/>
                  </a:lnTo>
                  <a:lnTo>
                    <a:pt x="1911" y="1088"/>
                  </a:lnTo>
                  <a:lnTo>
                    <a:pt x="1864" y="1023"/>
                  </a:lnTo>
                  <a:lnTo>
                    <a:pt x="1823" y="959"/>
                  </a:lnTo>
                  <a:lnTo>
                    <a:pt x="1793" y="900"/>
                  </a:lnTo>
                  <a:lnTo>
                    <a:pt x="1772" y="843"/>
                  </a:lnTo>
                  <a:lnTo>
                    <a:pt x="1758" y="786"/>
                  </a:lnTo>
                  <a:lnTo>
                    <a:pt x="1744" y="674"/>
                  </a:lnTo>
                  <a:lnTo>
                    <a:pt x="1745" y="568"/>
                  </a:lnTo>
                  <a:lnTo>
                    <a:pt x="1755" y="473"/>
                  </a:lnTo>
                  <a:lnTo>
                    <a:pt x="1771" y="393"/>
                  </a:lnTo>
                  <a:cubicBezTo>
                    <a:pt x="1771" y="392"/>
                    <a:pt x="1771" y="392"/>
                    <a:pt x="1771" y="392"/>
                  </a:cubicBezTo>
                  <a:lnTo>
                    <a:pt x="1798" y="322"/>
                  </a:lnTo>
                  <a:lnTo>
                    <a:pt x="1833" y="259"/>
                  </a:lnTo>
                  <a:lnTo>
                    <a:pt x="1871" y="200"/>
                  </a:lnTo>
                  <a:lnTo>
                    <a:pt x="1896" y="171"/>
                  </a:lnTo>
                  <a:lnTo>
                    <a:pt x="1928" y="140"/>
                  </a:lnTo>
                  <a:lnTo>
                    <a:pt x="1999" y="82"/>
                  </a:lnTo>
                  <a:lnTo>
                    <a:pt x="2030" y="58"/>
                  </a:lnTo>
                  <a:lnTo>
                    <a:pt x="2054" y="36"/>
                  </a:lnTo>
                  <a:lnTo>
                    <a:pt x="2053" y="37"/>
                  </a:lnTo>
                  <a:lnTo>
                    <a:pt x="2066" y="20"/>
                  </a:lnTo>
                  <a:lnTo>
                    <a:pt x="2065" y="26"/>
                  </a:lnTo>
                  <a:lnTo>
                    <a:pt x="2063" y="15"/>
                  </a:lnTo>
                  <a:lnTo>
                    <a:pt x="2069" y="21"/>
                  </a:lnTo>
                  <a:lnTo>
                    <a:pt x="2048" y="16"/>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81" name="Freeform 18"/>
            <p:cNvSpPr>
              <a:spLocks/>
            </p:cNvSpPr>
            <p:nvPr/>
          </p:nvSpPr>
          <p:spPr bwMode="auto">
            <a:xfrm>
              <a:off x="8334404" y="3944938"/>
              <a:ext cx="344488" cy="444500"/>
            </a:xfrm>
            <a:custGeom>
              <a:avLst/>
              <a:gdLst>
                <a:gd name="T0" fmla="*/ 128938 w 879"/>
                <a:gd name="T1" fmla="*/ 21835 h 1140"/>
                <a:gd name="T2" fmla="*/ 12541 w 879"/>
                <a:gd name="T3" fmla="*/ 13257 h 1140"/>
                <a:gd name="T4" fmla="*/ 9406 w 879"/>
                <a:gd name="T5" fmla="*/ 38211 h 1140"/>
                <a:gd name="T6" fmla="*/ 138344 w 879"/>
                <a:gd name="T7" fmla="*/ 66675 h 1140"/>
                <a:gd name="T8" fmla="*/ 266106 w 879"/>
                <a:gd name="T9" fmla="*/ 111125 h 1140"/>
                <a:gd name="T10" fmla="*/ 261011 w 879"/>
                <a:gd name="T11" fmla="*/ 118533 h 1140"/>
                <a:gd name="T12" fmla="*/ 117573 w 879"/>
                <a:gd name="T13" fmla="*/ 92409 h 1140"/>
                <a:gd name="T14" fmla="*/ 37231 w 879"/>
                <a:gd name="T15" fmla="*/ 63556 h 1140"/>
                <a:gd name="T16" fmla="*/ 24690 w 879"/>
                <a:gd name="T17" fmla="*/ 100987 h 1140"/>
                <a:gd name="T18" fmla="*/ 41150 w 879"/>
                <a:gd name="T19" fmla="*/ 142708 h 1140"/>
                <a:gd name="T20" fmla="*/ 164602 w 879"/>
                <a:gd name="T21" fmla="*/ 175850 h 1140"/>
                <a:gd name="T22" fmla="*/ 251606 w 879"/>
                <a:gd name="T23" fmla="*/ 195736 h 1140"/>
                <a:gd name="T24" fmla="*/ 328812 w 879"/>
                <a:gd name="T25" fmla="*/ 216401 h 1140"/>
                <a:gd name="T26" fmla="*/ 297067 w 879"/>
                <a:gd name="T27" fmla="*/ 217571 h 1140"/>
                <a:gd name="T28" fmla="*/ 154020 w 879"/>
                <a:gd name="T29" fmla="*/ 192617 h 1140"/>
                <a:gd name="T30" fmla="*/ 39583 w 879"/>
                <a:gd name="T31" fmla="*/ 165713 h 1140"/>
                <a:gd name="T32" fmla="*/ 26650 w 879"/>
                <a:gd name="T33" fmla="*/ 190667 h 1140"/>
                <a:gd name="T34" fmla="*/ 45853 w 879"/>
                <a:gd name="T35" fmla="*/ 279177 h 1140"/>
                <a:gd name="T36" fmla="*/ 134817 w 879"/>
                <a:gd name="T37" fmla="*/ 304911 h 1140"/>
                <a:gd name="T38" fmla="*/ 274336 w 879"/>
                <a:gd name="T39" fmla="*/ 304132 h 1140"/>
                <a:gd name="T40" fmla="*/ 289621 w 879"/>
                <a:gd name="T41" fmla="*/ 310370 h 1140"/>
                <a:gd name="T42" fmla="*/ 145398 w 879"/>
                <a:gd name="T43" fmla="*/ 325187 h 1140"/>
                <a:gd name="T44" fmla="*/ 44286 w 879"/>
                <a:gd name="T45" fmla="*/ 338444 h 1140"/>
                <a:gd name="T46" fmla="*/ 48597 w 879"/>
                <a:gd name="T47" fmla="*/ 400440 h 1140"/>
                <a:gd name="T48" fmla="*/ 41542 w 879"/>
                <a:gd name="T49" fmla="*/ 429293 h 1140"/>
                <a:gd name="T50" fmla="*/ 67408 w 879"/>
                <a:gd name="T51" fmla="*/ 434752 h 1140"/>
                <a:gd name="T52" fmla="*/ 272769 w 879"/>
                <a:gd name="T53" fmla="*/ 415647 h 1140"/>
                <a:gd name="T54" fmla="*/ 344488 w 879"/>
                <a:gd name="T55" fmla="*/ 353650 h 1140"/>
                <a:gd name="T56" fmla="*/ 249254 w 879"/>
                <a:gd name="T57" fmla="*/ 430853 h 1140"/>
                <a:gd name="T58" fmla="*/ 54475 w 879"/>
                <a:gd name="T59" fmla="*/ 438651 h 1140"/>
                <a:gd name="T60" fmla="*/ 36448 w 879"/>
                <a:gd name="T61" fmla="*/ 422275 h 1140"/>
                <a:gd name="T62" fmla="*/ 41150 w 879"/>
                <a:gd name="T63" fmla="*/ 394591 h 1140"/>
                <a:gd name="T64" fmla="*/ 43894 w 879"/>
                <a:gd name="T65" fmla="*/ 327916 h 1140"/>
                <a:gd name="T66" fmla="*/ 162250 w 879"/>
                <a:gd name="T67" fmla="*/ 317389 h 1140"/>
                <a:gd name="T68" fmla="*/ 290796 w 879"/>
                <a:gd name="T69" fmla="*/ 304132 h 1140"/>
                <a:gd name="T70" fmla="*/ 249646 w 879"/>
                <a:gd name="T71" fmla="*/ 311150 h 1140"/>
                <a:gd name="T72" fmla="*/ 87396 w 879"/>
                <a:gd name="T73" fmla="*/ 307641 h 1140"/>
                <a:gd name="T74" fmla="*/ 32137 w 879"/>
                <a:gd name="T75" fmla="*/ 267090 h 1140"/>
                <a:gd name="T76" fmla="*/ 23515 w 879"/>
                <a:gd name="T77" fmla="*/ 175850 h 1140"/>
                <a:gd name="T78" fmla="*/ 50948 w 879"/>
                <a:gd name="T79" fmla="*/ 159084 h 1140"/>
                <a:gd name="T80" fmla="*/ 168913 w 879"/>
                <a:gd name="T81" fmla="*/ 189107 h 1140"/>
                <a:gd name="T82" fmla="*/ 318230 w 879"/>
                <a:gd name="T83" fmla="*/ 215232 h 1140"/>
                <a:gd name="T84" fmla="*/ 323325 w 879"/>
                <a:gd name="T85" fmla="*/ 220300 h 1140"/>
                <a:gd name="T86" fmla="*/ 181846 w 879"/>
                <a:gd name="T87" fmla="*/ 184818 h 1140"/>
                <a:gd name="T88" fmla="*/ 94450 w 879"/>
                <a:gd name="T89" fmla="*/ 168052 h 1140"/>
                <a:gd name="T90" fmla="*/ 22731 w 879"/>
                <a:gd name="T91" fmla="*/ 126332 h 1140"/>
                <a:gd name="T92" fmla="*/ 25082 w 879"/>
                <a:gd name="T93" fmla="*/ 67845 h 1140"/>
                <a:gd name="T94" fmla="*/ 42326 w 879"/>
                <a:gd name="T95" fmla="*/ 58487 h 1140"/>
                <a:gd name="T96" fmla="*/ 198698 w 879"/>
                <a:gd name="T97" fmla="*/ 102547 h 1140"/>
                <a:gd name="T98" fmla="*/ 265322 w 879"/>
                <a:gd name="T99" fmla="*/ 112295 h 1140"/>
                <a:gd name="T100" fmla="*/ 221037 w 879"/>
                <a:gd name="T101" fmla="*/ 100597 h 1140"/>
                <a:gd name="T102" fmla="*/ 38407 w 879"/>
                <a:gd name="T103" fmla="*/ 49909 h 1140"/>
                <a:gd name="T104" fmla="*/ 1176 w 879"/>
                <a:gd name="T105" fmla="*/ 20665 h 1140"/>
                <a:gd name="T106" fmla="*/ 43894 w 879"/>
                <a:gd name="T107" fmla="*/ 390 h 1140"/>
                <a:gd name="T108" fmla="*/ 244551 w 879"/>
                <a:gd name="T109" fmla="*/ 60436 h 1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9"/>
                <a:gd name="T166" fmla="*/ 0 h 1140"/>
                <a:gd name="T167" fmla="*/ 879 w 879"/>
                <a:gd name="T168" fmla="*/ 1140 h 1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9" h="1140">
                  <a:moveTo>
                    <a:pt x="871" y="227"/>
                  </a:moveTo>
                  <a:lnTo>
                    <a:pt x="749" y="204"/>
                  </a:lnTo>
                  <a:lnTo>
                    <a:pt x="619" y="170"/>
                  </a:lnTo>
                  <a:lnTo>
                    <a:pt x="549" y="143"/>
                  </a:lnTo>
                  <a:lnTo>
                    <a:pt x="474" y="112"/>
                  </a:lnTo>
                  <a:lnTo>
                    <a:pt x="400" y="80"/>
                  </a:lnTo>
                  <a:lnTo>
                    <a:pt x="329" y="56"/>
                  </a:lnTo>
                  <a:lnTo>
                    <a:pt x="255" y="38"/>
                  </a:lnTo>
                  <a:lnTo>
                    <a:pt x="179" y="24"/>
                  </a:lnTo>
                  <a:lnTo>
                    <a:pt x="111" y="16"/>
                  </a:lnTo>
                  <a:lnTo>
                    <a:pt x="83" y="16"/>
                  </a:lnTo>
                  <a:lnTo>
                    <a:pt x="61" y="18"/>
                  </a:lnTo>
                  <a:lnTo>
                    <a:pt x="64" y="18"/>
                  </a:lnTo>
                  <a:lnTo>
                    <a:pt x="32" y="34"/>
                  </a:lnTo>
                  <a:lnTo>
                    <a:pt x="35" y="31"/>
                  </a:lnTo>
                  <a:lnTo>
                    <a:pt x="18" y="58"/>
                  </a:lnTo>
                  <a:lnTo>
                    <a:pt x="19" y="54"/>
                  </a:lnTo>
                  <a:lnTo>
                    <a:pt x="16" y="83"/>
                  </a:lnTo>
                  <a:lnTo>
                    <a:pt x="15" y="79"/>
                  </a:lnTo>
                  <a:lnTo>
                    <a:pt x="28" y="102"/>
                  </a:lnTo>
                  <a:lnTo>
                    <a:pt x="24" y="98"/>
                  </a:lnTo>
                  <a:lnTo>
                    <a:pt x="54" y="109"/>
                  </a:lnTo>
                  <a:lnTo>
                    <a:pt x="52" y="108"/>
                  </a:lnTo>
                  <a:lnTo>
                    <a:pt x="99" y="112"/>
                  </a:lnTo>
                  <a:lnTo>
                    <a:pt x="160" y="120"/>
                  </a:lnTo>
                  <a:lnTo>
                    <a:pt x="236" y="136"/>
                  </a:lnTo>
                  <a:lnTo>
                    <a:pt x="288" y="151"/>
                  </a:lnTo>
                  <a:lnTo>
                    <a:pt x="353" y="171"/>
                  </a:lnTo>
                  <a:lnTo>
                    <a:pt x="425" y="195"/>
                  </a:lnTo>
                  <a:lnTo>
                    <a:pt x="500" y="219"/>
                  </a:lnTo>
                  <a:lnTo>
                    <a:pt x="569" y="243"/>
                  </a:lnTo>
                  <a:lnTo>
                    <a:pt x="627" y="263"/>
                  </a:lnTo>
                  <a:lnTo>
                    <a:pt x="649" y="272"/>
                  </a:lnTo>
                  <a:lnTo>
                    <a:pt x="667" y="279"/>
                  </a:lnTo>
                  <a:lnTo>
                    <a:pt x="679" y="285"/>
                  </a:lnTo>
                  <a:cubicBezTo>
                    <a:pt x="680" y="286"/>
                    <a:pt x="680" y="286"/>
                    <a:pt x="680" y="286"/>
                  </a:cubicBezTo>
                  <a:lnTo>
                    <a:pt x="684" y="289"/>
                  </a:lnTo>
                  <a:cubicBezTo>
                    <a:pt x="687" y="291"/>
                    <a:pt x="688" y="294"/>
                    <a:pt x="687" y="297"/>
                  </a:cubicBezTo>
                  <a:cubicBezTo>
                    <a:pt x="687" y="300"/>
                    <a:pt x="685" y="302"/>
                    <a:pt x="682" y="303"/>
                  </a:cubicBezTo>
                  <a:lnTo>
                    <a:pt x="679" y="304"/>
                  </a:lnTo>
                  <a:cubicBezTo>
                    <a:pt x="678" y="304"/>
                    <a:pt x="677" y="304"/>
                    <a:pt x="676" y="304"/>
                  </a:cubicBezTo>
                  <a:lnTo>
                    <a:pt x="666" y="304"/>
                  </a:lnTo>
                  <a:lnTo>
                    <a:pt x="649" y="302"/>
                  </a:lnTo>
                  <a:lnTo>
                    <a:pt x="627" y="299"/>
                  </a:lnTo>
                  <a:lnTo>
                    <a:pt x="571" y="290"/>
                  </a:lnTo>
                  <a:lnTo>
                    <a:pt x="504" y="278"/>
                  </a:lnTo>
                  <a:lnTo>
                    <a:pt x="432" y="264"/>
                  </a:lnTo>
                  <a:lnTo>
                    <a:pt x="362" y="250"/>
                  </a:lnTo>
                  <a:lnTo>
                    <a:pt x="300" y="237"/>
                  </a:lnTo>
                  <a:lnTo>
                    <a:pt x="253" y="227"/>
                  </a:lnTo>
                  <a:lnTo>
                    <a:pt x="186" y="205"/>
                  </a:lnTo>
                  <a:lnTo>
                    <a:pt x="136" y="181"/>
                  </a:lnTo>
                  <a:lnTo>
                    <a:pt x="101" y="165"/>
                  </a:lnTo>
                  <a:lnTo>
                    <a:pt x="104" y="165"/>
                  </a:lnTo>
                  <a:lnTo>
                    <a:pt x="91" y="164"/>
                  </a:lnTo>
                  <a:lnTo>
                    <a:pt x="95" y="163"/>
                  </a:lnTo>
                  <a:lnTo>
                    <a:pt x="84" y="169"/>
                  </a:lnTo>
                  <a:lnTo>
                    <a:pt x="87" y="167"/>
                  </a:lnTo>
                  <a:lnTo>
                    <a:pt x="78" y="181"/>
                  </a:lnTo>
                  <a:lnTo>
                    <a:pt x="79" y="179"/>
                  </a:lnTo>
                  <a:lnTo>
                    <a:pt x="71" y="201"/>
                  </a:lnTo>
                  <a:lnTo>
                    <a:pt x="71" y="200"/>
                  </a:lnTo>
                  <a:lnTo>
                    <a:pt x="63" y="259"/>
                  </a:lnTo>
                  <a:lnTo>
                    <a:pt x="63" y="257"/>
                  </a:lnTo>
                  <a:lnTo>
                    <a:pt x="66" y="289"/>
                  </a:lnTo>
                  <a:lnTo>
                    <a:pt x="73" y="319"/>
                  </a:lnTo>
                  <a:lnTo>
                    <a:pt x="73" y="317"/>
                  </a:lnTo>
                  <a:lnTo>
                    <a:pt x="86" y="345"/>
                  </a:lnTo>
                  <a:lnTo>
                    <a:pt x="84" y="343"/>
                  </a:lnTo>
                  <a:lnTo>
                    <a:pt x="105" y="366"/>
                  </a:lnTo>
                  <a:lnTo>
                    <a:pt x="103" y="364"/>
                  </a:lnTo>
                  <a:lnTo>
                    <a:pt x="137" y="382"/>
                  </a:lnTo>
                  <a:lnTo>
                    <a:pt x="186" y="400"/>
                  </a:lnTo>
                  <a:lnTo>
                    <a:pt x="246" y="416"/>
                  </a:lnTo>
                  <a:lnTo>
                    <a:pt x="309" y="430"/>
                  </a:lnTo>
                  <a:lnTo>
                    <a:pt x="369" y="442"/>
                  </a:lnTo>
                  <a:lnTo>
                    <a:pt x="420" y="451"/>
                  </a:lnTo>
                  <a:lnTo>
                    <a:pt x="455" y="457"/>
                  </a:lnTo>
                  <a:lnTo>
                    <a:pt x="464" y="457"/>
                  </a:lnTo>
                  <a:cubicBezTo>
                    <a:pt x="465" y="458"/>
                    <a:pt x="465" y="458"/>
                    <a:pt x="466" y="458"/>
                  </a:cubicBezTo>
                  <a:lnTo>
                    <a:pt x="469" y="459"/>
                  </a:lnTo>
                  <a:lnTo>
                    <a:pt x="520" y="472"/>
                  </a:lnTo>
                  <a:lnTo>
                    <a:pt x="579" y="486"/>
                  </a:lnTo>
                  <a:lnTo>
                    <a:pt x="642" y="502"/>
                  </a:lnTo>
                  <a:lnTo>
                    <a:pt x="703" y="517"/>
                  </a:lnTo>
                  <a:lnTo>
                    <a:pt x="758" y="530"/>
                  </a:lnTo>
                  <a:lnTo>
                    <a:pt x="802" y="542"/>
                  </a:lnTo>
                  <a:lnTo>
                    <a:pt x="830" y="550"/>
                  </a:lnTo>
                  <a:cubicBezTo>
                    <a:pt x="830" y="550"/>
                    <a:pt x="831" y="550"/>
                    <a:pt x="831" y="550"/>
                  </a:cubicBezTo>
                  <a:lnTo>
                    <a:pt x="837" y="553"/>
                  </a:lnTo>
                  <a:cubicBezTo>
                    <a:pt x="838" y="554"/>
                    <a:pt x="839" y="554"/>
                    <a:pt x="839" y="555"/>
                  </a:cubicBezTo>
                  <a:lnTo>
                    <a:pt x="840" y="556"/>
                  </a:lnTo>
                  <a:cubicBezTo>
                    <a:pt x="842" y="558"/>
                    <a:pt x="843" y="562"/>
                    <a:pt x="842" y="565"/>
                  </a:cubicBezTo>
                  <a:cubicBezTo>
                    <a:pt x="841" y="568"/>
                    <a:pt x="838" y="569"/>
                    <a:pt x="834" y="569"/>
                  </a:cubicBezTo>
                  <a:lnTo>
                    <a:pt x="827" y="569"/>
                  </a:lnTo>
                  <a:lnTo>
                    <a:pt x="810" y="567"/>
                  </a:lnTo>
                  <a:lnTo>
                    <a:pt x="787" y="563"/>
                  </a:lnTo>
                  <a:lnTo>
                    <a:pt x="758" y="558"/>
                  </a:lnTo>
                  <a:lnTo>
                    <a:pt x="686" y="546"/>
                  </a:lnTo>
                  <a:lnTo>
                    <a:pt x="606" y="532"/>
                  </a:lnTo>
                  <a:lnTo>
                    <a:pt x="525" y="518"/>
                  </a:lnTo>
                  <a:lnTo>
                    <a:pt x="456" y="505"/>
                  </a:lnTo>
                  <a:lnTo>
                    <a:pt x="428" y="500"/>
                  </a:lnTo>
                  <a:lnTo>
                    <a:pt x="407" y="496"/>
                  </a:lnTo>
                  <a:lnTo>
                    <a:pt x="393" y="494"/>
                  </a:lnTo>
                  <a:lnTo>
                    <a:pt x="388" y="493"/>
                  </a:lnTo>
                  <a:lnTo>
                    <a:pt x="291" y="468"/>
                  </a:lnTo>
                  <a:lnTo>
                    <a:pt x="201" y="439"/>
                  </a:lnTo>
                  <a:lnTo>
                    <a:pt x="161" y="428"/>
                  </a:lnTo>
                  <a:lnTo>
                    <a:pt x="127" y="423"/>
                  </a:lnTo>
                  <a:lnTo>
                    <a:pt x="129" y="423"/>
                  </a:lnTo>
                  <a:lnTo>
                    <a:pt x="101" y="425"/>
                  </a:lnTo>
                  <a:lnTo>
                    <a:pt x="104" y="424"/>
                  </a:lnTo>
                  <a:lnTo>
                    <a:pt x="84" y="435"/>
                  </a:lnTo>
                  <a:lnTo>
                    <a:pt x="88" y="432"/>
                  </a:lnTo>
                  <a:lnTo>
                    <a:pt x="75" y="456"/>
                  </a:lnTo>
                  <a:lnTo>
                    <a:pt x="75" y="454"/>
                  </a:lnTo>
                  <a:lnTo>
                    <a:pt x="68" y="490"/>
                  </a:lnTo>
                  <a:lnTo>
                    <a:pt x="68" y="489"/>
                  </a:lnTo>
                  <a:lnTo>
                    <a:pt x="67" y="534"/>
                  </a:lnTo>
                  <a:lnTo>
                    <a:pt x="71" y="583"/>
                  </a:lnTo>
                  <a:lnTo>
                    <a:pt x="81" y="632"/>
                  </a:lnTo>
                  <a:lnTo>
                    <a:pt x="97" y="679"/>
                  </a:lnTo>
                  <a:lnTo>
                    <a:pt x="96" y="678"/>
                  </a:lnTo>
                  <a:lnTo>
                    <a:pt x="118" y="718"/>
                  </a:lnTo>
                  <a:lnTo>
                    <a:pt x="117" y="716"/>
                  </a:lnTo>
                  <a:lnTo>
                    <a:pt x="144" y="745"/>
                  </a:lnTo>
                  <a:lnTo>
                    <a:pt x="142" y="743"/>
                  </a:lnTo>
                  <a:lnTo>
                    <a:pt x="179" y="762"/>
                  </a:lnTo>
                  <a:lnTo>
                    <a:pt x="177" y="762"/>
                  </a:lnTo>
                  <a:lnTo>
                    <a:pt x="226" y="774"/>
                  </a:lnTo>
                  <a:lnTo>
                    <a:pt x="282" y="780"/>
                  </a:lnTo>
                  <a:lnTo>
                    <a:pt x="344" y="782"/>
                  </a:lnTo>
                  <a:lnTo>
                    <a:pt x="406" y="781"/>
                  </a:lnTo>
                  <a:lnTo>
                    <a:pt x="466" y="780"/>
                  </a:lnTo>
                  <a:lnTo>
                    <a:pt x="519" y="779"/>
                  </a:lnTo>
                  <a:lnTo>
                    <a:pt x="564" y="780"/>
                  </a:lnTo>
                  <a:lnTo>
                    <a:pt x="638" y="782"/>
                  </a:lnTo>
                  <a:lnTo>
                    <a:pt x="670" y="781"/>
                  </a:lnTo>
                  <a:lnTo>
                    <a:pt x="700" y="780"/>
                  </a:lnTo>
                  <a:lnTo>
                    <a:pt x="722" y="779"/>
                  </a:lnTo>
                  <a:lnTo>
                    <a:pt x="737" y="778"/>
                  </a:lnTo>
                  <a:cubicBezTo>
                    <a:pt x="738" y="778"/>
                    <a:pt x="738" y="778"/>
                    <a:pt x="739" y="779"/>
                  </a:cubicBezTo>
                  <a:lnTo>
                    <a:pt x="745" y="780"/>
                  </a:lnTo>
                  <a:cubicBezTo>
                    <a:pt x="749" y="780"/>
                    <a:pt x="751" y="784"/>
                    <a:pt x="751" y="787"/>
                  </a:cubicBezTo>
                  <a:cubicBezTo>
                    <a:pt x="751" y="791"/>
                    <a:pt x="749" y="795"/>
                    <a:pt x="745" y="795"/>
                  </a:cubicBezTo>
                  <a:lnTo>
                    <a:pt x="739" y="796"/>
                  </a:lnTo>
                  <a:lnTo>
                    <a:pt x="718" y="799"/>
                  </a:lnTo>
                  <a:lnTo>
                    <a:pt x="683" y="804"/>
                  </a:lnTo>
                  <a:lnTo>
                    <a:pt x="635" y="809"/>
                  </a:lnTo>
                  <a:lnTo>
                    <a:pt x="581" y="814"/>
                  </a:lnTo>
                  <a:lnTo>
                    <a:pt x="467" y="825"/>
                  </a:lnTo>
                  <a:lnTo>
                    <a:pt x="415" y="830"/>
                  </a:lnTo>
                  <a:lnTo>
                    <a:pt x="371" y="834"/>
                  </a:lnTo>
                  <a:lnTo>
                    <a:pt x="294" y="836"/>
                  </a:lnTo>
                  <a:lnTo>
                    <a:pt x="221" y="835"/>
                  </a:lnTo>
                  <a:lnTo>
                    <a:pt x="161" y="837"/>
                  </a:lnTo>
                  <a:lnTo>
                    <a:pt x="163" y="837"/>
                  </a:lnTo>
                  <a:lnTo>
                    <a:pt x="121" y="853"/>
                  </a:lnTo>
                  <a:lnTo>
                    <a:pt x="125" y="850"/>
                  </a:lnTo>
                  <a:lnTo>
                    <a:pt x="113" y="868"/>
                  </a:lnTo>
                  <a:lnTo>
                    <a:pt x="114" y="865"/>
                  </a:lnTo>
                  <a:lnTo>
                    <a:pt x="108" y="891"/>
                  </a:lnTo>
                  <a:lnTo>
                    <a:pt x="108" y="889"/>
                  </a:lnTo>
                  <a:lnTo>
                    <a:pt x="110" y="953"/>
                  </a:lnTo>
                  <a:lnTo>
                    <a:pt x="115" y="983"/>
                  </a:lnTo>
                  <a:lnTo>
                    <a:pt x="120" y="1009"/>
                  </a:lnTo>
                  <a:lnTo>
                    <a:pt x="124" y="1027"/>
                  </a:lnTo>
                  <a:lnTo>
                    <a:pt x="126" y="1033"/>
                  </a:lnTo>
                  <a:cubicBezTo>
                    <a:pt x="127" y="1035"/>
                    <a:pt x="127" y="1036"/>
                    <a:pt x="126" y="1037"/>
                  </a:cubicBezTo>
                  <a:lnTo>
                    <a:pt x="119" y="1066"/>
                  </a:lnTo>
                  <a:cubicBezTo>
                    <a:pt x="119" y="1067"/>
                    <a:pt x="119" y="1068"/>
                    <a:pt x="118" y="1068"/>
                  </a:cubicBezTo>
                  <a:lnTo>
                    <a:pt x="107" y="1088"/>
                  </a:lnTo>
                  <a:lnTo>
                    <a:pt x="108" y="1086"/>
                  </a:lnTo>
                  <a:lnTo>
                    <a:pt x="106" y="1101"/>
                  </a:lnTo>
                  <a:lnTo>
                    <a:pt x="104" y="1094"/>
                  </a:lnTo>
                  <a:lnTo>
                    <a:pt x="110" y="1100"/>
                  </a:lnTo>
                  <a:lnTo>
                    <a:pt x="108" y="1098"/>
                  </a:lnTo>
                  <a:lnTo>
                    <a:pt x="122" y="1104"/>
                  </a:lnTo>
                  <a:lnTo>
                    <a:pt x="120" y="1104"/>
                  </a:lnTo>
                  <a:lnTo>
                    <a:pt x="143" y="1110"/>
                  </a:lnTo>
                  <a:lnTo>
                    <a:pt x="172" y="1115"/>
                  </a:lnTo>
                  <a:lnTo>
                    <a:pt x="246" y="1121"/>
                  </a:lnTo>
                  <a:lnTo>
                    <a:pt x="330" y="1124"/>
                  </a:lnTo>
                  <a:lnTo>
                    <a:pt x="408" y="1122"/>
                  </a:lnTo>
                  <a:lnTo>
                    <a:pt x="483" y="1116"/>
                  </a:lnTo>
                  <a:lnTo>
                    <a:pt x="560" y="1107"/>
                  </a:lnTo>
                  <a:lnTo>
                    <a:pt x="633" y="1090"/>
                  </a:lnTo>
                  <a:lnTo>
                    <a:pt x="696" y="1066"/>
                  </a:lnTo>
                  <a:lnTo>
                    <a:pt x="694" y="1067"/>
                  </a:lnTo>
                  <a:lnTo>
                    <a:pt x="747" y="1034"/>
                  </a:lnTo>
                  <a:lnTo>
                    <a:pt x="746" y="1035"/>
                  </a:lnTo>
                  <a:lnTo>
                    <a:pt x="791" y="993"/>
                  </a:lnTo>
                  <a:lnTo>
                    <a:pt x="790" y="993"/>
                  </a:lnTo>
                  <a:lnTo>
                    <a:pt x="866" y="897"/>
                  </a:lnTo>
                  <a:lnTo>
                    <a:pt x="879" y="907"/>
                  </a:lnTo>
                  <a:lnTo>
                    <a:pt x="803" y="1003"/>
                  </a:lnTo>
                  <a:cubicBezTo>
                    <a:pt x="802" y="1004"/>
                    <a:pt x="802" y="1004"/>
                    <a:pt x="802" y="1004"/>
                  </a:cubicBezTo>
                  <a:lnTo>
                    <a:pt x="757" y="1046"/>
                  </a:lnTo>
                  <a:cubicBezTo>
                    <a:pt x="757" y="1047"/>
                    <a:pt x="756" y="1047"/>
                    <a:pt x="756" y="1047"/>
                  </a:cubicBezTo>
                  <a:lnTo>
                    <a:pt x="703" y="1080"/>
                  </a:lnTo>
                  <a:cubicBezTo>
                    <a:pt x="702" y="1081"/>
                    <a:pt x="702" y="1081"/>
                    <a:pt x="701" y="1081"/>
                  </a:cubicBezTo>
                  <a:lnTo>
                    <a:pt x="636" y="1105"/>
                  </a:lnTo>
                  <a:lnTo>
                    <a:pt x="562" y="1122"/>
                  </a:lnTo>
                  <a:lnTo>
                    <a:pt x="484" y="1132"/>
                  </a:lnTo>
                  <a:lnTo>
                    <a:pt x="409" y="1138"/>
                  </a:lnTo>
                  <a:lnTo>
                    <a:pt x="329" y="1140"/>
                  </a:lnTo>
                  <a:lnTo>
                    <a:pt x="245" y="1137"/>
                  </a:lnTo>
                  <a:lnTo>
                    <a:pt x="169" y="1130"/>
                  </a:lnTo>
                  <a:lnTo>
                    <a:pt x="139" y="1125"/>
                  </a:lnTo>
                  <a:lnTo>
                    <a:pt x="116" y="1119"/>
                  </a:lnTo>
                  <a:cubicBezTo>
                    <a:pt x="116" y="1119"/>
                    <a:pt x="116" y="1119"/>
                    <a:pt x="115" y="1119"/>
                  </a:cubicBezTo>
                  <a:lnTo>
                    <a:pt x="101" y="1113"/>
                  </a:lnTo>
                  <a:cubicBezTo>
                    <a:pt x="100" y="1112"/>
                    <a:pt x="100" y="1112"/>
                    <a:pt x="99" y="1111"/>
                  </a:cubicBezTo>
                  <a:lnTo>
                    <a:pt x="93" y="1105"/>
                  </a:lnTo>
                  <a:cubicBezTo>
                    <a:pt x="91" y="1103"/>
                    <a:pt x="90" y="1101"/>
                    <a:pt x="91" y="1098"/>
                  </a:cubicBezTo>
                  <a:lnTo>
                    <a:pt x="93" y="1083"/>
                  </a:lnTo>
                  <a:cubicBezTo>
                    <a:pt x="93" y="1082"/>
                    <a:pt x="93" y="1081"/>
                    <a:pt x="93" y="1081"/>
                  </a:cubicBezTo>
                  <a:lnTo>
                    <a:pt x="104" y="1061"/>
                  </a:lnTo>
                  <a:lnTo>
                    <a:pt x="104" y="1063"/>
                  </a:lnTo>
                  <a:lnTo>
                    <a:pt x="111" y="1034"/>
                  </a:lnTo>
                  <a:lnTo>
                    <a:pt x="111" y="1038"/>
                  </a:lnTo>
                  <a:lnTo>
                    <a:pt x="109" y="1030"/>
                  </a:lnTo>
                  <a:lnTo>
                    <a:pt x="105" y="1012"/>
                  </a:lnTo>
                  <a:lnTo>
                    <a:pt x="100" y="986"/>
                  </a:lnTo>
                  <a:lnTo>
                    <a:pt x="94" y="954"/>
                  </a:lnTo>
                  <a:lnTo>
                    <a:pt x="92" y="890"/>
                  </a:lnTo>
                  <a:cubicBezTo>
                    <a:pt x="92" y="889"/>
                    <a:pt x="93" y="888"/>
                    <a:pt x="93" y="888"/>
                  </a:cubicBezTo>
                  <a:lnTo>
                    <a:pt x="99" y="862"/>
                  </a:lnTo>
                  <a:cubicBezTo>
                    <a:pt x="99" y="861"/>
                    <a:pt x="99" y="860"/>
                    <a:pt x="100" y="859"/>
                  </a:cubicBezTo>
                  <a:lnTo>
                    <a:pt x="112" y="841"/>
                  </a:lnTo>
                  <a:cubicBezTo>
                    <a:pt x="113" y="840"/>
                    <a:pt x="114" y="839"/>
                    <a:pt x="116" y="838"/>
                  </a:cubicBezTo>
                  <a:lnTo>
                    <a:pt x="158" y="822"/>
                  </a:lnTo>
                  <a:cubicBezTo>
                    <a:pt x="158" y="822"/>
                    <a:pt x="159" y="821"/>
                    <a:pt x="160" y="821"/>
                  </a:cubicBezTo>
                  <a:lnTo>
                    <a:pt x="222" y="819"/>
                  </a:lnTo>
                  <a:lnTo>
                    <a:pt x="293" y="820"/>
                  </a:lnTo>
                  <a:lnTo>
                    <a:pt x="370" y="818"/>
                  </a:lnTo>
                  <a:lnTo>
                    <a:pt x="414" y="814"/>
                  </a:lnTo>
                  <a:lnTo>
                    <a:pt x="466" y="809"/>
                  </a:lnTo>
                  <a:lnTo>
                    <a:pt x="580" y="798"/>
                  </a:lnTo>
                  <a:lnTo>
                    <a:pt x="634" y="794"/>
                  </a:lnTo>
                  <a:lnTo>
                    <a:pt x="680" y="789"/>
                  </a:lnTo>
                  <a:lnTo>
                    <a:pt x="715" y="784"/>
                  </a:lnTo>
                  <a:lnTo>
                    <a:pt x="736" y="781"/>
                  </a:lnTo>
                  <a:lnTo>
                    <a:pt x="742" y="780"/>
                  </a:lnTo>
                  <a:lnTo>
                    <a:pt x="742" y="795"/>
                  </a:lnTo>
                  <a:lnTo>
                    <a:pt x="736" y="794"/>
                  </a:lnTo>
                  <a:lnTo>
                    <a:pt x="738" y="794"/>
                  </a:lnTo>
                  <a:lnTo>
                    <a:pt x="723" y="795"/>
                  </a:lnTo>
                  <a:lnTo>
                    <a:pt x="701" y="796"/>
                  </a:lnTo>
                  <a:lnTo>
                    <a:pt x="671" y="797"/>
                  </a:lnTo>
                  <a:lnTo>
                    <a:pt x="637" y="798"/>
                  </a:lnTo>
                  <a:lnTo>
                    <a:pt x="563" y="796"/>
                  </a:lnTo>
                  <a:lnTo>
                    <a:pt x="520" y="795"/>
                  </a:lnTo>
                  <a:lnTo>
                    <a:pt x="467" y="796"/>
                  </a:lnTo>
                  <a:lnTo>
                    <a:pt x="407" y="797"/>
                  </a:lnTo>
                  <a:lnTo>
                    <a:pt x="343" y="798"/>
                  </a:lnTo>
                  <a:lnTo>
                    <a:pt x="281" y="795"/>
                  </a:lnTo>
                  <a:lnTo>
                    <a:pt x="223" y="789"/>
                  </a:lnTo>
                  <a:lnTo>
                    <a:pt x="174" y="777"/>
                  </a:lnTo>
                  <a:cubicBezTo>
                    <a:pt x="173" y="777"/>
                    <a:pt x="172" y="777"/>
                    <a:pt x="172" y="777"/>
                  </a:cubicBezTo>
                  <a:lnTo>
                    <a:pt x="135" y="758"/>
                  </a:lnTo>
                  <a:cubicBezTo>
                    <a:pt x="134" y="757"/>
                    <a:pt x="133" y="757"/>
                    <a:pt x="133" y="756"/>
                  </a:cubicBezTo>
                  <a:lnTo>
                    <a:pt x="106" y="727"/>
                  </a:lnTo>
                  <a:cubicBezTo>
                    <a:pt x="105" y="726"/>
                    <a:pt x="105" y="726"/>
                    <a:pt x="104" y="725"/>
                  </a:cubicBezTo>
                  <a:lnTo>
                    <a:pt x="82" y="685"/>
                  </a:lnTo>
                  <a:cubicBezTo>
                    <a:pt x="82" y="685"/>
                    <a:pt x="82" y="684"/>
                    <a:pt x="82" y="684"/>
                  </a:cubicBezTo>
                  <a:lnTo>
                    <a:pt x="66" y="635"/>
                  </a:lnTo>
                  <a:lnTo>
                    <a:pt x="55" y="584"/>
                  </a:lnTo>
                  <a:lnTo>
                    <a:pt x="51" y="533"/>
                  </a:lnTo>
                  <a:lnTo>
                    <a:pt x="52" y="488"/>
                  </a:lnTo>
                  <a:cubicBezTo>
                    <a:pt x="52" y="488"/>
                    <a:pt x="53" y="487"/>
                    <a:pt x="53" y="487"/>
                  </a:cubicBezTo>
                  <a:lnTo>
                    <a:pt x="60" y="451"/>
                  </a:lnTo>
                  <a:cubicBezTo>
                    <a:pt x="60" y="450"/>
                    <a:pt x="60" y="449"/>
                    <a:pt x="60" y="449"/>
                  </a:cubicBezTo>
                  <a:lnTo>
                    <a:pt x="73" y="425"/>
                  </a:lnTo>
                  <a:cubicBezTo>
                    <a:pt x="74" y="423"/>
                    <a:pt x="75" y="422"/>
                    <a:pt x="77" y="421"/>
                  </a:cubicBezTo>
                  <a:lnTo>
                    <a:pt x="97" y="410"/>
                  </a:lnTo>
                  <a:cubicBezTo>
                    <a:pt x="98" y="410"/>
                    <a:pt x="99" y="410"/>
                    <a:pt x="100" y="409"/>
                  </a:cubicBezTo>
                  <a:lnTo>
                    <a:pt x="128" y="407"/>
                  </a:lnTo>
                  <a:cubicBezTo>
                    <a:pt x="128" y="407"/>
                    <a:pt x="129" y="407"/>
                    <a:pt x="130" y="408"/>
                  </a:cubicBezTo>
                  <a:lnTo>
                    <a:pt x="166" y="413"/>
                  </a:lnTo>
                  <a:lnTo>
                    <a:pt x="206" y="424"/>
                  </a:lnTo>
                  <a:lnTo>
                    <a:pt x="295" y="453"/>
                  </a:lnTo>
                  <a:lnTo>
                    <a:pt x="391" y="478"/>
                  </a:lnTo>
                  <a:lnTo>
                    <a:pt x="396" y="479"/>
                  </a:lnTo>
                  <a:lnTo>
                    <a:pt x="410" y="481"/>
                  </a:lnTo>
                  <a:lnTo>
                    <a:pt x="431" y="485"/>
                  </a:lnTo>
                  <a:lnTo>
                    <a:pt x="459" y="490"/>
                  </a:lnTo>
                  <a:lnTo>
                    <a:pt x="528" y="503"/>
                  </a:lnTo>
                  <a:lnTo>
                    <a:pt x="609" y="517"/>
                  </a:lnTo>
                  <a:lnTo>
                    <a:pt x="689" y="531"/>
                  </a:lnTo>
                  <a:lnTo>
                    <a:pt x="761" y="543"/>
                  </a:lnTo>
                  <a:lnTo>
                    <a:pt x="790" y="548"/>
                  </a:lnTo>
                  <a:lnTo>
                    <a:pt x="812" y="552"/>
                  </a:lnTo>
                  <a:lnTo>
                    <a:pt x="827" y="553"/>
                  </a:lnTo>
                  <a:lnTo>
                    <a:pt x="834" y="553"/>
                  </a:lnTo>
                  <a:lnTo>
                    <a:pt x="829" y="567"/>
                  </a:lnTo>
                  <a:lnTo>
                    <a:pt x="828" y="566"/>
                  </a:lnTo>
                  <a:lnTo>
                    <a:pt x="830" y="568"/>
                  </a:lnTo>
                  <a:lnTo>
                    <a:pt x="824" y="565"/>
                  </a:lnTo>
                  <a:lnTo>
                    <a:pt x="825" y="565"/>
                  </a:lnTo>
                  <a:lnTo>
                    <a:pt x="797" y="557"/>
                  </a:lnTo>
                  <a:lnTo>
                    <a:pt x="755" y="545"/>
                  </a:lnTo>
                  <a:lnTo>
                    <a:pt x="700" y="532"/>
                  </a:lnTo>
                  <a:lnTo>
                    <a:pt x="638" y="517"/>
                  </a:lnTo>
                  <a:lnTo>
                    <a:pt x="576" y="501"/>
                  </a:lnTo>
                  <a:lnTo>
                    <a:pt x="517" y="487"/>
                  </a:lnTo>
                  <a:lnTo>
                    <a:pt x="464" y="474"/>
                  </a:lnTo>
                  <a:lnTo>
                    <a:pt x="461" y="473"/>
                  </a:lnTo>
                  <a:lnTo>
                    <a:pt x="463" y="473"/>
                  </a:lnTo>
                  <a:lnTo>
                    <a:pt x="452" y="472"/>
                  </a:lnTo>
                  <a:lnTo>
                    <a:pt x="417" y="466"/>
                  </a:lnTo>
                  <a:lnTo>
                    <a:pt x="366" y="457"/>
                  </a:lnTo>
                  <a:lnTo>
                    <a:pt x="306" y="445"/>
                  </a:lnTo>
                  <a:lnTo>
                    <a:pt x="241" y="431"/>
                  </a:lnTo>
                  <a:lnTo>
                    <a:pt x="181" y="415"/>
                  </a:lnTo>
                  <a:lnTo>
                    <a:pt x="130" y="397"/>
                  </a:lnTo>
                  <a:lnTo>
                    <a:pt x="96" y="379"/>
                  </a:lnTo>
                  <a:cubicBezTo>
                    <a:pt x="95" y="378"/>
                    <a:pt x="94" y="378"/>
                    <a:pt x="94" y="377"/>
                  </a:cubicBezTo>
                  <a:lnTo>
                    <a:pt x="73" y="354"/>
                  </a:lnTo>
                  <a:cubicBezTo>
                    <a:pt x="72" y="353"/>
                    <a:pt x="72" y="353"/>
                    <a:pt x="71" y="352"/>
                  </a:cubicBezTo>
                  <a:lnTo>
                    <a:pt x="58" y="324"/>
                  </a:lnTo>
                  <a:cubicBezTo>
                    <a:pt x="58" y="323"/>
                    <a:pt x="58" y="323"/>
                    <a:pt x="58" y="322"/>
                  </a:cubicBezTo>
                  <a:lnTo>
                    <a:pt x="50" y="290"/>
                  </a:lnTo>
                  <a:lnTo>
                    <a:pt x="47" y="258"/>
                  </a:lnTo>
                  <a:cubicBezTo>
                    <a:pt x="47" y="258"/>
                    <a:pt x="47" y="257"/>
                    <a:pt x="48" y="256"/>
                  </a:cubicBezTo>
                  <a:lnTo>
                    <a:pt x="56" y="197"/>
                  </a:lnTo>
                  <a:cubicBezTo>
                    <a:pt x="56" y="197"/>
                    <a:pt x="56" y="196"/>
                    <a:pt x="56" y="196"/>
                  </a:cubicBezTo>
                  <a:lnTo>
                    <a:pt x="64" y="174"/>
                  </a:lnTo>
                  <a:cubicBezTo>
                    <a:pt x="64" y="173"/>
                    <a:pt x="64" y="173"/>
                    <a:pt x="65" y="172"/>
                  </a:cubicBezTo>
                  <a:lnTo>
                    <a:pt x="74" y="158"/>
                  </a:lnTo>
                  <a:cubicBezTo>
                    <a:pt x="74" y="157"/>
                    <a:pt x="75" y="156"/>
                    <a:pt x="77" y="155"/>
                  </a:cubicBezTo>
                  <a:lnTo>
                    <a:pt x="88" y="149"/>
                  </a:lnTo>
                  <a:cubicBezTo>
                    <a:pt x="89" y="149"/>
                    <a:pt x="91" y="148"/>
                    <a:pt x="92" y="148"/>
                  </a:cubicBezTo>
                  <a:lnTo>
                    <a:pt x="105" y="149"/>
                  </a:lnTo>
                  <a:cubicBezTo>
                    <a:pt x="106" y="150"/>
                    <a:pt x="107" y="150"/>
                    <a:pt x="108" y="150"/>
                  </a:cubicBezTo>
                  <a:lnTo>
                    <a:pt x="143" y="166"/>
                  </a:lnTo>
                  <a:lnTo>
                    <a:pt x="191" y="190"/>
                  </a:lnTo>
                  <a:lnTo>
                    <a:pt x="256" y="212"/>
                  </a:lnTo>
                  <a:lnTo>
                    <a:pt x="303" y="222"/>
                  </a:lnTo>
                  <a:lnTo>
                    <a:pt x="365" y="235"/>
                  </a:lnTo>
                  <a:lnTo>
                    <a:pt x="435" y="249"/>
                  </a:lnTo>
                  <a:lnTo>
                    <a:pt x="507" y="263"/>
                  </a:lnTo>
                  <a:lnTo>
                    <a:pt x="574" y="275"/>
                  </a:lnTo>
                  <a:lnTo>
                    <a:pt x="630" y="284"/>
                  </a:lnTo>
                  <a:lnTo>
                    <a:pt x="650" y="287"/>
                  </a:lnTo>
                  <a:lnTo>
                    <a:pt x="666" y="288"/>
                  </a:lnTo>
                  <a:lnTo>
                    <a:pt x="676" y="288"/>
                  </a:lnTo>
                  <a:lnTo>
                    <a:pt x="674" y="289"/>
                  </a:lnTo>
                  <a:lnTo>
                    <a:pt x="677" y="288"/>
                  </a:lnTo>
                  <a:lnTo>
                    <a:pt x="675" y="302"/>
                  </a:lnTo>
                  <a:lnTo>
                    <a:pt x="671" y="299"/>
                  </a:lnTo>
                  <a:lnTo>
                    <a:pt x="672" y="299"/>
                  </a:lnTo>
                  <a:lnTo>
                    <a:pt x="662" y="294"/>
                  </a:lnTo>
                  <a:lnTo>
                    <a:pt x="643" y="287"/>
                  </a:lnTo>
                  <a:lnTo>
                    <a:pt x="622" y="278"/>
                  </a:lnTo>
                  <a:lnTo>
                    <a:pt x="564" y="258"/>
                  </a:lnTo>
                  <a:lnTo>
                    <a:pt x="495" y="234"/>
                  </a:lnTo>
                  <a:lnTo>
                    <a:pt x="420" y="210"/>
                  </a:lnTo>
                  <a:lnTo>
                    <a:pt x="348" y="186"/>
                  </a:lnTo>
                  <a:lnTo>
                    <a:pt x="283" y="166"/>
                  </a:lnTo>
                  <a:lnTo>
                    <a:pt x="233" y="151"/>
                  </a:lnTo>
                  <a:lnTo>
                    <a:pt x="159" y="135"/>
                  </a:lnTo>
                  <a:lnTo>
                    <a:pt x="98" y="128"/>
                  </a:lnTo>
                  <a:lnTo>
                    <a:pt x="51" y="124"/>
                  </a:lnTo>
                  <a:cubicBezTo>
                    <a:pt x="50" y="124"/>
                    <a:pt x="49" y="124"/>
                    <a:pt x="49" y="124"/>
                  </a:cubicBezTo>
                  <a:lnTo>
                    <a:pt x="19" y="113"/>
                  </a:lnTo>
                  <a:cubicBezTo>
                    <a:pt x="17" y="112"/>
                    <a:pt x="15" y="111"/>
                    <a:pt x="14" y="109"/>
                  </a:cubicBezTo>
                  <a:lnTo>
                    <a:pt x="1" y="86"/>
                  </a:lnTo>
                  <a:cubicBezTo>
                    <a:pt x="1" y="85"/>
                    <a:pt x="0" y="83"/>
                    <a:pt x="0" y="82"/>
                  </a:cubicBezTo>
                  <a:lnTo>
                    <a:pt x="3" y="53"/>
                  </a:lnTo>
                  <a:cubicBezTo>
                    <a:pt x="4" y="51"/>
                    <a:pt x="4" y="50"/>
                    <a:pt x="5" y="49"/>
                  </a:cubicBezTo>
                  <a:lnTo>
                    <a:pt x="22" y="22"/>
                  </a:lnTo>
                  <a:cubicBezTo>
                    <a:pt x="22" y="21"/>
                    <a:pt x="24" y="20"/>
                    <a:pt x="25" y="19"/>
                  </a:cubicBezTo>
                  <a:lnTo>
                    <a:pt x="57" y="3"/>
                  </a:lnTo>
                  <a:cubicBezTo>
                    <a:pt x="58" y="3"/>
                    <a:pt x="59" y="3"/>
                    <a:pt x="60" y="2"/>
                  </a:cubicBezTo>
                  <a:lnTo>
                    <a:pt x="83" y="0"/>
                  </a:lnTo>
                  <a:lnTo>
                    <a:pt x="112" y="1"/>
                  </a:lnTo>
                  <a:lnTo>
                    <a:pt x="182" y="9"/>
                  </a:lnTo>
                  <a:lnTo>
                    <a:pt x="258" y="23"/>
                  </a:lnTo>
                  <a:lnTo>
                    <a:pt x="334" y="41"/>
                  </a:lnTo>
                  <a:lnTo>
                    <a:pt x="407" y="65"/>
                  </a:lnTo>
                  <a:lnTo>
                    <a:pt x="481" y="97"/>
                  </a:lnTo>
                  <a:lnTo>
                    <a:pt x="554" y="128"/>
                  </a:lnTo>
                  <a:lnTo>
                    <a:pt x="624" y="155"/>
                  </a:lnTo>
                  <a:lnTo>
                    <a:pt x="752" y="189"/>
                  </a:lnTo>
                  <a:lnTo>
                    <a:pt x="874" y="212"/>
                  </a:lnTo>
                  <a:lnTo>
                    <a:pt x="871" y="227"/>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82" name="Freeform 19"/>
            <p:cNvSpPr>
              <a:spLocks/>
            </p:cNvSpPr>
            <p:nvPr/>
          </p:nvSpPr>
          <p:spPr bwMode="auto">
            <a:xfrm>
              <a:off x="6638954" y="2314575"/>
              <a:ext cx="728663" cy="385762"/>
            </a:xfrm>
            <a:custGeom>
              <a:avLst/>
              <a:gdLst>
                <a:gd name="T0" fmla="*/ 727487 w 1859"/>
                <a:gd name="T1" fmla="*/ 31499 h 992"/>
                <a:gd name="T2" fmla="*/ 663205 w 1859"/>
                <a:gd name="T3" fmla="*/ 15944 h 992"/>
                <a:gd name="T4" fmla="*/ 631456 w 1859"/>
                <a:gd name="T5" fmla="*/ 10888 h 992"/>
                <a:gd name="T6" fmla="*/ 600490 w 1859"/>
                <a:gd name="T7" fmla="*/ 8944 h 992"/>
                <a:gd name="T8" fmla="*/ 571877 w 1859"/>
                <a:gd name="T9" fmla="*/ 7000 h 992"/>
                <a:gd name="T10" fmla="*/ 544831 w 1859"/>
                <a:gd name="T11" fmla="*/ 6222 h 992"/>
                <a:gd name="T12" fmla="*/ 531113 w 1859"/>
                <a:gd name="T13" fmla="*/ 7777 h 992"/>
                <a:gd name="T14" fmla="*/ 531897 w 1859"/>
                <a:gd name="T15" fmla="*/ 7777 h 992"/>
                <a:gd name="T16" fmla="*/ 517002 w 1859"/>
                <a:gd name="T17" fmla="*/ 12055 h 992"/>
                <a:gd name="T18" fmla="*/ 517394 w 1859"/>
                <a:gd name="T19" fmla="*/ 12055 h 992"/>
                <a:gd name="T20" fmla="*/ 500539 w 1859"/>
                <a:gd name="T21" fmla="*/ 19833 h 992"/>
                <a:gd name="T22" fmla="*/ 482509 w 1859"/>
                <a:gd name="T23" fmla="*/ 31110 h 992"/>
                <a:gd name="T24" fmla="*/ 461735 w 1859"/>
                <a:gd name="T25" fmla="*/ 48609 h 992"/>
                <a:gd name="T26" fmla="*/ 438609 w 1859"/>
                <a:gd name="T27" fmla="*/ 71164 h 992"/>
                <a:gd name="T28" fmla="*/ 413915 w 1859"/>
                <a:gd name="T29" fmla="*/ 97996 h 992"/>
                <a:gd name="T30" fmla="*/ 388437 w 1859"/>
                <a:gd name="T31" fmla="*/ 126773 h 992"/>
                <a:gd name="T32" fmla="*/ 362568 w 1859"/>
                <a:gd name="T33" fmla="*/ 156716 h 992"/>
                <a:gd name="T34" fmla="*/ 336306 w 1859"/>
                <a:gd name="T35" fmla="*/ 185492 h 992"/>
                <a:gd name="T36" fmla="*/ 311612 w 1859"/>
                <a:gd name="T37" fmla="*/ 211936 h 992"/>
                <a:gd name="T38" fmla="*/ 288094 w 1859"/>
                <a:gd name="T39" fmla="*/ 234490 h 992"/>
                <a:gd name="T40" fmla="*/ 243410 w 1859"/>
                <a:gd name="T41" fmla="*/ 271044 h 992"/>
                <a:gd name="T42" fmla="*/ 200294 w 1859"/>
                <a:gd name="T43" fmla="*/ 301765 h 992"/>
                <a:gd name="T44" fmla="*/ 159922 w 1859"/>
                <a:gd name="T45" fmla="*/ 327042 h 992"/>
                <a:gd name="T46" fmla="*/ 122293 w 1859"/>
                <a:gd name="T47" fmla="*/ 348041 h 992"/>
                <a:gd name="T48" fmla="*/ 88584 w 1859"/>
                <a:gd name="T49" fmla="*/ 363985 h 992"/>
                <a:gd name="T50" fmla="*/ 57619 w 1859"/>
                <a:gd name="T51" fmla="*/ 374096 h 992"/>
                <a:gd name="T52" fmla="*/ 28613 w 1859"/>
                <a:gd name="T53" fmla="*/ 380707 h 992"/>
                <a:gd name="T54" fmla="*/ 1176 w 1859"/>
                <a:gd name="T55" fmla="*/ 385762 h 992"/>
                <a:gd name="T56" fmla="*/ 0 w 1859"/>
                <a:gd name="T57" fmla="*/ 379929 h 992"/>
                <a:gd name="T58" fmla="*/ 27438 w 1859"/>
                <a:gd name="T59" fmla="*/ 374874 h 992"/>
                <a:gd name="T60" fmla="*/ 55659 w 1859"/>
                <a:gd name="T61" fmla="*/ 368263 h 992"/>
                <a:gd name="T62" fmla="*/ 85840 w 1859"/>
                <a:gd name="T63" fmla="*/ 358152 h 992"/>
                <a:gd name="T64" fmla="*/ 119549 w 1859"/>
                <a:gd name="T65" fmla="*/ 342986 h 992"/>
                <a:gd name="T66" fmla="*/ 156394 w 1859"/>
                <a:gd name="T67" fmla="*/ 321987 h 992"/>
                <a:gd name="T68" fmla="*/ 196766 w 1859"/>
                <a:gd name="T69" fmla="*/ 296710 h 992"/>
                <a:gd name="T70" fmla="*/ 239099 w 1859"/>
                <a:gd name="T71" fmla="*/ 265989 h 992"/>
                <a:gd name="T72" fmla="*/ 283783 w 1859"/>
                <a:gd name="T73" fmla="*/ 230213 h 992"/>
                <a:gd name="T74" fmla="*/ 307301 w 1859"/>
                <a:gd name="T75" fmla="*/ 207658 h 992"/>
                <a:gd name="T76" fmla="*/ 331602 w 1859"/>
                <a:gd name="T77" fmla="*/ 181215 h 992"/>
                <a:gd name="T78" fmla="*/ 357472 w 1859"/>
                <a:gd name="T79" fmla="*/ 152438 h 992"/>
                <a:gd name="T80" fmla="*/ 383734 w 1859"/>
                <a:gd name="T81" fmla="*/ 122495 h 992"/>
                <a:gd name="T82" fmla="*/ 409604 w 1859"/>
                <a:gd name="T83" fmla="*/ 93718 h 992"/>
                <a:gd name="T84" fmla="*/ 434297 w 1859"/>
                <a:gd name="T85" fmla="*/ 66886 h 992"/>
                <a:gd name="T86" fmla="*/ 457423 w 1859"/>
                <a:gd name="T87" fmla="*/ 43554 h 992"/>
                <a:gd name="T88" fmla="*/ 478981 w 1859"/>
                <a:gd name="T89" fmla="*/ 26054 h 992"/>
                <a:gd name="T90" fmla="*/ 497796 w 1859"/>
                <a:gd name="T91" fmla="*/ 13999 h 992"/>
                <a:gd name="T92" fmla="*/ 514650 w 1859"/>
                <a:gd name="T93" fmla="*/ 6222 h 992"/>
                <a:gd name="T94" fmla="*/ 515042 w 1859"/>
                <a:gd name="T95" fmla="*/ 6222 h 992"/>
                <a:gd name="T96" fmla="*/ 529937 w 1859"/>
                <a:gd name="T97" fmla="*/ 1944 h 992"/>
                <a:gd name="T98" fmla="*/ 530721 w 1859"/>
                <a:gd name="T99" fmla="*/ 1944 h 992"/>
                <a:gd name="T100" fmla="*/ 545223 w 1859"/>
                <a:gd name="T101" fmla="*/ 0 h 992"/>
                <a:gd name="T102" fmla="*/ 572269 w 1859"/>
                <a:gd name="T103" fmla="*/ 778 h 992"/>
                <a:gd name="T104" fmla="*/ 600882 w 1859"/>
                <a:gd name="T105" fmla="*/ 2722 h 992"/>
                <a:gd name="T106" fmla="*/ 632632 w 1859"/>
                <a:gd name="T107" fmla="*/ 5055 h 992"/>
                <a:gd name="T108" fmla="*/ 664381 w 1859"/>
                <a:gd name="T109" fmla="*/ 10111 h 992"/>
                <a:gd name="T110" fmla="*/ 728663 w 1859"/>
                <a:gd name="T111" fmla="*/ 25666 h 992"/>
                <a:gd name="T112" fmla="*/ 727487 w 1859"/>
                <a:gd name="T113" fmla="*/ 31499 h 9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59"/>
                <a:gd name="T172" fmla="*/ 0 h 992"/>
                <a:gd name="T173" fmla="*/ 1859 w 1859"/>
                <a:gd name="T174" fmla="*/ 992 h 9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59" h="992">
                  <a:moveTo>
                    <a:pt x="1856" y="81"/>
                  </a:moveTo>
                  <a:lnTo>
                    <a:pt x="1692" y="41"/>
                  </a:lnTo>
                  <a:lnTo>
                    <a:pt x="1611" y="28"/>
                  </a:lnTo>
                  <a:lnTo>
                    <a:pt x="1532" y="23"/>
                  </a:lnTo>
                  <a:lnTo>
                    <a:pt x="1459" y="18"/>
                  </a:lnTo>
                  <a:lnTo>
                    <a:pt x="1390" y="16"/>
                  </a:lnTo>
                  <a:lnTo>
                    <a:pt x="1355" y="20"/>
                  </a:lnTo>
                  <a:lnTo>
                    <a:pt x="1357" y="20"/>
                  </a:lnTo>
                  <a:lnTo>
                    <a:pt x="1319" y="31"/>
                  </a:lnTo>
                  <a:lnTo>
                    <a:pt x="1320" y="31"/>
                  </a:lnTo>
                  <a:lnTo>
                    <a:pt x="1277" y="51"/>
                  </a:lnTo>
                  <a:lnTo>
                    <a:pt x="1231" y="80"/>
                  </a:lnTo>
                  <a:lnTo>
                    <a:pt x="1178" y="125"/>
                  </a:lnTo>
                  <a:lnTo>
                    <a:pt x="1119" y="183"/>
                  </a:lnTo>
                  <a:lnTo>
                    <a:pt x="1056" y="252"/>
                  </a:lnTo>
                  <a:lnTo>
                    <a:pt x="991" y="326"/>
                  </a:lnTo>
                  <a:lnTo>
                    <a:pt x="925" y="403"/>
                  </a:lnTo>
                  <a:lnTo>
                    <a:pt x="858" y="477"/>
                  </a:lnTo>
                  <a:lnTo>
                    <a:pt x="795" y="545"/>
                  </a:lnTo>
                  <a:lnTo>
                    <a:pt x="735" y="603"/>
                  </a:lnTo>
                  <a:lnTo>
                    <a:pt x="621" y="697"/>
                  </a:lnTo>
                  <a:lnTo>
                    <a:pt x="511" y="776"/>
                  </a:lnTo>
                  <a:lnTo>
                    <a:pt x="408" y="841"/>
                  </a:lnTo>
                  <a:lnTo>
                    <a:pt x="312" y="895"/>
                  </a:lnTo>
                  <a:lnTo>
                    <a:pt x="226" y="936"/>
                  </a:lnTo>
                  <a:lnTo>
                    <a:pt x="147" y="962"/>
                  </a:lnTo>
                  <a:lnTo>
                    <a:pt x="73" y="979"/>
                  </a:lnTo>
                  <a:lnTo>
                    <a:pt x="3" y="992"/>
                  </a:lnTo>
                  <a:lnTo>
                    <a:pt x="0" y="977"/>
                  </a:lnTo>
                  <a:lnTo>
                    <a:pt x="70" y="964"/>
                  </a:lnTo>
                  <a:lnTo>
                    <a:pt x="142" y="947"/>
                  </a:lnTo>
                  <a:lnTo>
                    <a:pt x="219" y="921"/>
                  </a:lnTo>
                  <a:lnTo>
                    <a:pt x="305" y="882"/>
                  </a:lnTo>
                  <a:lnTo>
                    <a:pt x="399" y="828"/>
                  </a:lnTo>
                  <a:lnTo>
                    <a:pt x="502" y="763"/>
                  </a:lnTo>
                  <a:lnTo>
                    <a:pt x="610" y="684"/>
                  </a:lnTo>
                  <a:lnTo>
                    <a:pt x="724" y="592"/>
                  </a:lnTo>
                  <a:lnTo>
                    <a:pt x="784" y="534"/>
                  </a:lnTo>
                  <a:lnTo>
                    <a:pt x="846" y="466"/>
                  </a:lnTo>
                  <a:lnTo>
                    <a:pt x="912" y="392"/>
                  </a:lnTo>
                  <a:lnTo>
                    <a:pt x="979" y="315"/>
                  </a:lnTo>
                  <a:lnTo>
                    <a:pt x="1045" y="241"/>
                  </a:lnTo>
                  <a:lnTo>
                    <a:pt x="1108" y="172"/>
                  </a:lnTo>
                  <a:lnTo>
                    <a:pt x="1167" y="112"/>
                  </a:lnTo>
                  <a:lnTo>
                    <a:pt x="1222" y="67"/>
                  </a:lnTo>
                  <a:lnTo>
                    <a:pt x="1270" y="36"/>
                  </a:lnTo>
                  <a:lnTo>
                    <a:pt x="1313" y="16"/>
                  </a:lnTo>
                  <a:cubicBezTo>
                    <a:pt x="1313" y="16"/>
                    <a:pt x="1314" y="16"/>
                    <a:pt x="1314" y="16"/>
                  </a:cubicBezTo>
                  <a:lnTo>
                    <a:pt x="1352" y="5"/>
                  </a:lnTo>
                  <a:cubicBezTo>
                    <a:pt x="1353" y="5"/>
                    <a:pt x="1353" y="5"/>
                    <a:pt x="1354" y="5"/>
                  </a:cubicBezTo>
                  <a:lnTo>
                    <a:pt x="1391" y="0"/>
                  </a:lnTo>
                  <a:lnTo>
                    <a:pt x="1460" y="2"/>
                  </a:lnTo>
                  <a:lnTo>
                    <a:pt x="1533" y="7"/>
                  </a:lnTo>
                  <a:lnTo>
                    <a:pt x="1614" y="13"/>
                  </a:lnTo>
                  <a:lnTo>
                    <a:pt x="1695" y="26"/>
                  </a:lnTo>
                  <a:lnTo>
                    <a:pt x="1859" y="66"/>
                  </a:lnTo>
                  <a:lnTo>
                    <a:pt x="1856" y="8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83" name="Freeform 20"/>
            <p:cNvSpPr>
              <a:spLocks/>
            </p:cNvSpPr>
            <p:nvPr/>
          </p:nvSpPr>
          <p:spPr bwMode="auto">
            <a:xfrm>
              <a:off x="6875492" y="2516188"/>
              <a:ext cx="623888" cy="792162"/>
            </a:xfrm>
            <a:custGeom>
              <a:avLst/>
              <a:gdLst>
                <a:gd name="T0" fmla="*/ 571016 w 1593"/>
                <a:gd name="T1" fmla="*/ 22989 h 2033"/>
                <a:gd name="T2" fmla="*/ 517753 w 1593"/>
                <a:gd name="T3" fmla="*/ 24548 h 2033"/>
                <a:gd name="T4" fmla="*/ 490729 w 1593"/>
                <a:gd name="T5" fmla="*/ 19872 h 2033"/>
                <a:gd name="T6" fmla="*/ 437074 w 1593"/>
                <a:gd name="T7" fmla="*/ 6234 h 2033"/>
                <a:gd name="T8" fmla="*/ 424542 w 1593"/>
                <a:gd name="T9" fmla="*/ 6234 h 2033"/>
                <a:gd name="T10" fmla="*/ 412792 w 1593"/>
                <a:gd name="T11" fmla="*/ 9352 h 2033"/>
                <a:gd name="T12" fmla="*/ 400260 w 1593"/>
                <a:gd name="T13" fmla="*/ 16365 h 2033"/>
                <a:gd name="T14" fmla="*/ 386160 w 1593"/>
                <a:gd name="T15" fmla="*/ 28445 h 2033"/>
                <a:gd name="T16" fmla="*/ 356787 w 1593"/>
                <a:gd name="T17" fmla="*/ 58448 h 2033"/>
                <a:gd name="T18" fmla="*/ 333289 w 1593"/>
                <a:gd name="T19" fmla="*/ 86113 h 2033"/>
                <a:gd name="T20" fmla="*/ 323889 w 1593"/>
                <a:gd name="T21" fmla="*/ 98192 h 2033"/>
                <a:gd name="T22" fmla="*/ 292166 w 1593"/>
                <a:gd name="T23" fmla="*/ 126637 h 2033"/>
                <a:gd name="T24" fmla="*/ 221279 w 1593"/>
                <a:gd name="T25" fmla="*/ 191709 h 2033"/>
                <a:gd name="T26" fmla="*/ 171148 w 1593"/>
                <a:gd name="T27" fmla="*/ 257170 h 2033"/>
                <a:gd name="T28" fmla="*/ 121409 w 1593"/>
                <a:gd name="T29" fmla="*/ 344452 h 2033"/>
                <a:gd name="T30" fmla="*/ 78329 w 1593"/>
                <a:gd name="T31" fmla="*/ 436410 h 2033"/>
                <a:gd name="T32" fmla="*/ 49739 w 1593"/>
                <a:gd name="T33" fmla="*/ 516678 h 2033"/>
                <a:gd name="T34" fmla="*/ 28982 w 1593"/>
                <a:gd name="T35" fmla="*/ 614481 h 2033"/>
                <a:gd name="T36" fmla="*/ 15274 w 1593"/>
                <a:gd name="T37" fmla="*/ 696697 h 2033"/>
                <a:gd name="T38" fmla="*/ 8225 w 1593"/>
                <a:gd name="T39" fmla="*/ 762159 h 2033"/>
                <a:gd name="T40" fmla="*/ 0 w 1593"/>
                <a:gd name="T41" fmla="*/ 791772 h 2033"/>
                <a:gd name="T42" fmla="*/ 5091 w 1593"/>
                <a:gd name="T43" fmla="*/ 729818 h 2033"/>
                <a:gd name="T44" fmla="*/ 15666 w 1593"/>
                <a:gd name="T45" fmla="*/ 656953 h 2033"/>
                <a:gd name="T46" fmla="*/ 31723 w 1593"/>
                <a:gd name="T47" fmla="*/ 565774 h 2033"/>
                <a:gd name="T48" fmla="*/ 61096 w 1593"/>
                <a:gd name="T49" fmla="*/ 461737 h 2033"/>
                <a:gd name="T50" fmla="*/ 85770 w 1593"/>
                <a:gd name="T51" fmla="*/ 404069 h 2033"/>
                <a:gd name="T52" fmla="*/ 149608 w 1593"/>
                <a:gd name="T53" fmla="*/ 281329 h 2033"/>
                <a:gd name="T54" fmla="*/ 182506 w 1593"/>
                <a:gd name="T55" fmla="*/ 228726 h 2033"/>
                <a:gd name="T56" fmla="*/ 253002 w 1593"/>
                <a:gd name="T57" fmla="*/ 152354 h 2033"/>
                <a:gd name="T58" fmla="*/ 319189 w 1593"/>
                <a:gd name="T59" fmla="*/ 94296 h 2033"/>
                <a:gd name="T60" fmla="*/ 321539 w 1593"/>
                <a:gd name="T61" fmla="*/ 91179 h 2033"/>
                <a:gd name="T62" fmla="*/ 338772 w 1593"/>
                <a:gd name="T63" fmla="*/ 68968 h 2033"/>
                <a:gd name="T64" fmla="*/ 366970 w 1593"/>
                <a:gd name="T65" fmla="*/ 38186 h 2033"/>
                <a:gd name="T66" fmla="*/ 396735 w 1593"/>
                <a:gd name="T67" fmla="*/ 11300 h 2033"/>
                <a:gd name="T68" fmla="*/ 410834 w 1593"/>
                <a:gd name="T69" fmla="*/ 3507 h 2033"/>
                <a:gd name="T70" fmla="*/ 424150 w 1593"/>
                <a:gd name="T71" fmla="*/ 390 h 2033"/>
                <a:gd name="T72" fmla="*/ 437466 w 1593"/>
                <a:gd name="T73" fmla="*/ 0 h 2033"/>
                <a:gd name="T74" fmla="*/ 464881 w 1593"/>
                <a:gd name="T75" fmla="*/ 5845 h 2033"/>
                <a:gd name="T76" fmla="*/ 504828 w 1593"/>
                <a:gd name="T77" fmla="*/ 17145 h 2033"/>
                <a:gd name="T78" fmla="*/ 517753 w 1593"/>
                <a:gd name="T79" fmla="*/ 18314 h 2033"/>
                <a:gd name="T80" fmla="*/ 623496 w 1593"/>
                <a:gd name="T81" fmla="*/ 11300 h 20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3"/>
                <a:gd name="T124" fmla="*/ 0 h 2033"/>
                <a:gd name="T125" fmla="*/ 1593 w 1593"/>
                <a:gd name="T126" fmla="*/ 2033 h 20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3" h="2033">
                  <a:moveTo>
                    <a:pt x="1593" y="44"/>
                  </a:moveTo>
                  <a:lnTo>
                    <a:pt x="1458" y="59"/>
                  </a:lnTo>
                  <a:lnTo>
                    <a:pt x="1323" y="63"/>
                  </a:lnTo>
                  <a:cubicBezTo>
                    <a:pt x="1322" y="63"/>
                    <a:pt x="1322" y="63"/>
                    <a:pt x="1322" y="63"/>
                  </a:cubicBezTo>
                  <a:lnTo>
                    <a:pt x="1288" y="59"/>
                  </a:lnTo>
                  <a:lnTo>
                    <a:pt x="1253" y="51"/>
                  </a:lnTo>
                  <a:lnTo>
                    <a:pt x="1182" y="30"/>
                  </a:lnTo>
                  <a:lnTo>
                    <a:pt x="1116" y="16"/>
                  </a:lnTo>
                  <a:lnTo>
                    <a:pt x="1117" y="16"/>
                  </a:lnTo>
                  <a:lnTo>
                    <a:pt x="1084" y="16"/>
                  </a:lnTo>
                  <a:lnTo>
                    <a:pt x="1086" y="16"/>
                  </a:lnTo>
                  <a:lnTo>
                    <a:pt x="1054" y="24"/>
                  </a:lnTo>
                  <a:lnTo>
                    <a:pt x="1056" y="23"/>
                  </a:lnTo>
                  <a:lnTo>
                    <a:pt x="1022" y="42"/>
                  </a:lnTo>
                  <a:lnTo>
                    <a:pt x="1024" y="42"/>
                  </a:lnTo>
                  <a:lnTo>
                    <a:pt x="986" y="73"/>
                  </a:lnTo>
                  <a:lnTo>
                    <a:pt x="948" y="109"/>
                  </a:lnTo>
                  <a:lnTo>
                    <a:pt x="911" y="150"/>
                  </a:lnTo>
                  <a:lnTo>
                    <a:pt x="877" y="188"/>
                  </a:lnTo>
                  <a:lnTo>
                    <a:pt x="851" y="221"/>
                  </a:lnTo>
                  <a:lnTo>
                    <a:pt x="834" y="243"/>
                  </a:lnTo>
                  <a:lnTo>
                    <a:pt x="827" y="252"/>
                  </a:lnTo>
                  <a:cubicBezTo>
                    <a:pt x="826" y="253"/>
                    <a:pt x="826" y="253"/>
                    <a:pt x="826" y="253"/>
                  </a:cubicBezTo>
                  <a:lnTo>
                    <a:pt x="746" y="325"/>
                  </a:lnTo>
                  <a:lnTo>
                    <a:pt x="657" y="403"/>
                  </a:lnTo>
                  <a:lnTo>
                    <a:pt x="565" y="492"/>
                  </a:lnTo>
                  <a:lnTo>
                    <a:pt x="479" y="598"/>
                  </a:lnTo>
                  <a:lnTo>
                    <a:pt x="437" y="660"/>
                  </a:lnTo>
                  <a:lnTo>
                    <a:pt x="395" y="731"/>
                  </a:lnTo>
                  <a:lnTo>
                    <a:pt x="310" y="884"/>
                  </a:lnTo>
                  <a:lnTo>
                    <a:pt x="234" y="1044"/>
                  </a:lnTo>
                  <a:lnTo>
                    <a:pt x="200" y="1120"/>
                  </a:lnTo>
                  <a:lnTo>
                    <a:pt x="171" y="1191"/>
                  </a:lnTo>
                  <a:lnTo>
                    <a:pt x="127" y="1326"/>
                  </a:lnTo>
                  <a:lnTo>
                    <a:pt x="96" y="1455"/>
                  </a:lnTo>
                  <a:lnTo>
                    <a:pt x="74" y="1577"/>
                  </a:lnTo>
                  <a:lnTo>
                    <a:pt x="55" y="1689"/>
                  </a:lnTo>
                  <a:lnTo>
                    <a:pt x="39" y="1788"/>
                  </a:lnTo>
                  <a:lnTo>
                    <a:pt x="28" y="1875"/>
                  </a:lnTo>
                  <a:lnTo>
                    <a:pt x="21" y="1956"/>
                  </a:lnTo>
                  <a:lnTo>
                    <a:pt x="16" y="2033"/>
                  </a:lnTo>
                  <a:lnTo>
                    <a:pt x="0" y="2032"/>
                  </a:lnTo>
                  <a:lnTo>
                    <a:pt x="5" y="1955"/>
                  </a:lnTo>
                  <a:lnTo>
                    <a:pt x="13" y="1873"/>
                  </a:lnTo>
                  <a:lnTo>
                    <a:pt x="24" y="1785"/>
                  </a:lnTo>
                  <a:lnTo>
                    <a:pt x="40" y="1686"/>
                  </a:lnTo>
                  <a:lnTo>
                    <a:pt x="59" y="1574"/>
                  </a:lnTo>
                  <a:lnTo>
                    <a:pt x="81" y="1452"/>
                  </a:lnTo>
                  <a:lnTo>
                    <a:pt x="112" y="1321"/>
                  </a:lnTo>
                  <a:lnTo>
                    <a:pt x="156" y="1185"/>
                  </a:lnTo>
                  <a:lnTo>
                    <a:pt x="185" y="1113"/>
                  </a:lnTo>
                  <a:lnTo>
                    <a:pt x="219" y="1037"/>
                  </a:lnTo>
                  <a:lnTo>
                    <a:pt x="296" y="877"/>
                  </a:lnTo>
                  <a:lnTo>
                    <a:pt x="382" y="722"/>
                  </a:lnTo>
                  <a:lnTo>
                    <a:pt x="424" y="651"/>
                  </a:lnTo>
                  <a:lnTo>
                    <a:pt x="466" y="587"/>
                  </a:lnTo>
                  <a:lnTo>
                    <a:pt x="554" y="481"/>
                  </a:lnTo>
                  <a:lnTo>
                    <a:pt x="646" y="391"/>
                  </a:lnTo>
                  <a:lnTo>
                    <a:pt x="735" y="314"/>
                  </a:lnTo>
                  <a:lnTo>
                    <a:pt x="815" y="242"/>
                  </a:lnTo>
                  <a:lnTo>
                    <a:pt x="814" y="243"/>
                  </a:lnTo>
                  <a:lnTo>
                    <a:pt x="821" y="234"/>
                  </a:lnTo>
                  <a:lnTo>
                    <a:pt x="838" y="210"/>
                  </a:lnTo>
                  <a:lnTo>
                    <a:pt x="865" y="177"/>
                  </a:lnTo>
                  <a:lnTo>
                    <a:pt x="900" y="139"/>
                  </a:lnTo>
                  <a:lnTo>
                    <a:pt x="937" y="98"/>
                  </a:lnTo>
                  <a:lnTo>
                    <a:pt x="975" y="60"/>
                  </a:lnTo>
                  <a:lnTo>
                    <a:pt x="1013" y="29"/>
                  </a:lnTo>
                  <a:cubicBezTo>
                    <a:pt x="1014" y="29"/>
                    <a:pt x="1014" y="29"/>
                    <a:pt x="1015" y="28"/>
                  </a:cubicBezTo>
                  <a:lnTo>
                    <a:pt x="1049" y="9"/>
                  </a:lnTo>
                  <a:cubicBezTo>
                    <a:pt x="1049" y="9"/>
                    <a:pt x="1050" y="9"/>
                    <a:pt x="1051" y="9"/>
                  </a:cubicBezTo>
                  <a:lnTo>
                    <a:pt x="1083" y="1"/>
                  </a:lnTo>
                  <a:cubicBezTo>
                    <a:pt x="1083" y="1"/>
                    <a:pt x="1084" y="0"/>
                    <a:pt x="1084" y="0"/>
                  </a:cubicBezTo>
                  <a:lnTo>
                    <a:pt x="1117" y="0"/>
                  </a:lnTo>
                  <a:cubicBezTo>
                    <a:pt x="1118" y="0"/>
                    <a:pt x="1119" y="1"/>
                    <a:pt x="1119" y="1"/>
                  </a:cubicBezTo>
                  <a:lnTo>
                    <a:pt x="1187" y="15"/>
                  </a:lnTo>
                  <a:lnTo>
                    <a:pt x="1256" y="36"/>
                  </a:lnTo>
                  <a:lnTo>
                    <a:pt x="1289" y="44"/>
                  </a:lnTo>
                  <a:lnTo>
                    <a:pt x="1323" y="48"/>
                  </a:lnTo>
                  <a:lnTo>
                    <a:pt x="1322" y="47"/>
                  </a:lnTo>
                  <a:lnTo>
                    <a:pt x="1457" y="44"/>
                  </a:lnTo>
                  <a:lnTo>
                    <a:pt x="1592" y="29"/>
                  </a:lnTo>
                  <a:lnTo>
                    <a:pt x="1593" y="44"/>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84" name="Freeform 21"/>
            <p:cNvSpPr>
              <a:spLocks/>
            </p:cNvSpPr>
            <p:nvPr/>
          </p:nvSpPr>
          <p:spPr bwMode="auto">
            <a:xfrm>
              <a:off x="6218267" y="1644650"/>
              <a:ext cx="2452688" cy="687387"/>
            </a:xfrm>
            <a:custGeom>
              <a:avLst/>
              <a:gdLst>
                <a:gd name="T0" fmla="*/ 34925 w 1545"/>
                <a:gd name="T1" fmla="*/ 639762 h 433"/>
                <a:gd name="T2" fmla="*/ 114300 w 1545"/>
                <a:gd name="T3" fmla="*/ 554037 h 433"/>
                <a:gd name="T4" fmla="*/ 166688 w 1545"/>
                <a:gd name="T5" fmla="*/ 511175 h 433"/>
                <a:gd name="T6" fmla="*/ 254000 w 1545"/>
                <a:gd name="T7" fmla="*/ 450850 h 433"/>
                <a:gd name="T8" fmla="*/ 323850 w 1545"/>
                <a:gd name="T9" fmla="*/ 411162 h 433"/>
                <a:gd name="T10" fmla="*/ 404813 w 1545"/>
                <a:gd name="T11" fmla="*/ 369887 h 433"/>
                <a:gd name="T12" fmla="*/ 506413 w 1545"/>
                <a:gd name="T13" fmla="*/ 319087 h 433"/>
                <a:gd name="T14" fmla="*/ 630238 w 1545"/>
                <a:gd name="T15" fmla="*/ 260350 h 433"/>
                <a:gd name="T16" fmla="*/ 766763 w 1545"/>
                <a:gd name="T17" fmla="*/ 198437 h 433"/>
                <a:gd name="T18" fmla="*/ 901700 w 1545"/>
                <a:gd name="T19" fmla="*/ 144462 h 433"/>
                <a:gd name="T20" fmla="*/ 1020763 w 1545"/>
                <a:gd name="T21" fmla="*/ 103187 h 433"/>
                <a:gd name="T22" fmla="*/ 1177925 w 1545"/>
                <a:gd name="T23" fmla="*/ 60325 h 433"/>
                <a:gd name="T24" fmla="*/ 1284288 w 1545"/>
                <a:gd name="T25" fmla="*/ 39687 h 433"/>
                <a:gd name="T26" fmla="*/ 1400175 w 1545"/>
                <a:gd name="T27" fmla="*/ 23812 h 433"/>
                <a:gd name="T28" fmla="*/ 1531938 w 1545"/>
                <a:gd name="T29" fmla="*/ 11112 h 433"/>
                <a:gd name="T30" fmla="*/ 1673226 w 1545"/>
                <a:gd name="T31" fmla="*/ 3175 h 433"/>
                <a:gd name="T32" fmla="*/ 1889126 w 1545"/>
                <a:gd name="T33" fmla="*/ 0 h 433"/>
                <a:gd name="T34" fmla="*/ 2084388 w 1545"/>
                <a:gd name="T35" fmla="*/ 7937 h 433"/>
                <a:gd name="T36" fmla="*/ 2332038 w 1545"/>
                <a:gd name="T37" fmla="*/ 36512 h 433"/>
                <a:gd name="T38" fmla="*/ 2451101 w 1545"/>
                <a:gd name="T39" fmla="*/ 60325 h 433"/>
                <a:gd name="T40" fmla="*/ 2209801 w 1545"/>
                <a:gd name="T41" fmla="*/ 26987 h 433"/>
                <a:gd name="T42" fmla="*/ 1955801 w 1545"/>
                <a:gd name="T43" fmla="*/ 7937 h 433"/>
                <a:gd name="T44" fmla="*/ 1817688 w 1545"/>
                <a:gd name="T45" fmla="*/ 6350 h 433"/>
                <a:gd name="T46" fmla="*/ 1603375 w 1545"/>
                <a:gd name="T47" fmla="*/ 12700 h 433"/>
                <a:gd name="T48" fmla="*/ 1463675 w 1545"/>
                <a:gd name="T49" fmla="*/ 23812 h 433"/>
                <a:gd name="T50" fmla="*/ 1341438 w 1545"/>
                <a:gd name="T51" fmla="*/ 38100 h 433"/>
                <a:gd name="T52" fmla="*/ 1231900 w 1545"/>
                <a:gd name="T53" fmla="*/ 55562 h 433"/>
                <a:gd name="T54" fmla="*/ 1076325 w 1545"/>
                <a:gd name="T55" fmla="*/ 92075 h 433"/>
                <a:gd name="T56" fmla="*/ 965200 w 1545"/>
                <a:gd name="T57" fmla="*/ 127000 h 433"/>
                <a:gd name="T58" fmla="*/ 838200 w 1545"/>
                <a:gd name="T59" fmla="*/ 176212 h 433"/>
                <a:gd name="T60" fmla="*/ 701675 w 1545"/>
                <a:gd name="T61" fmla="*/ 234950 h 433"/>
                <a:gd name="T62" fmla="*/ 568325 w 1545"/>
                <a:gd name="T63" fmla="*/ 296862 h 433"/>
                <a:gd name="T64" fmla="*/ 454025 w 1545"/>
                <a:gd name="T65" fmla="*/ 350837 h 433"/>
                <a:gd name="T66" fmla="*/ 365125 w 1545"/>
                <a:gd name="T67" fmla="*/ 396875 h 433"/>
                <a:gd name="T68" fmla="*/ 290513 w 1545"/>
                <a:gd name="T69" fmla="*/ 436562 h 433"/>
                <a:gd name="T70" fmla="*/ 227013 w 1545"/>
                <a:gd name="T71" fmla="*/ 476250 h 433"/>
                <a:gd name="T72" fmla="*/ 142875 w 1545"/>
                <a:gd name="T73" fmla="*/ 536575 h 433"/>
                <a:gd name="T74" fmla="*/ 76200 w 1545"/>
                <a:gd name="T75" fmla="*/ 601662 h 433"/>
                <a:gd name="T76" fmla="*/ 4763 w 1545"/>
                <a:gd name="T77" fmla="*/ 687387 h 4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5"/>
                <a:gd name="T118" fmla="*/ 0 h 433"/>
                <a:gd name="T119" fmla="*/ 1545 w 1545"/>
                <a:gd name="T120" fmla="*/ 433 h 4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5" h="433">
                  <a:moveTo>
                    <a:pt x="0" y="430"/>
                  </a:moveTo>
                  <a:lnTo>
                    <a:pt x="22" y="403"/>
                  </a:lnTo>
                  <a:lnTo>
                    <a:pt x="45" y="376"/>
                  </a:lnTo>
                  <a:lnTo>
                    <a:pt x="72" y="349"/>
                  </a:lnTo>
                  <a:lnTo>
                    <a:pt x="87" y="335"/>
                  </a:lnTo>
                  <a:lnTo>
                    <a:pt x="105" y="322"/>
                  </a:lnTo>
                  <a:lnTo>
                    <a:pt x="141" y="297"/>
                  </a:lnTo>
                  <a:lnTo>
                    <a:pt x="160" y="284"/>
                  </a:lnTo>
                  <a:lnTo>
                    <a:pt x="181" y="272"/>
                  </a:lnTo>
                  <a:lnTo>
                    <a:pt x="204" y="259"/>
                  </a:lnTo>
                  <a:lnTo>
                    <a:pt x="228" y="246"/>
                  </a:lnTo>
                  <a:lnTo>
                    <a:pt x="255" y="233"/>
                  </a:lnTo>
                  <a:lnTo>
                    <a:pt x="285" y="218"/>
                  </a:lnTo>
                  <a:lnTo>
                    <a:pt x="319" y="201"/>
                  </a:lnTo>
                  <a:lnTo>
                    <a:pt x="356" y="183"/>
                  </a:lnTo>
                  <a:lnTo>
                    <a:pt x="397" y="164"/>
                  </a:lnTo>
                  <a:lnTo>
                    <a:pt x="440" y="145"/>
                  </a:lnTo>
                  <a:lnTo>
                    <a:pt x="483" y="125"/>
                  </a:lnTo>
                  <a:lnTo>
                    <a:pt x="526" y="107"/>
                  </a:lnTo>
                  <a:lnTo>
                    <a:pt x="568" y="91"/>
                  </a:lnTo>
                  <a:lnTo>
                    <a:pt x="607" y="76"/>
                  </a:lnTo>
                  <a:lnTo>
                    <a:pt x="643" y="65"/>
                  </a:lnTo>
                  <a:lnTo>
                    <a:pt x="677" y="54"/>
                  </a:lnTo>
                  <a:lnTo>
                    <a:pt x="742" y="38"/>
                  </a:lnTo>
                  <a:lnTo>
                    <a:pt x="775" y="31"/>
                  </a:lnTo>
                  <a:lnTo>
                    <a:pt x="809" y="25"/>
                  </a:lnTo>
                  <a:lnTo>
                    <a:pt x="844" y="20"/>
                  </a:lnTo>
                  <a:lnTo>
                    <a:pt x="882" y="15"/>
                  </a:lnTo>
                  <a:lnTo>
                    <a:pt x="922" y="11"/>
                  </a:lnTo>
                  <a:lnTo>
                    <a:pt x="965" y="7"/>
                  </a:lnTo>
                  <a:lnTo>
                    <a:pt x="1009" y="4"/>
                  </a:lnTo>
                  <a:lnTo>
                    <a:pt x="1054" y="2"/>
                  </a:lnTo>
                  <a:lnTo>
                    <a:pt x="1145" y="0"/>
                  </a:lnTo>
                  <a:lnTo>
                    <a:pt x="1190" y="0"/>
                  </a:lnTo>
                  <a:lnTo>
                    <a:pt x="1232" y="1"/>
                  </a:lnTo>
                  <a:lnTo>
                    <a:pt x="1313" y="5"/>
                  </a:lnTo>
                  <a:lnTo>
                    <a:pt x="1392" y="13"/>
                  </a:lnTo>
                  <a:lnTo>
                    <a:pt x="1469" y="23"/>
                  </a:lnTo>
                  <a:lnTo>
                    <a:pt x="1545" y="34"/>
                  </a:lnTo>
                  <a:lnTo>
                    <a:pt x="1544" y="38"/>
                  </a:lnTo>
                  <a:lnTo>
                    <a:pt x="1468" y="27"/>
                  </a:lnTo>
                  <a:lnTo>
                    <a:pt x="1392" y="17"/>
                  </a:lnTo>
                  <a:lnTo>
                    <a:pt x="1313" y="9"/>
                  </a:lnTo>
                  <a:lnTo>
                    <a:pt x="1232" y="5"/>
                  </a:lnTo>
                  <a:lnTo>
                    <a:pt x="1190" y="4"/>
                  </a:lnTo>
                  <a:lnTo>
                    <a:pt x="1145" y="4"/>
                  </a:lnTo>
                  <a:lnTo>
                    <a:pt x="1055" y="6"/>
                  </a:lnTo>
                  <a:lnTo>
                    <a:pt x="1010" y="8"/>
                  </a:lnTo>
                  <a:lnTo>
                    <a:pt x="965" y="11"/>
                  </a:lnTo>
                  <a:lnTo>
                    <a:pt x="922" y="15"/>
                  </a:lnTo>
                  <a:lnTo>
                    <a:pt x="882" y="19"/>
                  </a:lnTo>
                  <a:lnTo>
                    <a:pt x="845" y="24"/>
                  </a:lnTo>
                  <a:lnTo>
                    <a:pt x="810" y="29"/>
                  </a:lnTo>
                  <a:lnTo>
                    <a:pt x="776" y="35"/>
                  </a:lnTo>
                  <a:lnTo>
                    <a:pt x="743" y="42"/>
                  </a:lnTo>
                  <a:lnTo>
                    <a:pt x="678" y="58"/>
                  </a:lnTo>
                  <a:lnTo>
                    <a:pt x="644" y="68"/>
                  </a:lnTo>
                  <a:lnTo>
                    <a:pt x="608" y="80"/>
                  </a:lnTo>
                  <a:lnTo>
                    <a:pt x="569" y="94"/>
                  </a:lnTo>
                  <a:lnTo>
                    <a:pt x="528" y="111"/>
                  </a:lnTo>
                  <a:lnTo>
                    <a:pt x="485" y="129"/>
                  </a:lnTo>
                  <a:lnTo>
                    <a:pt x="442" y="148"/>
                  </a:lnTo>
                  <a:lnTo>
                    <a:pt x="399" y="168"/>
                  </a:lnTo>
                  <a:lnTo>
                    <a:pt x="358" y="187"/>
                  </a:lnTo>
                  <a:lnTo>
                    <a:pt x="320" y="205"/>
                  </a:lnTo>
                  <a:lnTo>
                    <a:pt x="286" y="221"/>
                  </a:lnTo>
                  <a:lnTo>
                    <a:pt x="257" y="236"/>
                  </a:lnTo>
                  <a:lnTo>
                    <a:pt x="230" y="250"/>
                  </a:lnTo>
                  <a:lnTo>
                    <a:pt x="205" y="263"/>
                  </a:lnTo>
                  <a:lnTo>
                    <a:pt x="183" y="275"/>
                  </a:lnTo>
                  <a:lnTo>
                    <a:pt x="163" y="288"/>
                  </a:lnTo>
                  <a:lnTo>
                    <a:pt x="143" y="300"/>
                  </a:lnTo>
                  <a:lnTo>
                    <a:pt x="107" y="325"/>
                  </a:lnTo>
                  <a:lnTo>
                    <a:pt x="90" y="338"/>
                  </a:lnTo>
                  <a:lnTo>
                    <a:pt x="75" y="352"/>
                  </a:lnTo>
                  <a:lnTo>
                    <a:pt x="48" y="379"/>
                  </a:lnTo>
                  <a:lnTo>
                    <a:pt x="25" y="406"/>
                  </a:lnTo>
                  <a:lnTo>
                    <a:pt x="3" y="433"/>
                  </a:lnTo>
                  <a:lnTo>
                    <a:pt x="0" y="430"/>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85" name="Freeform 22"/>
            <p:cNvSpPr>
              <a:spLocks/>
            </p:cNvSpPr>
            <p:nvPr/>
          </p:nvSpPr>
          <p:spPr bwMode="auto">
            <a:xfrm>
              <a:off x="6702454" y="2155825"/>
              <a:ext cx="395288" cy="473075"/>
            </a:xfrm>
            <a:custGeom>
              <a:avLst/>
              <a:gdLst>
                <a:gd name="T0" fmla="*/ 395288 w 1008"/>
                <a:gd name="T1" fmla="*/ 0 h 1216"/>
                <a:gd name="T2" fmla="*/ 312936 w 1008"/>
                <a:gd name="T3" fmla="*/ 15173 h 1216"/>
                <a:gd name="T4" fmla="*/ 215291 w 1008"/>
                <a:gd name="T5" fmla="*/ 37737 h 1216"/>
                <a:gd name="T6" fmla="*/ 117645 w 1008"/>
                <a:gd name="T7" fmla="*/ 90258 h 1216"/>
                <a:gd name="T8" fmla="*/ 42744 w 1008"/>
                <a:gd name="T9" fmla="*/ 195299 h 1216"/>
                <a:gd name="T10" fmla="*/ 12549 w 1008"/>
                <a:gd name="T11" fmla="*/ 285557 h 1216"/>
                <a:gd name="T12" fmla="*/ 5098 w 1008"/>
                <a:gd name="T13" fmla="*/ 375814 h 1216"/>
                <a:gd name="T14" fmla="*/ 42744 w 1008"/>
                <a:gd name="T15" fmla="*/ 458291 h 1216"/>
                <a:gd name="T16" fmla="*/ 102744 w 1008"/>
                <a:gd name="T17" fmla="*/ 465683 h 1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8"/>
                <a:gd name="T28" fmla="*/ 0 h 1216"/>
                <a:gd name="T29" fmla="*/ 1008 w 1008"/>
                <a:gd name="T30" fmla="*/ 1216 h 1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8" h="1216">
                  <a:moveTo>
                    <a:pt x="1008" y="0"/>
                  </a:moveTo>
                  <a:cubicBezTo>
                    <a:pt x="941" y="12"/>
                    <a:pt x="874" y="23"/>
                    <a:pt x="798" y="39"/>
                  </a:cubicBezTo>
                  <a:cubicBezTo>
                    <a:pt x="721" y="55"/>
                    <a:pt x="632" y="65"/>
                    <a:pt x="549" y="97"/>
                  </a:cubicBezTo>
                  <a:cubicBezTo>
                    <a:pt x="466" y="129"/>
                    <a:pt x="374" y="165"/>
                    <a:pt x="300" y="232"/>
                  </a:cubicBezTo>
                  <a:cubicBezTo>
                    <a:pt x="227" y="300"/>
                    <a:pt x="154" y="419"/>
                    <a:pt x="109" y="502"/>
                  </a:cubicBezTo>
                  <a:cubicBezTo>
                    <a:pt x="64" y="586"/>
                    <a:pt x="48" y="657"/>
                    <a:pt x="32" y="734"/>
                  </a:cubicBezTo>
                  <a:cubicBezTo>
                    <a:pt x="16" y="811"/>
                    <a:pt x="0" y="892"/>
                    <a:pt x="13" y="966"/>
                  </a:cubicBezTo>
                  <a:cubicBezTo>
                    <a:pt x="26" y="1040"/>
                    <a:pt x="67" y="1139"/>
                    <a:pt x="109" y="1178"/>
                  </a:cubicBezTo>
                  <a:cubicBezTo>
                    <a:pt x="150" y="1216"/>
                    <a:pt x="206" y="1207"/>
                    <a:pt x="262" y="1197"/>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6486" name="Freeform 23"/>
            <p:cNvSpPr>
              <a:spLocks/>
            </p:cNvSpPr>
            <p:nvPr/>
          </p:nvSpPr>
          <p:spPr bwMode="auto">
            <a:xfrm>
              <a:off x="6702454" y="2152650"/>
              <a:ext cx="395288" cy="476250"/>
            </a:xfrm>
            <a:custGeom>
              <a:avLst/>
              <a:gdLst>
                <a:gd name="T0" fmla="*/ 355368 w 1010"/>
                <a:gd name="T1" fmla="*/ 12872 h 1221"/>
                <a:gd name="T2" fmla="*/ 265352 w 1010"/>
                <a:gd name="T3" fmla="*/ 30034 h 1221"/>
                <a:gd name="T4" fmla="*/ 216039 w 1010"/>
                <a:gd name="T5" fmla="*/ 43685 h 1221"/>
                <a:gd name="T6" fmla="*/ 166334 w 1010"/>
                <a:gd name="T7" fmla="*/ 64748 h 1221"/>
                <a:gd name="T8" fmla="*/ 119369 w 1010"/>
                <a:gd name="T9" fmla="*/ 95952 h 1221"/>
                <a:gd name="T10" fmla="*/ 98626 w 1010"/>
                <a:gd name="T11" fmla="*/ 118575 h 1221"/>
                <a:gd name="T12" fmla="*/ 60663 w 1010"/>
                <a:gd name="T13" fmla="*/ 173962 h 1221"/>
                <a:gd name="T14" fmla="*/ 34441 w 1010"/>
                <a:gd name="T15" fmla="*/ 223888 h 1221"/>
                <a:gd name="T16" fmla="*/ 15655 w 1010"/>
                <a:gd name="T17" fmla="*/ 289806 h 1221"/>
                <a:gd name="T18" fmla="*/ 6262 w 1010"/>
                <a:gd name="T19" fmla="*/ 357675 h 1221"/>
                <a:gd name="T20" fmla="*/ 8219 w 1010"/>
                <a:gd name="T21" fmla="*/ 379518 h 1221"/>
                <a:gd name="T22" fmla="*/ 14089 w 1010"/>
                <a:gd name="T23" fmla="*/ 401751 h 1221"/>
                <a:gd name="T24" fmla="*/ 33658 w 1010"/>
                <a:gd name="T25" fmla="*/ 445826 h 1221"/>
                <a:gd name="T26" fmla="*/ 45399 w 1010"/>
                <a:gd name="T27" fmla="*/ 460258 h 1221"/>
                <a:gd name="T28" fmla="*/ 57532 w 1010"/>
                <a:gd name="T29" fmla="*/ 467669 h 1221"/>
                <a:gd name="T30" fmla="*/ 71230 w 1010"/>
                <a:gd name="T31" fmla="*/ 470399 h 1221"/>
                <a:gd name="T32" fmla="*/ 86102 w 1010"/>
                <a:gd name="T33" fmla="*/ 469229 h 1221"/>
                <a:gd name="T34" fmla="*/ 103323 w 1010"/>
                <a:gd name="T35" fmla="*/ 472740 h 1221"/>
                <a:gd name="T36" fmla="*/ 70839 w 1010"/>
                <a:gd name="T37" fmla="*/ 476250 h 1221"/>
                <a:gd name="T38" fmla="*/ 55184 w 1010"/>
                <a:gd name="T39" fmla="*/ 473130 h 1221"/>
                <a:gd name="T40" fmla="*/ 41094 w 1010"/>
                <a:gd name="T41" fmla="*/ 464939 h 1221"/>
                <a:gd name="T42" fmla="*/ 28179 w 1010"/>
                <a:gd name="T43" fmla="*/ 448947 h 1221"/>
                <a:gd name="T44" fmla="*/ 16829 w 1010"/>
                <a:gd name="T45" fmla="*/ 427104 h 1221"/>
                <a:gd name="T46" fmla="*/ 2348 w 1010"/>
                <a:gd name="T47" fmla="*/ 380298 h 1221"/>
                <a:gd name="T48" fmla="*/ 0 w 1010"/>
                <a:gd name="T49" fmla="*/ 357675 h 1221"/>
                <a:gd name="T50" fmla="*/ 1957 w 1010"/>
                <a:gd name="T51" fmla="*/ 334272 h 1221"/>
                <a:gd name="T52" fmla="*/ 20743 w 1010"/>
                <a:gd name="T53" fmla="*/ 244171 h 1221"/>
                <a:gd name="T54" fmla="*/ 40312 w 1010"/>
                <a:gd name="T55" fmla="*/ 196975 h 1221"/>
                <a:gd name="T56" fmla="*/ 73578 w 1010"/>
                <a:gd name="T57" fmla="*/ 141978 h 1221"/>
                <a:gd name="T58" fmla="*/ 115455 w 1010"/>
                <a:gd name="T59" fmla="*/ 91271 h 1221"/>
                <a:gd name="T60" fmla="*/ 138547 w 1010"/>
                <a:gd name="T61" fmla="*/ 73329 h 1221"/>
                <a:gd name="T62" fmla="*/ 189034 w 1010"/>
                <a:gd name="T63" fmla="*/ 47586 h 1221"/>
                <a:gd name="T64" fmla="*/ 239130 w 1010"/>
                <a:gd name="T65" fmla="*/ 30034 h 1221"/>
                <a:gd name="T66" fmla="*/ 311925 w 1010"/>
                <a:gd name="T67" fmla="*/ 15212 h 1221"/>
                <a:gd name="T68" fmla="*/ 394114 w 1010"/>
                <a:gd name="T69" fmla="*/ 0 h 12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0"/>
                <a:gd name="T106" fmla="*/ 0 h 1221"/>
                <a:gd name="T107" fmla="*/ 1010 w 1010"/>
                <a:gd name="T108" fmla="*/ 1221 h 12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0" h="1221">
                  <a:moveTo>
                    <a:pt x="1010" y="15"/>
                  </a:moveTo>
                  <a:lnTo>
                    <a:pt x="908" y="33"/>
                  </a:lnTo>
                  <a:lnTo>
                    <a:pt x="800" y="54"/>
                  </a:lnTo>
                  <a:lnTo>
                    <a:pt x="678" y="77"/>
                  </a:lnTo>
                  <a:lnTo>
                    <a:pt x="614" y="92"/>
                  </a:lnTo>
                  <a:lnTo>
                    <a:pt x="552" y="112"/>
                  </a:lnTo>
                  <a:lnTo>
                    <a:pt x="488" y="137"/>
                  </a:lnTo>
                  <a:lnTo>
                    <a:pt x="425" y="166"/>
                  </a:lnTo>
                  <a:lnTo>
                    <a:pt x="362" y="201"/>
                  </a:lnTo>
                  <a:lnTo>
                    <a:pt x="305" y="246"/>
                  </a:lnTo>
                  <a:lnTo>
                    <a:pt x="306" y="245"/>
                  </a:lnTo>
                  <a:lnTo>
                    <a:pt x="252" y="304"/>
                  </a:lnTo>
                  <a:lnTo>
                    <a:pt x="201" y="373"/>
                  </a:lnTo>
                  <a:lnTo>
                    <a:pt x="155" y="446"/>
                  </a:lnTo>
                  <a:lnTo>
                    <a:pt x="116" y="513"/>
                  </a:lnTo>
                  <a:lnTo>
                    <a:pt x="88" y="574"/>
                  </a:lnTo>
                  <a:lnTo>
                    <a:pt x="68" y="631"/>
                  </a:lnTo>
                  <a:lnTo>
                    <a:pt x="40" y="743"/>
                  </a:lnTo>
                  <a:lnTo>
                    <a:pt x="20" y="860"/>
                  </a:lnTo>
                  <a:lnTo>
                    <a:pt x="16" y="917"/>
                  </a:lnTo>
                  <a:lnTo>
                    <a:pt x="16" y="916"/>
                  </a:lnTo>
                  <a:lnTo>
                    <a:pt x="21" y="973"/>
                  </a:lnTo>
                  <a:lnTo>
                    <a:pt x="21" y="971"/>
                  </a:lnTo>
                  <a:lnTo>
                    <a:pt x="36" y="1030"/>
                  </a:lnTo>
                  <a:lnTo>
                    <a:pt x="58" y="1090"/>
                  </a:lnTo>
                  <a:lnTo>
                    <a:pt x="86" y="1143"/>
                  </a:lnTo>
                  <a:lnTo>
                    <a:pt x="85" y="1141"/>
                  </a:lnTo>
                  <a:lnTo>
                    <a:pt x="116" y="1180"/>
                  </a:lnTo>
                  <a:lnTo>
                    <a:pt x="114" y="1179"/>
                  </a:lnTo>
                  <a:lnTo>
                    <a:pt x="147" y="1199"/>
                  </a:lnTo>
                  <a:lnTo>
                    <a:pt x="144" y="1198"/>
                  </a:lnTo>
                  <a:lnTo>
                    <a:pt x="182" y="1206"/>
                  </a:lnTo>
                  <a:lnTo>
                    <a:pt x="180" y="1205"/>
                  </a:lnTo>
                  <a:lnTo>
                    <a:pt x="220" y="1203"/>
                  </a:lnTo>
                  <a:lnTo>
                    <a:pt x="261" y="1197"/>
                  </a:lnTo>
                  <a:lnTo>
                    <a:pt x="264" y="1212"/>
                  </a:lnTo>
                  <a:lnTo>
                    <a:pt x="221" y="1219"/>
                  </a:lnTo>
                  <a:lnTo>
                    <a:pt x="181" y="1221"/>
                  </a:lnTo>
                  <a:cubicBezTo>
                    <a:pt x="180" y="1221"/>
                    <a:pt x="179" y="1221"/>
                    <a:pt x="179" y="1221"/>
                  </a:cubicBezTo>
                  <a:lnTo>
                    <a:pt x="141" y="1213"/>
                  </a:lnTo>
                  <a:cubicBezTo>
                    <a:pt x="140" y="1213"/>
                    <a:pt x="139" y="1213"/>
                    <a:pt x="138" y="1212"/>
                  </a:cubicBezTo>
                  <a:lnTo>
                    <a:pt x="105" y="1192"/>
                  </a:lnTo>
                  <a:cubicBezTo>
                    <a:pt x="105" y="1192"/>
                    <a:pt x="104" y="1191"/>
                    <a:pt x="103" y="1190"/>
                  </a:cubicBezTo>
                  <a:lnTo>
                    <a:pt x="72" y="1151"/>
                  </a:lnTo>
                  <a:cubicBezTo>
                    <a:pt x="72" y="1151"/>
                    <a:pt x="72" y="1151"/>
                    <a:pt x="71" y="1150"/>
                  </a:cubicBezTo>
                  <a:lnTo>
                    <a:pt x="43" y="1095"/>
                  </a:lnTo>
                  <a:lnTo>
                    <a:pt x="21" y="1034"/>
                  </a:lnTo>
                  <a:lnTo>
                    <a:pt x="6" y="975"/>
                  </a:lnTo>
                  <a:cubicBezTo>
                    <a:pt x="6" y="975"/>
                    <a:pt x="6" y="975"/>
                    <a:pt x="5" y="974"/>
                  </a:cubicBezTo>
                  <a:lnTo>
                    <a:pt x="0" y="917"/>
                  </a:lnTo>
                  <a:cubicBezTo>
                    <a:pt x="0" y="917"/>
                    <a:pt x="0" y="916"/>
                    <a:pt x="0" y="916"/>
                  </a:cubicBezTo>
                  <a:lnTo>
                    <a:pt x="5" y="857"/>
                  </a:lnTo>
                  <a:lnTo>
                    <a:pt x="25" y="740"/>
                  </a:lnTo>
                  <a:lnTo>
                    <a:pt x="53" y="626"/>
                  </a:lnTo>
                  <a:lnTo>
                    <a:pt x="73" y="567"/>
                  </a:lnTo>
                  <a:lnTo>
                    <a:pt x="103" y="505"/>
                  </a:lnTo>
                  <a:lnTo>
                    <a:pt x="142" y="437"/>
                  </a:lnTo>
                  <a:lnTo>
                    <a:pt x="188" y="364"/>
                  </a:lnTo>
                  <a:lnTo>
                    <a:pt x="241" y="293"/>
                  </a:lnTo>
                  <a:lnTo>
                    <a:pt x="295" y="234"/>
                  </a:lnTo>
                  <a:cubicBezTo>
                    <a:pt x="295" y="234"/>
                    <a:pt x="295" y="233"/>
                    <a:pt x="296" y="233"/>
                  </a:cubicBezTo>
                  <a:lnTo>
                    <a:pt x="354" y="188"/>
                  </a:lnTo>
                  <a:lnTo>
                    <a:pt x="418" y="151"/>
                  </a:lnTo>
                  <a:lnTo>
                    <a:pt x="483" y="122"/>
                  </a:lnTo>
                  <a:lnTo>
                    <a:pt x="547" y="97"/>
                  </a:lnTo>
                  <a:lnTo>
                    <a:pt x="611" y="77"/>
                  </a:lnTo>
                  <a:lnTo>
                    <a:pt x="675" y="62"/>
                  </a:lnTo>
                  <a:lnTo>
                    <a:pt x="797" y="39"/>
                  </a:lnTo>
                  <a:lnTo>
                    <a:pt x="905" y="18"/>
                  </a:lnTo>
                  <a:lnTo>
                    <a:pt x="1007" y="0"/>
                  </a:lnTo>
                  <a:lnTo>
                    <a:pt x="1010" y="15"/>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87" name="Freeform 24"/>
            <p:cNvSpPr>
              <a:spLocks/>
            </p:cNvSpPr>
            <p:nvPr/>
          </p:nvSpPr>
          <p:spPr bwMode="auto">
            <a:xfrm>
              <a:off x="5365779" y="1960563"/>
              <a:ext cx="36513" cy="114300"/>
            </a:xfrm>
            <a:custGeom>
              <a:avLst/>
              <a:gdLst>
                <a:gd name="T0" fmla="*/ 31750 w 23"/>
                <a:gd name="T1" fmla="*/ 114300 h 72"/>
                <a:gd name="T2" fmla="*/ 0 w 23"/>
                <a:gd name="T3" fmla="*/ 3175 h 72"/>
                <a:gd name="T4" fmla="*/ 6350 w 23"/>
                <a:gd name="T5" fmla="*/ 0 h 72"/>
                <a:gd name="T6" fmla="*/ 36513 w 23"/>
                <a:gd name="T7" fmla="*/ 112713 h 72"/>
                <a:gd name="T8" fmla="*/ 31750 w 23"/>
                <a:gd name="T9" fmla="*/ 114300 h 72"/>
                <a:gd name="T10" fmla="*/ 0 60000 65536"/>
                <a:gd name="T11" fmla="*/ 0 60000 65536"/>
                <a:gd name="T12" fmla="*/ 0 60000 65536"/>
                <a:gd name="T13" fmla="*/ 0 60000 65536"/>
                <a:gd name="T14" fmla="*/ 0 60000 65536"/>
                <a:gd name="T15" fmla="*/ 0 w 23"/>
                <a:gd name="T16" fmla="*/ 0 h 72"/>
                <a:gd name="T17" fmla="*/ 23 w 23"/>
                <a:gd name="T18" fmla="*/ 72 h 72"/>
              </a:gdLst>
              <a:ahLst/>
              <a:cxnLst>
                <a:cxn ang="T10">
                  <a:pos x="T0" y="T1"/>
                </a:cxn>
                <a:cxn ang="T11">
                  <a:pos x="T2" y="T3"/>
                </a:cxn>
                <a:cxn ang="T12">
                  <a:pos x="T4" y="T5"/>
                </a:cxn>
                <a:cxn ang="T13">
                  <a:pos x="T6" y="T7"/>
                </a:cxn>
                <a:cxn ang="T14">
                  <a:pos x="T8" y="T9"/>
                </a:cxn>
              </a:cxnLst>
              <a:rect l="T15" t="T16" r="T17" b="T18"/>
              <a:pathLst>
                <a:path w="23" h="72">
                  <a:moveTo>
                    <a:pt x="20" y="72"/>
                  </a:moveTo>
                  <a:lnTo>
                    <a:pt x="0" y="2"/>
                  </a:lnTo>
                  <a:lnTo>
                    <a:pt x="4" y="0"/>
                  </a:lnTo>
                  <a:lnTo>
                    <a:pt x="23" y="71"/>
                  </a:lnTo>
                  <a:lnTo>
                    <a:pt x="20" y="72"/>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88" name="Freeform 25"/>
            <p:cNvSpPr>
              <a:spLocks/>
            </p:cNvSpPr>
            <p:nvPr/>
          </p:nvSpPr>
          <p:spPr bwMode="auto">
            <a:xfrm>
              <a:off x="4829204" y="2943225"/>
              <a:ext cx="98425" cy="12700"/>
            </a:xfrm>
            <a:custGeom>
              <a:avLst/>
              <a:gdLst>
                <a:gd name="T0" fmla="*/ 98425 w 62"/>
                <a:gd name="T1" fmla="*/ 12700 h 8"/>
                <a:gd name="T2" fmla="*/ 0 w 62"/>
                <a:gd name="T3" fmla="*/ 6350 h 8"/>
                <a:gd name="T4" fmla="*/ 0 w 62"/>
                <a:gd name="T5" fmla="*/ 0 h 8"/>
                <a:gd name="T6" fmla="*/ 98425 w 62"/>
                <a:gd name="T7" fmla="*/ 6350 h 8"/>
                <a:gd name="T8" fmla="*/ 98425 w 62"/>
                <a:gd name="T9" fmla="*/ 12700 h 8"/>
                <a:gd name="T10" fmla="*/ 0 60000 65536"/>
                <a:gd name="T11" fmla="*/ 0 60000 65536"/>
                <a:gd name="T12" fmla="*/ 0 60000 65536"/>
                <a:gd name="T13" fmla="*/ 0 60000 65536"/>
                <a:gd name="T14" fmla="*/ 0 60000 65536"/>
                <a:gd name="T15" fmla="*/ 0 w 62"/>
                <a:gd name="T16" fmla="*/ 0 h 8"/>
                <a:gd name="T17" fmla="*/ 62 w 62"/>
                <a:gd name="T18" fmla="*/ 8 h 8"/>
              </a:gdLst>
              <a:ahLst/>
              <a:cxnLst>
                <a:cxn ang="T10">
                  <a:pos x="T0" y="T1"/>
                </a:cxn>
                <a:cxn ang="T11">
                  <a:pos x="T2" y="T3"/>
                </a:cxn>
                <a:cxn ang="T12">
                  <a:pos x="T4" y="T5"/>
                </a:cxn>
                <a:cxn ang="T13">
                  <a:pos x="T6" y="T7"/>
                </a:cxn>
                <a:cxn ang="T14">
                  <a:pos x="T8" y="T9"/>
                </a:cxn>
              </a:cxnLst>
              <a:rect l="T15" t="T16" r="T17" b="T18"/>
              <a:pathLst>
                <a:path w="62" h="8">
                  <a:moveTo>
                    <a:pt x="62" y="8"/>
                  </a:moveTo>
                  <a:lnTo>
                    <a:pt x="0" y="4"/>
                  </a:lnTo>
                  <a:lnTo>
                    <a:pt x="0" y="0"/>
                  </a:lnTo>
                  <a:lnTo>
                    <a:pt x="62" y="4"/>
                  </a:lnTo>
                  <a:lnTo>
                    <a:pt x="62"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89" name="Freeform 26"/>
            <p:cNvSpPr>
              <a:spLocks/>
            </p:cNvSpPr>
            <p:nvPr/>
          </p:nvSpPr>
          <p:spPr bwMode="auto">
            <a:xfrm>
              <a:off x="4756179" y="3021013"/>
              <a:ext cx="98425" cy="12700"/>
            </a:xfrm>
            <a:custGeom>
              <a:avLst/>
              <a:gdLst>
                <a:gd name="T0" fmla="*/ 98425 w 62"/>
                <a:gd name="T1" fmla="*/ 12700 h 8"/>
                <a:gd name="T2" fmla="*/ 0 w 62"/>
                <a:gd name="T3" fmla="*/ 6350 h 8"/>
                <a:gd name="T4" fmla="*/ 1588 w 62"/>
                <a:gd name="T5" fmla="*/ 0 h 8"/>
                <a:gd name="T6" fmla="*/ 98425 w 62"/>
                <a:gd name="T7" fmla="*/ 6350 h 8"/>
                <a:gd name="T8" fmla="*/ 98425 w 62"/>
                <a:gd name="T9" fmla="*/ 12700 h 8"/>
                <a:gd name="T10" fmla="*/ 0 60000 65536"/>
                <a:gd name="T11" fmla="*/ 0 60000 65536"/>
                <a:gd name="T12" fmla="*/ 0 60000 65536"/>
                <a:gd name="T13" fmla="*/ 0 60000 65536"/>
                <a:gd name="T14" fmla="*/ 0 60000 65536"/>
                <a:gd name="T15" fmla="*/ 0 w 62"/>
                <a:gd name="T16" fmla="*/ 0 h 8"/>
                <a:gd name="T17" fmla="*/ 62 w 62"/>
                <a:gd name="T18" fmla="*/ 8 h 8"/>
              </a:gdLst>
              <a:ahLst/>
              <a:cxnLst>
                <a:cxn ang="T10">
                  <a:pos x="T0" y="T1"/>
                </a:cxn>
                <a:cxn ang="T11">
                  <a:pos x="T2" y="T3"/>
                </a:cxn>
                <a:cxn ang="T12">
                  <a:pos x="T4" y="T5"/>
                </a:cxn>
                <a:cxn ang="T13">
                  <a:pos x="T6" y="T7"/>
                </a:cxn>
                <a:cxn ang="T14">
                  <a:pos x="T8" y="T9"/>
                </a:cxn>
              </a:cxnLst>
              <a:rect l="T15" t="T16" r="T17" b="T18"/>
              <a:pathLst>
                <a:path w="62" h="8">
                  <a:moveTo>
                    <a:pt x="62" y="8"/>
                  </a:moveTo>
                  <a:lnTo>
                    <a:pt x="0" y="4"/>
                  </a:lnTo>
                  <a:lnTo>
                    <a:pt x="1" y="0"/>
                  </a:lnTo>
                  <a:lnTo>
                    <a:pt x="62" y="4"/>
                  </a:lnTo>
                  <a:lnTo>
                    <a:pt x="62"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90" name="Freeform 27"/>
            <p:cNvSpPr>
              <a:spLocks/>
            </p:cNvSpPr>
            <p:nvPr/>
          </p:nvSpPr>
          <p:spPr bwMode="auto">
            <a:xfrm>
              <a:off x="4697442" y="3130550"/>
              <a:ext cx="98425" cy="12700"/>
            </a:xfrm>
            <a:custGeom>
              <a:avLst/>
              <a:gdLst>
                <a:gd name="T0" fmla="*/ 96838 w 62"/>
                <a:gd name="T1" fmla="*/ 12700 h 8"/>
                <a:gd name="T2" fmla="*/ 0 w 62"/>
                <a:gd name="T3" fmla="*/ 6350 h 8"/>
                <a:gd name="T4" fmla="*/ 0 w 62"/>
                <a:gd name="T5" fmla="*/ 0 h 8"/>
                <a:gd name="T6" fmla="*/ 98425 w 62"/>
                <a:gd name="T7" fmla="*/ 6350 h 8"/>
                <a:gd name="T8" fmla="*/ 96838 w 62"/>
                <a:gd name="T9" fmla="*/ 12700 h 8"/>
                <a:gd name="T10" fmla="*/ 0 60000 65536"/>
                <a:gd name="T11" fmla="*/ 0 60000 65536"/>
                <a:gd name="T12" fmla="*/ 0 60000 65536"/>
                <a:gd name="T13" fmla="*/ 0 60000 65536"/>
                <a:gd name="T14" fmla="*/ 0 60000 65536"/>
                <a:gd name="T15" fmla="*/ 0 w 62"/>
                <a:gd name="T16" fmla="*/ 0 h 8"/>
                <a:gd name="T17" fmla="*/ 62 w 62"/>
                <a:gd name="T18" fmla="*/ 8 h 8"/>
              </a:gdLst>
              <a:ahLst/>
              <a:cxnLst>
                <a:cxn ang="T10">
                  <a:pos x="T0" y="T1"/>
                </a:cxn>
                <a:cxn ang="T11">
                  <a:pos x="T2" y="T3"/>
                </a:cxn>
                <a:cxn ang="T12">
                  <a:pos x="T4" y="T5"/>
                </a:cxn>
                <a:cxn ang="T13">
                  <a:pos x="T6" y="T7"/>
                </a:cxn>
                <a:cxn ang="T14">
                  <a:pos x="T8" y="T9"/>
                </a:cxn>
              </a:cxnLst>
              <a:rect l="T15" t="T16" r="T17" b="T18"/>
              <a:pathLst>
                <a:path w="62" h="8">
                  <a:moveTo>
                    <a:pt x="61" y="8"/>
                  </a:moveTo>
                  <a:lnTo>
                    <a:pt x="0" y="4"/>
                  </a:lnTo>
                  <a:lnTo>
                    <a:pt x="0" y="0"/>
                  </a:lnTo>
                  <a:lnTo>
                    <a:pt x="62" y="4"/>
                  </a:lnTo>
                  <a:lnTo>
                    <a:pt x="61"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91" name="Freeform 28"/>
            <p:cNvSpPr>
              <a:spLocks/>
            </p:cNvSpPr>
            <p:nvPr/>
          </p:nvSpPr>
          <p:spPr bwMode="auto">
            <a:xfrm>
              <a:off x="4664104" y="3187700"/>
              <a:ext cx="96838" cy="12700"/>
            </a:xfrm>
            <a:custGeom>
              <a:avLst/>
              <a:gdLst>
                <a:gd name="T0" fmla="*/ 96838 w 61"/>
                <a:gd name="T1" fmla="*/ 12700 h 8"/>
                <a:gd name="T2" fmla="*/ 0 w 61"/>
                <a:gd name="T3" fmla="*/ 6350 h 8"/>
                <a:gd name="T4" fmla="*/ 0 w 61"/>
                <a:gd name="T5" fmla="*/ 0 h 8"/>
                <a:gd name="T6" fmla="*/ 96838 w 61"/>
                <a:gd name="T7" fmla="*/ 6350 h 8"/>
                <a:gd name="T8" fmla="*/ 96838 w 61"/>
                <a:gd name="T9" fmla="*/ 12700 h 8"/>
                <a:gd name="T10" fmla="*/ 0 60000 65536"/>
                <a:gd name="T11" fmla="*/ 0 60000 65536"/>
                <a:gd name="T12" fmla="*/ 0 60000 65536"/>
                <a:gd name="T13" fmla="*/ 0 60000 65536"/>
                <a:gd name="T14" fmla="*/ 0 60000 65536"/>
                <a:gd name="T15" fmla="*/ 0 w 61"/>
                <a:gd name="T16" fmla="*/ 0 h 8"/>
                <a:gd name="T17" fmla="*/ 61 w 61"/>
                <a:gd name="T18" fmla="*/ 8 h 8"/>
              </a:gdLst>
              <a:ahLst/>
              <a:cxnLst>
                <a:cxn ang="T10">
                  <a:pos x="T0" y="T1"/>
                </a:cxn>
                <a:cxn ang="T11">
                  <a:pos x="T2" y="T3"/>
                </a:cxn>
                <a:cxn ang="T12">
                  <a:pos x="T4" y="T5"/>
                </a:cxn>
                <a:cxn ang="T13">
                  <a:pos x="T6" y="T7"/>
                </a:cxn>
                <a:cxn ang="T14">
                  <a:pos x="T8" y="T9"/>
                </a:cxn>
              </a:cxnLst>
              <a:rect l="T15" t="T16" r="T17" b="T18"/>
              <a:pathLst>
                <a:path w="61" h="8">
                  <a:moveTo>
                    <a:pt x="61" y="8"/>
                  </a:moveTo>
                  <a:lnTo>
                    <a:pt x="0" y="4"/>
                  </a:lnTo>
                  <a:lnTo>
                    <a:pt x="0" y="0"/>
                  </a:lnTo>
                  <a:lnTo>
                    <a:pt x="61" y="4"/>
                  </a:lnTo>
                  <a:lnTo>
                    <a:pt x="61"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92" name="Freeform 29"/>
            <p:cNvSpPr>
              <a:spLocks/>
            </p:cNvSpPr>
            <p:nvPr/>
          </p:nvSpPr>
          <p:spPr bwMode="auto">
            <a:xfrm>
              <a:off x="4621242" y="3252788"/>
              <a:ext cx="98425" cy="12700"/>
            </a:xfrm>
            <a:custGeom>
              <a:avLst/>
              <a:gdLst>
                <a:gd name="T0" fmla="*/ 98425 w 62"/>
                <a:gd name="T1" fmla="*/ 12700 h 8"/>
                <a:gd name="T2" fmla="*/ 0 w 62"/>
                <a:gd name="T3" fmla="*/ 6350 h 8"/>
                <a:gd name="T4" fmla="*/ 0 w 62"/>
                <a:gd name="T5" fmla="*/ 0 h 8"/>
                <a:gd name="T6" fmla="*/ 98425 w 62"/>
                <a:gd name="T7" fmla="*/ 6350 h 8"/>
                <a:gd name="T8" fmla="*/ 98425 w 62"/>
                <a:gd name="T9" fmla="*/ 12700 h 8"/>
                <a:gd name="T10" fmla="*/ 0 60000 65536"/>
                <a:gd name="T11" fmla="*/ 0 60000 65536"/>
                <a:gd name="T12" fmla="*/ 0 60000 65536"/>
                <a:gd name="T13" fmla="*/ 0 60000 65536"/>
                <a:gd name="T14" fmla="*/ 0 60000 65536"/>
                <a:gd name="T15" fmla="*/ 0 w 62"/>
                <a:gd name="T16" fmla="*/ 0 h 8"/>
                <a:gd name="T17" fmla="*/ 62 w 62"/>
                <a:gd name="T18" fmla="*/ 8 h 8"/>
              </a:gdLst>
              <a:ahLst/>
              <a:cxnLst>
                <a:cxn ang="T10">
                  <a:pos x="T0" y="T1"/>
                </a:cxn>
                <a:cxn ang="T11">
                  <a:pos x="T2" y="T3"/>
                </a:cxn>
                <a:cxn ang="T12">
                  <a:pos x="T4" y="T5"/>
                </a:cxn>
                <a:cxn ang="T13">
                  <a:pos x="T6" y="T7"/>
                </a:cxn>
                <a:cxn ang="T14">
                  <a:pos x="T8" y="T9"/>
                </a:cxn>
              </a:cxnLst>
              <a:rect l="T15" t="T16" r="T17" b="T18"/>
              <a:pathLst>
                <a:path w="62" h="8">
                  <a:moveTo>
                    <a:pt x="62" y="8"/>
                  </a:moveTo>
                  <a:lnTo>
                    <a:pt x="0" y="4"/>
                  </a:lnTo>
                  <a:lnTo>
                    <a:pt x="0" y="0"/>
                  </a:lnTo>
                  <a:lnTo>
                    <a:pt x="62" y="4"/>
                  </a:lnTo>
                  <a:lnTo>
                    <a:pt x="62"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93" name="Freeform 30"/>
            <p:cNvSpPr>
              <a:spLocks/>
            </p:cNvSpPr>
            <p:nvPr/>
          </p:nvSpPr>
          <p:spPr bwMode="auto">
            <a:xfrm>
              <a:off x="4579967" y="3325813"/>
              <a:ext cx="96838" cy="12700"/>
            </a:xfrm>
            <a:custGeom>
              <a:avLst/>
              <a:gdLst>
                <a:gd name="T0" fmla="*/ 96838 w 61"/>
                <a:gd name="T1" fmla="*/ 12700 h 8"/>
                <a:gd name="T2" fmla="*/ 0 w 61"/>
                <a:gd name="T3" fmla="*/ 6350 h 8"/>
                <a:gd name="T4" fmla="*/ 0 w 61"/>
                <a:gd name="T5" fmla="*/ 0 h 8"/>
                <a:gd name="T6" fmla="*/ 96838 w 61"/>
                <a:gd name="T7" fmla="*/ 6350 h 8"/>
                <a:gd name="T8" fmla="*/ 96838 w 61"/>
                <a:gd name="T9" fmla="*/ 12700 h 8"/>
                <a:gd name="T10" fmla="*/ 0 60000 65536"/>
                <a:gd name="T11" fmla="*/ 0 60000 65536"/>
                <a:gd name="T12" fmla="*/ 0 60000 65536"/>
                <a:gd name="T13" fmla="*/ 0 60000 65536"/>
                <a:gd name="T14" fmla="*/ 0 60000 65536"/>
                <a:gd name="T15" fmla="*/ 0 w 61"/>
                <a:gd name="T16" fmla="*/ 0 h 8"/>
                <a:gd name="T17" fmla="*/ 61 w 61"/>
                <a:gd name="T18" fmla="*/ 8 h 8"/>
              </a:gdLst>
              <a:ahLst/>
              <a:cxnLst>
                <a:cxn ang="T10">
                  <a:pos x="T0" y="T1"/>
                </a:cxn>
                <a:cxn ang="T11">
                  <a:pos x="T2" y="T3"/>
                </a:cxn>
                <a:cxn ang="T12">
                  <a:pos x="T4" y="T5"/>
                </a:cxn>
                <a:cxn ang="T13">
                  <a:pos x="T6" y="T7"/>
                </a:cxn>
                <a:cxn ang="T14">
                  <a:pos x="T8" y="T9"/>
                </a:cxn>
              </a:cxnLst>
              <a:rect l="T15" t="T16" r="T17" b="T18"/>
              <a:pathLst>
                <a:path w="61" h="8">
                  <a:moveTo>
                    <a:pt x="61" y="8"/>
                  </a:moveTo>
                  <a:lnTo>
                    <a:pt x="0" y="4"/>
                  </a:lnTo>
                  <a:lnTo>
                    <a:pt x="0" y="0"/>
                  </a:lnTo>
                  <a:lnTo>
                    <a:pt x="61" y="4"/>
                  </a:lnTo>
                  <a:lnTo>
                    <a:pt x="61"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94" name="Freeform 31"/>
            <p:cNvSpPr>
              <a:spLocks/>
            </p:cNvSpPr>
            <p:nvPr/>
          </p:nvSpPr>
          <p:spPr bwMode="auto">
            <a:xfrm>
              <a:off x="4481542" y="3567113"/>
              <a:ext cx="98425" cy="12700"/>
            </a:xfrm>
            <a:custGeom>
              <a:avLst/>
              <a:gdLst>
                <a:gd name="T0" fmla="*/ 96838 w 62"/>
                <a:gd name="T1" fmla="*/ 12700 h 8"/>
                <a:gd name="T2" fmla="*/ 0 w 62"/>
                <a:gd name="T3" fmla="*/ 6350 h 8"/>
                <a:gd name="T4" fmla="*/ 0 w 62"/>
                <a:gd name="T5" fmla="*/ 0 h 8"/>
                <a:gd name="T6" fmla="*/ 98425 w 62"/>
                <a:gd name="T7" fmla="*/ 6350 h 8"/>
                <a:gd name="T8" fmla="*/ 96838 w 62"/>
                <a:gd name="T9" fmla="*/ 12700 h 8"/>
                <a:gd name="T10" fmla="*/ 0 60000 65536"/>
                <a:gd name="T11" fmla="*/ 0 60000 65536"/>
                <a:gd name="T12" fmla="*/ 0 60000 65536"/>
                <a:gd name="T13" fmla="*/ 0 60000 65536"/>
                <a:gd name="T14" fmla="*/ 0 60000 65536"/>
                <a:gd name="T15" fmla="*/ 0 w 62"/>
                <a:gd name="T16" fmla="*/ 0 h 8"/>
                <a:gd name="T17" fmla="*/ 62 w 62"/>
                <a:gd name="T18" fmla="*/ 8 h 8"/>
              </a:gdLst>
              <a:ahLst/>
              <a:cxnLst>
                <a:cxn ang="T10">
                  <a:pos x="T0" y="T1"/>
                </a:cxn>
                <a:cxn ang="T11">
                  <a:pos x="T2" y="T3"/>
                </a:cxn>
                <a:cxn ang="T12">
                  <a:pos x="T4" y="T5"/>
                </a:cxn>
                <a:cxn ang="T13">
                  <a:pos x="T6" y="T7"/>
                </a:cxn>
                <a:cxn ang="T14">
                  <a:pos x="T8" y="T9"/>
                </a:cxn>
              </a:cxnLst>
              <a:rect l="T15" t="T16" r="T17" b="T18"/>
              <a:pathLst>
                <a:path w="62" h="8">
                  <a:moveTo>
                    <a:pt x="61" y="8"/>
                  </a:moveTo>
                  <a:lnTo>
                    <a:pt x="0" y="4"/>
                  </a:lnTo>
                  <a:lnTo>
                    <a:pt x="0" y="0"/>
                  </a:lnTo>
                  <a:lnTo>
                    <a:pt x="62" y="4"/>
                  </a:lnTo>
                  <a:lnTo>
                    <a:pt x="61"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95" name="Freeform 32"/>
            <p:cNvSpPr>
              <a:spLocks/>
            </p:cNvSpPr>
            <p:nvPr/>
          </p:nvSpPr>
          <p:spPr bwMode="auto">
            <a:xfrm>
              <a:off x="4476779" y="3625850"/>
              <a:ext cx="98425" cy="12700"/>
            </a:xfrm>
            <a:custGeom>
              <a:avLst/>
              <a:gdLst>
                <a:gd name="T0" fmla="*/ 98425 w 62"/>
                <a:gd name="T1" fmla="*/ 12700 h 8"/>
                <a:gd name="T2" fmla="*/ 0 w 62"/>
                <a:gd name="T3" fmla="*/ 6350 h 8"/>
                <a:gd name="T4" fmla="*/ 1588 w 62"/>
                <a:gd name="T5" fmla="*/ 0 h 8"/>
                <a:gd name="T6" fmla="*/ 98425 w 62"/>
                <a:gd name="T7" fmla="*/ 6350 h 8"/>
                <a:gd name="T8" fmla="*/ 98425 w 62"/>
                <a:gd name="T9" fmla="*/ 12700 h 8"/>
                <a:gd name="T10" fmla="*/ 0 60000 65536"/>
                <a:gd name="T11" fmla="*/ 0 60000 65536"/>
                <a:gd name="T12" fmla="*/ 0 60000 65536"/>
                <a:gd name="T13" fmla="*/ 0 60000 65536"/>
                <a:gd name="T14" fmla="*/ 0 60000 65536"/>
                <a:gd name="T15" fmla="*/ 0 w 62"/>
                <a:gd name="T16" fmla="*/ 0 h 8"/>
                <a:gd name="T17" fmla="*/ 62 w 62"/>
                <a:gd name="T18" fmla="*/ 8 h 8"/>
              </a:gdLst>
              <a:ahLst/>
              <a:cxnLst>
                <a:cxn ang="T10">
                  <a:pos x="T0" y="T1"/>
                </a:cxn>
                <a:cxn ang="T11">
                  <a:pos x="T2" y="T3"/>
                </a:cxn>
                <a:cxn ang="T12">
                  <a:pos x="T4" y="T5"/>
                </a:cxn>
                <a:cxn ang="T13">
                  <a:pos x="T6" y="T7"/>
                </a:cxn>
                <a:cxn ang="T14">
                  <a:pos x="T8" y="T9"/>
                </a:cxn>
              </a:cxnLst>
              <a:rect l="T15" t="T16" r="T17" b="T18"/>
              <a:pathLst>
                <a:path w="62" h="8">
                  <a:moveTo>
                    <a:pt x="62" y="8"/>
                  </a:moveTo>
                  <a:lnTo>
                    <a:pt x="0" y="4"/>
                  </a:lnTo>
                  <a:lnTo>
                    <a:pt x="1" y="0"/>
                  </a:lnTo>
                  <a:lnTo>
                    <a:pt x="62" y="4"/>
                  </a:lnTo>
                  <a:lnTo>
                    <a:pt x="62"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96" name="Freeform 33"/>
            <p:cNvSpPr>
              <a:spLocks/>
            </p:cNvSpPr>
            <p:nvPr/>
          </p:nvSpPr>
          <p:spPr bwMode="auto">
            <a:xfrm>
              <a:off x="4441854" y="3698875"/>
              <a:ext cx="98425" cy="12700"/>
            </a:xfrm>
            <a:custGeom>
              <a:avLst/>
              <a:gdLst>
                <a:gd name="T0" fmla="*/ 98425 w 62"/>
                <a:gd name="T1" fmla="*/ 12700 h 8"/>
                <a:gd name="T2" fmla="*/ 0 w 62"/>
                <a:gd name="T3" fmla="*/ 6350 h 8"/>
                <a:gd name="T4" fmla="*/ 1588 w 62"/>
                <a:gd name="T5" fmla="*/ 0 h 8"/>
                <a:gd name="T6" fmla="*/ 98425 w 62"/>
                <a:gd name="T7" fmla="*/ 6350 h 8"/>
                <a:gd name="T8" fmla="*/ 98425 w 62"/>
                <a:gd name="T9" fmla="*/ 12700 h 8"/>
                <a:gd name="T10" fmla="*/ 0 60000 65536"/>
                <a:gd name="T11" fmla="*/ 0 60000 65536"/>
                <a:gd name="T12" fmla="*/ 0 60000 65536"/>
                <a:gd name="T13" fmla="*/ 0 60000 65536"/>
                <a:gd name="T14" fmla="*/ 0 60000 65536"/>
                <a:gd name="T15" fmla="*/ 0 w 62"/>
                <a:gd name="T16" fmla="*/ 0 h 8"/>
                <a:gd name="T17" fmla="*/ 62 w 62"/>
                <a:gd name="T18" fmla="*/ 8 h 8"/>
              </a:gdLst>
              <a:ahLst/>
              <a:cxnLst>
                <a:cxn ang="T10">
                  <a:pos x="T0" y="T1"/>
                </a:cxn>
                <a:cxn ang="T11">
                  <a:pos x="T2" y="T3"/>
                </a:cxn>
                <a:cxn ang="T12">
                  <a:pos x="T4" y="T5"/>
                </a:cxn>
                <a:cxn ang="T13">
                  <a:pos x="T6" y="T7"/>
                </a:cxn>
                <a:cxn ang="T14">
                  <a:pos x="T8" y="T9"/>
                </a:cxn>
              </a:cxnLst>
              <a:rect l="T15" t="T16" r="T17" b="T18"/>
              <a:pathLst>
                <a:path w="62" h="8">
                  <a:moveTo>
                    <a:pt x="62" y="8"/>
                  </a:moveTo>
                  <a:lnTo>
                    <a:pt x="0" y="4"/>
                  </a:lnTo>
                  <a:lnTo>
                    <a:pt x="1" y="0"/>
                  </a:lnTo>
                  <a:lnTo>
                    <a:pt x="62" y="4"/>
                  </a:lnTo>
                  <a:lnTo>
                    <a:pt x="62"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97" name="Freeform 34"/>
            <p:cNvSpPr>
              <a:spLocks/>
            </p:cNvSpPr>
            <p:nvPr/>
          </p:nvSpPr>
          <p:spPr bwMode="auto">
            <a:xfrm>
              <a:off x="5095904" y="3070225"/>
              <a:ext cx="71438" cy="50800"/>
            </a:xfrm>
            <a:custGeom>
              <a:avLst/>
              <a:gdLst>
                <a:gd name="T0" fmla="*/ 68263 w 45"/>
                <a:gd name="T1" fmla="*/ 50800 h 32"/>
                <a:gd name="T2" fmla="*/ 0 w 45"/>
                <a:gd name="T3" fmla="*/ 6350 h 32"/>
                <a:gd name="T4" fmla="*/ 3175 w 45"/>
                <a:gd name="T5" fmla="*/ 0 h 32"/>
                <a:gd name="T6" fmla="*/ 71438 w 45"/>
                <a:gd name="T7" fmla="*/ 44450 h 32"/>
                <a:gd name="T8" fmla="*/ 68263 w 45"/>
                <a:gd name="T9" fmla="*/ 50800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43" y="32"/>
                  </a:moveTo>
                  <a:lnTo>
                    <a:pt x="0" y="4"/>
                  </a:lnTo>
                  <a:lnTo>
                    <a:pt x="2" y="0"/>
                  </a:lnTo>
                  <a:lnTo>
                    <a:pt x="45" y="28"/>
                  </a:lnTo>
                  <a:lnTo>
                    <a:pt x="43" y="32"/>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98" name="Freeform 35"/>
            <p:cNvSpPr>
              <a:spLocks/>
            </p:cNvSpPr>
            <p:nvPr/>
          </p:nvSpPr>
          <p:spPr bwMode="auto">
            <a:xfrm>
              <a:off x="5060979" y="3124200"/>
              <a:ext cx="73025" cy="49212"/>
            </a:xfrm>
            <a:custGeom>
              <a:avLst/>
              <a:gdLst>
                <a:gd name="T0" fmla="*/ 69850 w 46"/>
                <a:gd name="T1" fmla="*/ 49212 h 31"/>
                <a:gd name="T2" fmla="*/ 0 w 46"/>
                <a:gd name="T3" fmla="*/ 4762 h 31"/>
                <a:gd name="T4" fmla="*/ 4762 w 46"/>
                <a:gd name="T5" fmla="*/ 0 h 31"/>
                <a:gd name="T6" fmla="*/ 73025 w 46"/>
                <a:gd name="T7" fmla="*/ 44450 h 31"/>
                <a:gd name="T8" fmla="*/ 69850 w 46"/>
                <a:gd name="T9" fmla="*/ 49212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44" y="31"/>
                  </a:moveTo>
                  <a:lnTo>
                    <a:pt x="0" y="3"/>
                  </a:lnTo>
                  <a:lnTo>
                    <a:pt x="3" y="0"/>
                  </a:lnTo>
                  <a:lnTo>
                    <a:pt x="46" y="28"/>
                  </a:lnTo>
                  <a:lnTo>
                    <a:pt x="44" y="3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499" name="Freeform 36"/>
            <p:cNvSpPr>
              <a:spLocks/>
            </p:cNvSpPr>
            <p:nvPr/>
          </p:nvSpPr>
          <p:spPr bwMode="auto">
            <a:xfrm>
              <a:off x="5027642" y="3179763"/>
              <a:ext cx="71438" cy="49212"/>
            </a:xfrm>
            <a:custGeom>
              <a:avLst/>
              <a:gdLst>
                <a:gd name="T0" fmla="*/ 68263 w 45"/>
                <a:gd name="T1" fmla="*/ 49212 h 31"/>
                <a:gd name="T2" fmla="*/ 0 w 45"/>
                <a:gd name="T3" fmla="*/ 4762 h 31"/>
                <a:gd name="T4" fmla="*/ 3175 w 45"/>
                <a:gd name="T5" fmla="*/ 0 h 31"/>
                <a:gd name="T6" fmla="*/ 71438 w 45"/>
                <a:gd name="T7" fmla="*/ 44450 h 31"/>
                <a:gd name="T8" fmla="*/ 68263 w 45"/>
                <a:gd name="T9" fmla="*/ 49212 h 31"/>
                <a:gd name="T10" fmla="*/ 0 60000 65536"/>
                <a:gd name="T11" fmla="*/ 0 60000 65536"/>
                <a:gd name="T12" fmla="*/ 0 60000 65536"/>
                <a:gd name="T13" fmla="*/ 0 60000 65536"/>
                <a:gd name="T14" fmla="*/ 0 60000 65536"/>
                <a:gd name="T15" fmla="*/ 0 w 45"/>
                <a:gd name="T16" fmla="*/ 0 h 31"/>
                <a:gd name="T17" fmla="*/ 45 w 45"/>
                <a:gd name="T18" fmla="*/ 31 h 31"/>
              </a:gdLst>
              <a:ahLst/>
              <a:cxnLst>
                <a:cxn ang="T10">
                  <a:pos x="T0" y="T1"/>
                </a:cxn>
                <a:cxn ang="T11">
                  <a:pos x="T2" y="T3"/>
                </a:cxn>
                <a:cxn ang="T12">
                  <a:pos x="T4" y="T5"/>
                </a:cxn>
                <a:cxn ang="T13">
                  <a:pos x="T6" y="T7"/>
                </a:cxn>
                <a:cxn ang="T14">
                  <a:pos x="T8" y="T9"/>
                </a:cxn>
              </a:cxnLst>
              <a:rect l="T15" t="T16" r="T17" b="T18"/>
              <a:pathLst>
                <a:path w="45" h="31">
                  <a:moveTo>
                    <a:pt x="43" y="31"/>
                  </a:moveTo>
                  <a:lnTo>
                    <a:pt x="0" y="3"/>
                  </a:lnTo>
                  <a:lnTo>
                    <a:pt x="2" y="0"/>
                  </a:lnTo>
                  <a:lnTo>
                    <a:pt x="45" y="28"/>
                  </a:lnTo>
                  <a:lnTo>
                    <a:pt x="43" y="3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00" name="Freeform 37"/>
            <p:cNvSpPr>
              <a:spLocks/>
            </p:cNvSpPr>
            <p:nvPr/>
          </p:nvSpPr>
          <p:spPr bwMode="auto">
            <a:xfrm>
              <a:off x="4978429" y="3238500"/>
              <a:ext cx="71438" cy="49212"/>
            </a:xfrm>
            <a:custGeom>
              <a:avLst/>
              <a:gdLst>
                <a:gd name="T0" fmla="*/ 68263 w 45"/>
                <a:gd name="T1" fmla="*/ 49212 h 31"/>
                <a:gd name="T2" fmla="*/ 0 w 45"/>
                <a:gd name="T3" fmla="*/ 4762 h 31"/>
                <a:gd name="T4" fmla="*/ 3175 w 45"/>
                <a:gd name="T5" fmla="*/ 0 h 31"/>
                <a:gd name="T6" fmla="*/ 71438 w 45"/>
                <a:gd name="T7" fmla="*/ 44450 h 31"/>
                <a:gd name="T8" fmla="*/ 68263 w 45"/>
                <a:gd name="T9" fmla="*/ 49212 h 31"/>
                <a:gd name="T10" fmla="*/ 0 60000 65536"/>
                <a:gd name="T11" fmla="*/ 0 60000 65536"/>
                <a:gd name="T12" fmla="*/ 0 60000 65536"/>
                <a:gd name="T13" fmla="*/ 0 60000 65536"/>
                <a:gd name="T14" fmla="*/ 0 60000 65536"/>
                <a:gd name="T15" fmla="*/ 0 w 45"/>
                <a:gd name="T16" fmla="*/ 0 h 31"/>
                <a:gd name="T17" fmla="*/ 45 w 45"/>
                <a:gd name="T18" fmla="*/ 31 h 31"/>
              </a:gdLst>
              <a:ahLst/>
              <a:cxnLst>
                <a:cxn ang="T10">
                  <a:pos x="T0" y="T1"/>
                </a:cxn>
                <a:cxn ang="T11">
                  <a:pos x="T2" y="T3"/>
                </a:cxn>
                <a:cxn ang="T12">
                  <a:pos x="T4" y="T5"/>
                </a:cxn>
                <a:cxn ang="T13">
                  <a:pos x="T6" y="T7"/>
                </a:cxn>
                <a:cxn ang="T14">
                  <a:pos x="T8" y="T9"/>
                </a:cxn>
              </a:cxnLst>
              <a:rect l="T15" t="T16" r="T17" b="T18"/>
              <a:pathLst>
                <a:path w="45" h="31">
                  <a:moveTo>
                    <a:pt x="43" y="31"/>
                  </a:moveTo>
                  <a:lnTo>
                    <a:pt x="0" y="3"/>
                  </a:lnTo>
                  <a:lnTo>
                    <a:pt x="2" y="0"/>
                  </a:lnTo>
                  <a:lnTo>
                    <a:pt x="45" y="28"/>
                  </a:lnTo>
                  <a:lnTo>
                    <a:pt x="43" y="3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01" name="Freeform 38"/>
            <p:cNvSpPr>
              <a:spLocks/>
            </p:cNvSpPr>
            <p:nvPr/>
          </p:nvSpPr>
          <p:spPr bwMode="auto">
            <a:xfrm>
              <a:off x="4945092" y="3303588"/>
              <a:ext cx="71438" cy="50800"/>
            </a:xfrm>
            <a:custGeom>
              <a:avLst/>
              <a:gdLst>
                <a:gd name="T0" fmla="*/ 68263 w 45"/>
                <a:gd name="T1" fmla="*/ 50800 h 32"/>
                <a:gd name="T2" fmla="*/ 0 w 45"/>
                <a:gd name="T3" fmla="*/ 4762 h 32"/>
                <a:gd name="T4" fmla="*/ 3175 w 45"/>
                <a:gd name="T5" fmla="*/ 0 h 32"/>
                <a:gd name="T6" fmla="*/ 71438 w 45"/>
                <a:gd name="T7" fmla="*/ 44450 h 32"/>
                <a:gd name="T8" fmla="*/ 68263 w 45"/>
                <a:gd name="T9" fmla="*/ 50800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43" y="32"/>
                  </a:moveTo>
                  <a:lnTo>
                    <a:pt x="0" y="3"/>
                  </a:lnTo>
                  <a:lnTo>
                    <a:pt x="2" y="0"/>
                  </a:lnTo>
                  <a:lnTo>
                    <a:pt x="45" y="28"/>
                  </a:lnTo>
                  <a:lnTo>
                    <a:pt x="43" y="32"/>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02" name="Freeform 39"/>
            <p:cNvSpPr>
              <a:spLocks/>
            </p:cNvSpPr>
            <p:nvPr/>
          </p:nvSpPr>
          <p:spPr bwMode="auto">
            <a:xfrm>
              <a:off x="4910167" y="3362325"/>
              <a:ext cx="73025" cy="49212"/>
            </a:xfrm>
            <a:custGeom>
              <a:avLst/>
              <a:gdLst>
                <a:gd name="T0" fmla="*/ 68263 w 46"/>
                <a:gd name="T1" fmla="*/ 49212 h 31"/>
                <a:gd name="T2" fmla="*/ 0 w 46"/>
                <a:gd name="T3" fmla="*/ 4762 h 31"/>
                <a:gd name="T4" fmla="*/ 3175 w 46"/>
                <a:gd name="T5" fmla="*/ 0 h 31"/>
                <a:gd name="T6" fmla="*/ 73025 w 46"/>
                <a:gd name="T7" fmla="*/ 44450 h 31"/>
                <a:gd name="T8" fmla="*/ 68263 w 46"/>
                <a:gd name="T9" fmla="*/ 49212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43" y="31"/>
                  </a:moveTo>
                  <a:lnTo>
                    <a:pt x="0" y="3"/>
                  </a:lnTo>
                  <a:lnTo>
                    <a:pt x="2" y="0"/>
                  </a:lnTo>
                  <a:lnTo>
                    <a:pt x="46" y="28"/>
                  </a:lnTo>
                  <a:lnTo>
                    <a:pt x="43" y="3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03" name="Freeform 40"/>
            <p:cNvSpPr>
              <a:spLocks/>
            </p:cNvSpPr>
            <p:nvPr/>
          </p:nvSpPr>
          <p:spPr bwMode="auto">
            <a:xfrm>
              <a:off x="4870479" y="3419475"/>
              <a:ext cx="71438" cy="49212"/>
            </a:xfrm>
            <a:custGeom>
              <a:avLst/>
              <a:gdLst>
                <a:gd name="T0" fmla="*/ 68263 w 45"/>
                <a:gd name="T1" fmla="*/ 49212 h 31"/>
                <a:gd name="T2" fmla="*/ 0 w 45"/>
                <a:gd name="T3" fmla="*/ 4762 h 31"/>
                <a:gd name="T4" fmla="*/ 3175 w 45"/>
                <a:gd name="T5" fmla="*/ 0 h 31"/>
                <a:gd name="T6" fmla="*/ 71438 w 45"/>
                <a:gd name="T7" fmla="*/ 44450 h 31"/>
                <a:gd name="T8" fmla="*/ 68263 w 45"/>
                <a:gd name="T9" fmla="*/ 49212 h 31"/>
                <a:gd name="T10" fmla="*/ 0 60000 65536"/>
                <a:gd name="T11" fmla="*/ 0 60000 65536"/>
                <a:gd name="T12" fmla="*/ 0 60000 65536"/>
                <a:gd name="T13" fmla="*/ 0 60000 65536"/>
                <a:gd name="T14" fmla="*/ 0 60000 65536"/>
                <a:gd name="T15" fmla="*/ 0 w 45"/>
                <a:gd name="T16" fmla="*/ 0 h 31"/>
                <a:gd name="T17" fmla="*/ 45 w 45"/>
                <a:gd name="T18" fmla="*/ 31 h 31"/>
              </a:gdLst>
              <a:ahLst/>
              <a:cxnLst>
                <a:cxn ang="T10">
                  <a:pos x="T0" y="T1"/>
                </a:cxn>
                <a:cxn ang="T11">
                  <a:pos x="T2" y="T3"/>
                </a:cxn>
                <a:cxn ang="T12">
                  <a:pos x="T4" y="T5"/>
                </a:cxn>
                <a:cxn ang="T13">
                  <a:pos x="T6" y="T7"/>
                </a:cxn>
                <a:cxn ang="T14">
                  <a:pos x="T8" y="T9"/>
                </a:cxn>
              </a:cxnLst>
              <a:rect l="T15" t="T16" r="T17" b="T18"/>
              <a:pathLst>
                <a:path w="45" h="31">
                  <a:moveTo>
                    <a:pt x="43" y="31"/>
                  </a:moveTo>
                  <a:lnTo>
                    <a:pt x="0" y="3"/>
                  </a:lnTo>
                  <a:lnTo>
                    <a:pt x="2" y="0"/>
                  </a:lnTo>
                  <a:lnTo>
                    <a:pt x="45" y="28"/>
                  </a:lnTo>
                  <a:lnTo>
                    <a:pt x="43" y="3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04" name="Freeform 41"/>
            <p:cNvSpPr>
              <a:spLocks/>
            </p:cNvSpPr>
            <p:nvPr/>
          </p:nvSpPr>
          <p:spPr bwMode="auto">
            <a:xfrm>
              <a:off x="4829204" y="3460750"/>
              <a:ext cx="71438" cy="50800"/>
            </a:xfrm>
            <a:custGeom>
              <a:avLst/>
              <a:gdLst>
                <a:gd name="T0" fmla="*/ 68263 w 45"/>
                <a:gd name="T1" fmla="*/ 50800 h 32"/>
                <a:gd name="T2" fmla="*/ 0 w 45"/>
                <a:gd name="T3" fmla="*/ 6350 h 32"/>
                <a:gd name="T4" fmla="*/ 3175 w 45"/>
                <a:gd name="T5" fmla="*/ 0 h 32"/>
                <a:gd name="T6" fmla="*/ 71438 w 45"/>
                <a:gd name="T7" fmla="*/ 46037 h 32"/>
                <a:gd name="T8" fmla="*/ 68263 w 45"/>
                <a:gd name="T9" fmla="*/ 50800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43" y="32"/>
                  </a:moveTo>
                  <a:lnTo>
                    <a:pt x="0" y="4"/>
                  </a:lnTo>
                  <a:lnTo>
                    <a:pt x="2" y="0"/>
                  </a:lnTo>
                  <a:lnTo>
                    <a:pt x="45" y="29"/>
                  </a:lnTo>
                  <a:lnTo>
                    <a:pt x="43" y="32"/>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05" name="Freeform 42"/>
            <p:cNvSpPr>
              <a:spLocks/>
            </p:cNvSpPr>
            <p:nvPr/>
          </p:nvSpPr>
          <p:spPr bwMode="auto">
            <a:xfrm>
              <a:off x="4754592" y="3575050"/>
              <a:ext cx="71438" cy="49212"/>
            </a:xfrm>
            <a:custGeom>
              <a:avLst/>
              <a:gdLst>
                <a:gd name="T0" fmla="*/ 68263 w 45"/>
                <a:gd name="T1" fmla="*/ 49212 h 31"/>
                <a:gd name="T2" fmla="*/ 0 w 45"/>
                <a:gd name="T3" fmla="*/ 4762 h 31"/>
                <a:gd name="T4" fmla="*/ 3175 w 45"/>
                <a:gd name="T5" fmla="*/ 0 h 31"/>
                <a:gd name="T6" fmla="*/ 71438 w 45"/>
                <a:gd name="T7" fmla="*/ 44450 h 31"/>
                <a:gd name="T8" fmla="*/ 68263 w 45"/>
                <a:gd name="T9" fmla="*/ 49212 h 31"/>
                <a:gd name="T10" fmla="*/ 0 60000 65536"/>
                <a:gd name="T11" fmla="*/ 0 60000 65536"/>
                <a:gd name="T12" fmla="*/ 0 60000 65536"/>
                <a:gd name="T13" fmla="*/ 0 60000 65536"/>
                <a:gd name="T14" fmla="*/ 0 60000 65536"/>
                <a:gd name="T15" fmla="*/ 0 w 45"/>
                <a:gd name="T16" fmla="*/ 0 h 31"/>
                <a:gd name="T17" fmla="*/ 45 w 45"/>
                <a:gd name="T18" fmla="*/ 31 h 31"/>
              </a:gdLst>
              <a:ahLst/>
              <a:cxnLst>
                <a:cxn ang="T10">
                  <a:pos x="T0" y="T1"/>
                </a:cxn>
                <a:cxn ang="T11">
                  <a:pos x="T2" y="T3"/>
                </a:cxn>
                <a:cxn ang="T12">
                  <a:pos x="T4" y="T5"/>
                </a:cxn>
                <a:cxn ang="T13">
                  <a:pos x="T6" y="T7"/>
                </a:cxn>
                <a:cxn ang="T14">
                  <a:pos x="T8" y="T9"/>
                </a:cxn>
              </a:cxnLst>
              <a:rect l="T15" t="T16" r="T17" b="T18"/>
              <a:pathLst>
                <a:path w="45" h="31">
                  <a:moveTo>
                    <a:pt x="43" y="31"/>
                  </a:moveTo>
                  <a:lnTo>
                    <a:pt x="0" y="3"/>
                  </a:lnTo>
                  <a:lnTo>
                    <a:pt x="2" y="0"/>
                  </a:lnTo>
                  <a:lnTo>
                    <a:pt x="45" y="28"/>
                  </a:lnTo>
                  <a:lnTo>
                    <a:pt x="43" y="3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06" name="Freeform 43"/>
            <p:cNvSpPr>
              <a:spLocks/>
            </p:cNvSpPr>
            <p:nvPr/>
          </p:nvSpPr>
          <p:spPr bwMode="auto">
            <a:xfrm>
              <a:off x="4705379" y="3633788"/>
              <a:ext cx="71438" cy="49212"/>
            </a:xfrm>
            <a:custGeom>
              <a:avLst/>
              <a:gdLst>
                <a:gd name="T0" fmla="*/ 68263 w 45"/>
                <a:gd name="T1" fmla="*/ 49212 h 31"/>
                <a:gd name="T2" fmla="*/ 0 w 45"/>
                <a:gd name="T3" fmla="*/ 4762 h 31"/>
                <a:gd name="T4" fmla="*/ 3175 w 45"/>
                <a:gd name="T5" fmla="*/ 0 h 31"/>
                <a:gd name="T6" fmla="*/ 71438 w 45"/>
                <a:gd name="T7" fmla="*/ 44450 h 31"/>
                <a:gd name="T8" fmla="*/ 68263 w 45"/>
                <a:gd name="T9" fmla="*/ 49212 h 31"/>
                <a:gd name="T10" fmla="*/ 0 60000 65536"/>
                <a:gd name="T11" fmla="*/ 0 60000 65536"/>
                <a:gd name="T12" fmla="*/ 0 60000 65536"/>
                <a:gd name="T13" fmla="*/ 0 60000 65536"/>
                <a:gd name="T14" fmla="*/ 0 60000 65536"/>
                <a:gd name="T15" fmla="*/ 0 w 45"/>
                <a:gd name="T16" fmla="*/ 0 h 31"/>
                <a:gd name="T17" fmla="*/ 45 w 45"/>
                <a:gd name="T18" fmla="*/ 31 h 31"/>
              </a:gdLst>
              <a:ahLst/>
              <a:cxnLst>
                <a:cxn ang="T10">
                  <a:pos x="T0" y="T1"/>
                </a:cxn>
                <a:cxn ang="T11">
                  <a:pos x="T2" y="T3"/>
                </a:cxn>
                <a:cxn ang="T12">
                  <a:pos x="T4" y="T5"/>
                </a:cxn>
                <a:cxn ang="T13">
                  <a:pos x="T6" y="T7"/>
                </a:cxn>
                <a:cxn ang="T14">
                  <a:pos x="T8" y="T9"/>
                </a:cxn>
              </a:cxnLst>
              <a:rect l="T15" t="T16" r="T17" b="T18"/>
              <a:pathLst>
                <a:path w="45" h="31">
                  <a:moveTo>
                    <a:pt x="43" y="31"/>
                  </a:moveTo>
                  <a:lnTo>
                    <a:pt x="0" y="3"/>
                  </a:lnTo>
                  <a:lnTo>
                    <a:pt x="2" y="0"/>
                  </a:lnTo>
                  <a:lnTo>
                    <a:pt x="45" y="28"/>
                  </a:lnTo>
                  <a:lnTo>
                    <a:pt x="43" y="3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07" name="Freeform 44"/>
            <p:cNvSpPr>
              <a:spLocks/>
            </p:cNvSpPr>
            <p:nvPr/>
          </p:nvSpPr>
          <p:spPr bwMode="auto">
            <a:xfrm>
              <a:off x="4649817" y="3675063"/>
              <a:ext cx="71438" cy="50800"/>
            </a:xfrm>
            <a:custGeom>
              <a:avLst/>
              <a:gdLst>
                <a:gd name="T0" fmla="*/ 68263 w 45"/>
                <a:gd name="T1" fmla="*/ 50800 h 32"/>
                <a:gd name="T2" fmla="*/ 0 w 45"/>
                <a:gd name="T3" fmla="*/ 4762 h 32"/>
                <a:gd name="T4" fmla="*/ 3175 w 45"/>
                <a:gd name="T5" fmla="*/ 0 h 32"/>
                <a:gd name="T6" fmla="*/ 71438 w 45"/>
                <a:gd name="T7" fmla="*/ 44450 h 32"/>
                <a:gd name="T8" fmla="*/ 68263 w 45"/>
                <a:gd name="T9" fmla="*/ 50800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43" y="32"/>
                  </a:moveTo>
                  <a:lnTo>
                    <a:pt x="0" y="3"/>
                  </a:lnTo>
                  <a:lnTo>
                    <a:pt x="2" y="0"/>
                  </a:lnTo>
                  <a:lnTo>
                    <a:pt x="45" y="28"/>
                  </a:lnTo>
                  <a:lnTo>
                    <a:pt x="43" y="32"/>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08" name="Freeform 45"/>
            <p:cNvSpPr>
              <a:spLocks/>
            </p:cNvSpPr>
            <p:nvPr/>
          </p:nvSpPr>
          <p:spPr bwMode="auto">
            <a:xfrm>
              <a:off x="4608542" y="3732213"/>
              <a:ext cx="71438" cy="50800"/>
            </a:xfrm>
            <a:custGeom>
              <a:avLst/>
              <a:gdLst>
                <a:gd name="T0" fmla="*/ 68263 w 45"/>
                <a:gd name="T1" fmla="*/ 50800 h 32"/>
                <a:gd name="T2" fmla="*/ 0 w 45"/>
                <a:gd name="T3" fmla="*/ 4762 h 32"/>
                <a:gd name="T4" fmla="*/ 3175 w 45"/>
                <a:gd name="T5" fmla="*/ 0 h 32"/>
                <a:gd name="T6" fmla="*/ 71438 w 45"/>
                <a:gd name="T7" fmla="*/ 44450 h 32"/>
                <a:gd name="T8" fmla="*/ 68263 w 45"/>
                <a:gd name="T9" fmla="*/ 50800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43" y="32"/>
                  </a:moveTo>
                  <a:lnTo>
                    <a:pt x="0" y="3"/>
                  </a:lnTo>
                  <a:lnTo>
                    <a:pt x="2" y="0"/>
                  </a:lnTo>
                  <a:lnTo>
                    <a:pt x="45" y="28"/>
                  </a:lnTo>
                  <a:lnTo>
                    <a:pt x="43" y="32"/>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09" name="Freeform 46"/>
            <p:cNvSpPr>
              <a:spLocks/>
            </p:cNvSpPr>
            <p:nvPr/>
          </p:nvSpPr>
          <p:spPr bwMode="auto">
            <a:xfrm>
              <a:off x="4398992" y="2873375"/>
              <a:ext cx="727075" cy="1122362"/>
            </a:xfrm>
            <a:custGeom>
              <a:avLst/>
              <a:gdLst>
                <a:gd name="T0" fmla="*/ 571804 w 1859"/>
                <a:gd name="T1" fmla="*/ 37802 h 2880"/>
                <a:gd name="T2" fmla="*/ 509617 w 1859"/>
                <a:gd name="T3" fmla="*/ 110677 h 2880"/>
                <a:gd name="T4" fmla="*/ 439609 w 1859"/>
                <a:gd name="T5" fmla="*/ 218237 h 2880"/>
                <a:gd name="T6" fmla="*/ 350435 w 1859"/>
                <a:gd name="T7" fmla="*/ 353466 h 2880"/>
                <a:gd name="T8" fmla="*/ 279644 w 1859"/>
                <a:gd name="T9" fmla="*/ 479342 h 2880"/>
                <a:gd name="T10" fmla="*/ 224889 w 1859"/>
                <a:gd name="T11" fmla="*/ 590409 h 2880"/>
                <a:gd name="T12" fmla="*/ 156444 w 1859"/>
                <a:gd name="T13" fmla="*/ 731094 h 2880"/>
                <a:gd name="T14" fmla="*/ 114595 w 1859"/>
                <a:gd name="T15" fmla="*/ 831639 h 2880"/>
                <a:gd name="T16" fmla="*/ 86435 w 1859"/>
                <a:gd name="T17" fmla="*/ 920103 h 2880"/>
                <a:gd name="T18" fmla="*/ 75093 w 1859"/>
                <a:gd name="T19" fmla="*/ 961802 h 2880"/>
                <a:gd name="T20" fmla="*/ 74702 w 1859"/>
                <a:gd name="T21" fmla="*/ 966478 h 2880"/>
                <a:gd name="T22" fmla="*/ 76658 w 1859"/>
                <a:gd name="T23" fmla="*/ 969986 h 2880"/>
                <a:gd name="T24" fmla="*/ 79395 w 1859"/>
                <a:gd name="T25" fmla="*/ 976611 h 2880"/>
                <a:gd name="T26" fmla="*/ 68836 w 1859"/>
                <a:gd name="T27" fmla="*/ 1003111 h 2880"/>
                <a:gd name="T28" fmla="*/ 36764 w 1859"/>
                <a:gd name="T29" fmla="*/ 1063906 h 2880"/>
                <a:gd name="T30" fmla="*/ 9387 w 1859"/>
                <a:gd name="T31" fmla="*/ 1114958 h 2880"/>
                <a:gd name="T32" fmla="*/ 3129 w 1859"/>
                <a:gd name="T33" fmla="*/ 1114568 h 2880"/>
                <a:gd name="T34" fmla="*/ 27769 w 1859"/>
                <a:gd name="T35" fmla="*/ 1073648 h 2880"/>
                <a:gd name="T36" fmla="*/ 68444 w 1859"/>
                <a:gd name="T37" fmla="*/ 1008957 h 2880"/>
                <a:gd name="T38" fmla="*/ 104427 w 1859"/>
                <a:gd name="T39" fmla="*/ 974662 h 2880"/>
                <a:gd name="T40" fmla="*/ 123982 w 1859"/>
                <a:gd name="T41" fmla="*/ 962192 h 2880"/>
                <a:gd name="T42" fmla="*/ 147449 w 1859"/>
                <a:gd name="T43" fmla="*/ 955567 h 2880"/>
                <a:gd name="T44" fmla="*/ 165831 w 1859"/>
                <a:gd name="T45" fmla="*/ 943875 h 2880"/>
                <a:gd name="T46" fmla="*/ 215111 w 1859"/>
                <a:gd name="T47" fmla="*/ 898669 h 2880"/>
                <a:gd name="T48" fmla="*/ 309369 w 1859"/>
                <a:gd name="T49" fmla="*/ 801632 h 2880"/>
                <a:gd name="T50" fmla="*/ 445475 w 1859"/>
                <a:gd name="T51" fmla="*/ 637564 h 2880"/>
                <a:gd name="T52" fmla="*/ 563200 w 1859"/>
                <a:gd name="T53" fmla="*/ 462195 h 2880"/>
                <a:gd name="T54" fmla="*/ 635946 w 1859"/>
                <a:gd name="T55" fmla="*/ 319951 h 2880"/>
                <a:gd name="T56" fmla="*/ 680533 w 1859"/>
                <a:gd name="T57" fmla="*/ 217458 h 2880"/>
                <a:gd name="T58" fmla="*/ 709084 w 1859"/>
                <a:gd name="T59" fmla="*/ 133670 h 2880"/>
                <a:gd name="T60" fmla="*/ 721208 w 1859"/>
                <a:gd name="T61" fmla="*/ 84177 h 2880"/>
                <a:gd name="T62" fmla="*/ 720035 w 1859"/>
                <a:gd name="T63" fmla="*/ 116523 h 2880"/>
                <a:gd name="T64" fmla="*/ 697742 w 1859"/>
                <a:gd name="T65" fmla="*/ 187450 h 2880"/>
                <a:gd name="T66" fmla="*/ 653155 w 1859"/>
                <a:gd name="T67" fmla="*/ 298907 h 2880"/>
                <a:gd name="T68" fmla="*/ 600746 w 1859"/>
                <a:gd name="T69" fmla="*/ 405687 h 2880"/>
                <a:gd name="T70" fmla="*/ 493973 w 1859"/>
                <a:gd name="T71" fmla="*/ 582225 h 2880"/>
                <a:gd name="T72" fmla="*/ 360213 w 1859"/>
                <a:gd name="T73" fmla="*/ 753307 h 2880"/>
                <a:gd name="T74" fmla="*/ 241315 w 1859"/>
                <a:gd name="T75" fmla="*/ 881132 h 2880"/>
                <a:gd name="T76" fmla="*/ 183040 w 1859"/>
                <a:gd name="T77" fmla="*/ 937640 h 2880"/>
                <a:gd name="T78" fmla="*/ 149795 w 1859"/>
                <a:gd name="T79" fmla="*/ 961023 h 2880"/>
                <a:gd name="T80" fmla="*/ 131413 w 1859"/>
                <a:gd name="T81" fmla="*/ 966089 h 2880"/>
                <a:gd name="T82" fmla="*/ 120462 w 1859"/>
                <a:gd name="T83" fmla="*/ 971155 h 2880"/>
                <a:gd name="T84" fmla="*/ 86435 w 1859"/>
                <a:gd name="T85" fmla="*/ 997655 h 2880"/>
                <a:gd name="T86" fmla="*/ 54756 w 1859"/>
                <a:gd name="T87" fmla="*/ 1040523 h 2880"/>
                <a:gd name="T88" fmla="*/ 14080 w 1859"/>
                <a:gd name="T89" fmla="*/ 1108722 h 2880"/>
                <a:gd name="T90" fmla="*/ 1956 w 1859"/>
                <a:gd name="T91" fmla="*/ 1121583 h 2880"/>
                <a:gd name="T92" fmla="*/ 10169 w 1859"/>
                <a:gd name="T93" fmla="*/ 1099369 h 2880"/>
                <a:gd name="T94" fmla="*/ 42631 w 1859"/>
                <a:gd name="T95" fmla="*/ 1039354 h 2880"/>
                <a:gd name="T96" fmla="*/ 69227 w 1859"/>
                <a:gd name="T97" fmla="*/ 987133 h 2880"/>
                <a:gd name="T98" fmla="*/ 73529 w 1859"/>
                <a:gd name="T99" fmla="*/ 977001 h 2880"/>
                <a:gd name="T100" fmla="*/ 70791 w 1859"/>
                <a:gd name="T101" fmla="*/ 972714 h 2880"/>
                <a:gd name="T102" fmla="*/ 68444 w 1859"/>
                <a:gd name="T103" fmla="*/ 967258 h 2880"/>
                <a:gd name="T104" fmla="*/ 71573 w 1859"/>
                <a:gd name="T105" fmla="*/ 950111 h 2880"/>
                <a:gd name="T106" fmla="*/ 86435 w 1859"/>
                <a:gd name="T107" fmla="*/ 898279 h 2880"/>
                <a:gd name="T108" fmla="*/ 127502 w 1859"/>
                <a:gd name="T109" fmla="*/ 780587 h 2880"/>
                <a:gd name="T110" fmla="*/ 177955 w 1859"/>
                <a:gd name="T111" fmla="*/ 671469 h 2880"/>
                <a:gd name="T112" fmla="*/ 231538 w 1859"/>
                <a:gd name="T113" fmla="*/ 562350 h 2880"/>
                <a:gd name="T114" fmla="*/ 294506 w 1859"/>
                <a:gd name="T115" fmla="*/ 436864 h 2880"/>
                <a:gd name="T116" fmla="*/ 375857 w 1859"/>
                <a:gd name="T117" fmla="*/ 303194 h 2880"/>
                <a:gd name="T118" fmla="*/ 459555 w 1859"/>
                <a:gd name="T119" fmla="*/ 176148 h 2880"/>
                <a:gd name="T120" fmla="*/ 526044 w 1859"/>
                <a:gd name="T121" fmla="*/ 77552 h 2880"/>
                <a:gd name="T122" fmla="*/ 587057 w 1859"/>
                <a:gd name="T123" fmla="*/ 15978 h 28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9"/>
                <a:gd name="T187" fmla="*/ 0 h 2880"/>
                <a:gd name="T188" fmla="*/ 1859 w 1859"/>
                <a:gd name="T189" fmla="*/ 2880 h 28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9" h="2880">
                  <a:moveTo>
                    <a:pt x="1562" y="13"/>
                  </a:moveTo>
                  <a:lnTo>
                    <a:pt x="1512" y="54"/>
                  </a:lnTo>
                  <a:lnTo>
                    <a:pt x="1462" y="97"/>
                  </a:lnTo>
                  <a:lnTo>
                    <a:pt x="1411" y="148"/>
                  </a:lnTo>
                  <a:lnTo>
                    <a:pt x="1358" y="210"/>
                  </a:lnTo>
                  <a:lnTo>
                    <a:pt x="1303" y="284"/>
                  </a:lnTo>
                  <a:lnTo>
                    <a:pt x="1247" y="368"/>
                  </a:lnTo>
                  <a:lnTo>
                    <a:pt x="1188" y="461"/>
                  </a:lnTo>
                  <a:lnTo>
                    <a:pt x="1124" y="560"/>
                  </a:lnTo>
                  <a:lnTo>
                    <a:pt x="1052" y="669"/>
                  </a:lnTo>
                  <a:lnTo>
                    <a:pt x="974" y="787"/>
                  </a:lnTo>
                  <a:lnTo>
                    <a:pt x="896" y="907"/>
                  </a:lnTo>
                  <a:lnTo>
                    <a:pt x="826" y="1022"/>
                  </a:lnTo>
                  <a:lnTo>
                    <a:pt x="767" y="1128"/>
                  </a:lnTo>
                  <a:lnTo>
                    <a:pt x="715" y="1230"/>
                  </a:lnTo>
                  <a:lnTo>
                    <a:pt x="663" y="1334"/>
                  </a:lnTo>
                  <a:lnTo>
                    <a:pt x="607" y="1450"/>
                  </a:lnTo>
                  <a:lnTo>
                    <a:pt x="575" y="1515"/>
                  </a:lnTo>
                  <a:lnTo>
                    <a:pt x="541" y="1584"/>
                  </a:lnTo>
                  <a:lnTo>
                    <a:pt x="470" y="1730"/>
                  </a:lnTo>
                  <a:lnTo>
                    <a:pt x="400" y="1876"/>
                  </a:lnTo>
                  <a:lnTo>
                    <a:pt x="369" y="1945"/>
                  </a:lnTo>
                  <a:lnTo>
                    <a:pt x="341" y="2010"/>
                  </a:lnTo>
                  <a:lnTo>
                    <a:pt x="293" y="2134"/>
                  </a:lnTo>
                  <a:lnTo>
                    <a:pt x="253" y="2255"/>
                  </a:lnTo>
                  <a:lnTo>
                    <a:pt x="236" y="2310"/>
                  </a:lnTo>
                  <a:lnTo>
                    <a:pt x="221" y="2361"/>
                  </a:lnTo>
                  <a:lnTo>
                    <a:pt x="209" y="2406"/>
                  </a:lnTo>
                  <a:lnTo>
                    <a:pt x="198" y="2443"/>
                  </a:lnTo>
                  <a:lnTo>
                    <a:pt x="192" y="2468"/>
                  </a:lnTo>
                  <a:lnTo>
                    <a:pt x="192" y="2467"/>
                  </a:lnTo>
                  <a:lnTo>
                    <a:pt x="191" y="2483"/>
                  </a:lnTo>
                  <a:lnTo>
                    <a:pt x="191" y="2480"/>
                  </a:lnTo>
                  <a:lnTo>
                    <a:pt x="194" y="2488"/>
                  </a:lnTo>
                  <a:lnTo>
                    <a:pt x="192" y="2485"/>
                  </a:lnTo>
                  <a:lnTo>
                    <a:pt x="196" y="2489"/>
                  </a:lnTo>
                  <a:cubicBezTo>
                    <a:pt x="197" y="2489"/>
                    <a:pt x="197" y="2490"/>
                    <a:pt x="197" y="2491"/>
                  </a:cubicBezTo>
                  <a:lnTo>
                    <a:pt x="202" y="2500"/>
                  </a:lnTo>
                  <a:cubicBezTo>
                    <a:pt x="203" y="2501"/>
                    <a:pt x="204" y="2504"/>
                    <a:pt x="203" y="2506"/>
                  </a:cubicBezTo>
                  <a:lnTo>
                    <a:pt x="200" y="2517"/>
                  </a:lnTo>
                  <a:lnTo>
                    <a:pt x="192" y="2538"/>
                  </a:lnTo>
                  <a:lnTo>
                    <a:pt x="176" y="2574"/>
                  </a:lnTo>
                  <a:lnTo>
                    <a:pt x="152" y="2620"/>
                  </a:lnTo>
                  <a:lnTo>
                    <a:pt x="124" y="2674"/>
                  </a:lnTo>
                  <a:lnTo>
                    <a:pt x="94" y="2730"/>
                  </a:lnTo>
                  <a:lnTo>
                    <a:pt x="64" y="2783"/>
                  </a:lnTo>
                  <a:lnTo>
                    <a:pt x="41" y="2828"/>
                  </a:lnTo>
                  <a:lnTo>
                    <a:pt x="24" y="2861"/>
                  </a:lnTo>
                  <a:lnTo>
                    <a:pt x="17" y="2875"/>
                  </a:lnTo>
                  <a:lnTo>
                    <a:pt x="3" y="2867"/>
                  </a:lnTo>
                  <a:lnTo>
                    <a:pt x="8" y="2860"/>
                  </a:lnTo>
                  <a:lnTo>
                    <a:pt x="23" y="2836"/>
                  </a:lnTo>
                  <a:lnTo>
                    <a:pt x="45" y="2800"/>
                  </a:lnTo>
                  <a:lnTo>
                    <a:pt x="71" y="2755"/>
                  </a:lnTo>
                  <a:lnTo>
                    <a:pt x="127" y="2661"/>
                  </a:lnTo>
                  <a:lnTo>
                    <a:pt x="154" y="2620"/>
                  </a:lnTo>
                  <a:lnTo>
                    <a:pt x="175" y="2589"/>
                  </a:lnTo>
                  <a:lnTo>
                    <a:pt x="208" y="2549"/>
                  </a:lnTo>
                  <a:lnTo>
                    <a:pt x="238" y="2522"/>
                  </a:lnTo>
                  <a:lnTo>
                    <a:pt x="267" y="2501"/>
                  </a:lnTo>
                  <a:lnTo>
                    <a:pt x="299" y="2479"/>
                  </a:lnTo>
                  <a:lnTo>
                    <a:pt x="316" y="2469"/>
                  </a:lnTo>
                  <a:cubicBezTo>
                    <a:pt x="316" y="2469"/>
                    <a:pt x="316" y="2469"/>
                    <a:pt x="317" y="2469"/>
                  </a:cubicBezTo>
                  <a:lnTo>
                    <a:pt x="331" y="2464"/>
                  </a:lnTo>
                  <a:lnTo>
                    <a:pt x="361" y="2458"/>
                  </a:lnTo>
                  <a:lnTo>
                    <a:pt x="377" y="2452"/>
                  </a:lnTo>
                  <a:lnTo>
                    <a:pt x="376" y="2452"/>
                  </a:lnTo>
                  <a:lnTo>
                    <a:pt x="398" y="2440"/>
                  </a:lnTo>
                  <a:lnTo>
                    <a:pt x="424" y="2422"/>
                  </a:lnTo>
                  <a:lnTo>
                    <a:pt x="457" y="2393"/>
                  </a:lnTo>
                  <a:lnTo>
                    <a:pt x="500" y="2354"/>
                  </a:lnTo>
                  <a:lnTo>
                    <a:pt x="550" y="2306"/>
                  </a:lnTo>
                  <a:lnTo>
                    <a:pt x="606" y="2250"/>
                  </a:lnTo>
                  <a:lnTo>
                    <a:pt x="666" y="2190"/>
                  </a:lnTo>
                  <a:lnTo>
                    <a:pt x="791" y="2057"/>
                  </a:lnTo>
                  <a:lnTo>
                    <a:pt x="909" y="1922"/>
                  </a:lnTo>
                  <a:lnTo>
                    <a:pt x="1023" y="1783"/>
                  </a:lnTo>
                  <a:lnTo>
                    <a:pt x="1139" y="1636"/>
                  </a:lnTo>
                  <a:lnTo>
                    <a:pt x="1250" y="1485"/>
                  </a:lnTo>
                  <a:lnTo>
                    <a:pt x="1350" y="1336"/>
                  </a:lnTo>
                  <a:lnTo>
                    <a:pt x="1440" y="1186"/>
                  </a:lnTo>
                  <a:lnTo>
                    <a:pt x="1521" y="1034"/>
                  </a:lnTo>
                  <a:lnTo>
                    <a:pt x="1594" y="888"/>
                  </a:lnTo>
                  <a:lnTo>
                    <a:pt x="1626" y="821"/>
                  </a:lnTo>
                  <a:lnTo>
                    <a:pt x="1655" y="760"/>
                  </a:lnTo>
                  <a:lnTo>
                    <a:pt x="1703" y="651"/>
                  </a:lnTo>
                  <a:lnTo>
                    <a:pt x="1740" y="558"/>
                  </a:lnTo>
                  <a:lnTo>
                    <a:pt x="1769" y="476"/>
                  </a:lnTo>
                  <a:lnTo>
                    <a:pt x="1793" y="404"/>
                  </a:lnTo>
                  <a:lnTo>
                    <a:pt x="1813" y="343"/>
                  </a:lnTo>
                  <a:lnTo>
                    <a:pt x="1826" y="294"/>
                  </a:lnTo>
                  <a:lnTo>
                    <a:pt x="1836" y="253"/>
                  </a:lnTo>
                  <a:lnTo>
                    <a:pt x="1844" y="216"/>
                  </a:lnTo>
                  <a:lnTo>
                    <a:pt x="1859" y="219"/>
                  </a:lnTo>
                  <a:lnTo>
                    <a:pt x="1851" y="256"/>
                  </a:lnTo>
                  <a:lnTo>
                    <a:pt x="1841" y="299"/>
                  </a:lnTo>
                  <a:lnTo>
                    <a:pt x="1828" y="348"/>
                  </a:lnTo>
                  <a:lnTo>
                    <a:pt x="1808" y="409"/>
                  </a:lnTo>
                  <a:lnTo>
                    <a:pt x="1784" y="481"/>
                  </a:lnTo>
                  <a:lnTo>
                    <a:pt x="1755" y="563"/>
                  </a:lnTo>
                  <a:lnTo>
                    <a:pt x="1718" y="658"/>
                  </a:lnTo>
                  <a:lnTo>
                    <a:pt x="1670" y="767"/>
                  </a:lnTo>
                  <a:lnTo>
                    <a:pt x="1641" y="828"/>
                  </a:lnTo>
                  <a:lnTo>
                    <a:pt x="1609" y="895"/>
                  </a:lnTo>
                  <a:lnTo>
                    <a:pt x="1536" y="1041"/>
                  </a:lnTo>
                  <a:lnTo>
                    <a:pt x="1453" y="1195"/>
                  </a:lnTo>
                  <a:lnTo>
                    <a:pt x="1363" y="1345"/>
                  </a:lnTo>
                  <a:lnTo>
                    <a:pt x="1263" y="1494"/>
                  </a:lnTo>
                  <a:lnTo>
                    <a:pt x="1152" y="1645"/>
                  </a:lnTo>
                  <a:lnTo>
                    <a:pt x="1036" y="1794"/>
                  </a:lnTo>
                  <a:lnTo>
                    <a:pt x="921" y="1933"/>
                  </a:lnTo>
                  <a:lnTo>
                    <a:pt x="802" y="2068"/>
                  </a:lnTo>
                  <a:lnTo>
                    <a:pt x="677" y="2201"/>
                  </a:lnTo>
                  <a:lnTo>
                    <a:pt x="617" y="2261"/>
                  </a:lnTo>
                  <a:lnTo>
                    <a:pt x="561" y="2317"/>
                  </a:lnTo>
                  <a:lnTo>
                    <a:pt x="511" y="2365"/>
                  </a:lnTo>
                  <a:lnTo>
                    <a:pt x="468" y="2406"/>
                  </a:lnTo>
                  <a:lnTo>
                    <a:pt x="433" y="2435"/>
                  </a:lnTo>
                  <a:lnTo>
                    <a:pt x="405" y="2454"/>
                  </a:lnTo>
                  <a:lnTo>
                    <a:pt x="383" y="2466"/>
                  </a:lnTo>
                  <a:cubicBezTo>
                    <a:pt x="383" y="2467"/>
                    <a:pt x="383" y="2467"/>
                    <a:pt x="382" y="2467"/>
                  </a:cubicBezTo>
                  <a:lnTo>
                    <a:pt x="364" y="2473"/>
                  </a:lnTo>
                  <a:lnTo>
                    <a:pt x="336" y="2479"/>
                  </a:lnTo>
                  <a:lnTo>
                    <a:pt x="322" y="2484"/>
                  </a:lnTo>
                  <a:lnTo>
                    <a:pt x="323" y="2483"/>
                  </a:lnTo>
                  <a:lnTo>
                    <a:pt x="308" y="2492"/>
                  </a:lnTo>
                  <a:lnTo>
                    <a:pt x="276" y="2514"/>
                  </a:lnTo>
                  <a:lnTo>
                    <a:pt x="249" y="2533"/>
                  </a:lnTo>
                  <a:lnTo>
                    <a:pt x="221" y="2560"/>
                  </a:lnTo>
                  <a:lnTo>
                    <a:pt x="188" y="2598"/>
                  </a:lnTo>
                  <a:lnTo>
                    <a:pt x="167" y="2629"/>
                  </a:lnTo>
                  <a:lnTo>
                    <a:pt x="140" y="2670"/>
                  </a:lnTo>
                  <a:lnTo>
                    <a:pt x="84" y="2763"/>
                  </a:lnTo>
                  <a:lnTo>
                    <a:pt x="58" y="2809"/>
                  </a:lnTo>
                  <a:lnTo>
                    <a:pt x="36" y="2845"/>
                  </a:lnTo>
                  <a:lnTo>
                    <a:pt x="21" y="2869"/>
                  </a:lnTo>
                  <a:lnTo>
                    <a:pt x="16" y="2876"/>
                  </a:lnTo>
                  <a:cubicBezTo>
                    <a:pt x="14" y="2880"/>
                    <a:pt x="9" y="2880"/>
                    <a:pt x="5" y="2878"/>
                  </a:cubicBezTo>
                  <a:cubicBezTo>
                    <a:pt x="2" y="2876"/>
                    <a:pt x="0" y="2872"/>
                    <a:pt x="2" y="2868"/>
                  </a:cubicBezTo>
                  <a:lnTo>
                    <a:pt x="9" y="2854"/>
                  </a:lnTo>
                  <a:lnTo>
                    <a:pt x="26" y="2821"/>
                  </a:lnTo>
                  <a:lnTo>
                    <a:pt x="50" y="2776"/>
                  </a:lnTo>
                  <a:lnTo>
                    <a:pt x="79" y="2723"/>
                  </a:lnTo>
                  <a:lnTo>
                    <a:pt x="109" y="2667"/>
                  </a:lnTo>
                  <a:lnTo>
                    <a:pt x="137" y="2613"/>
                  </a:lnTo>
                  <a:lnTo>
                    <a:pt x="161" y="2567"/>
                  </a:lnTo>
                  <a:lnTo>
                    <a:pt x="177" y="2533"/>
                  </a:lnTo>
                  <a:lnTo>
                    <a:pt x="185" y="2512"/>
                  </a:lnTo>
                  <a:lnTo>
                    <a:pt x="188" y="2501"/>
                  </a:lnTo>
                  <a:lnTo>
                    <a:pt x="188" y="2507"/>
                  </a:lnTo>
                  <a:lnTo>
                    <a:pt x="183" y="2498"/>
                  </a:lnTo>
                  <a:lnTo>
                    <a:pt x="185" y="2500"/>
                  </a:lnTo>
                  <a:lnTo>
                    <a:pt x="181" y="2496"/>
                  </a:lnTo>
                  <a:cubicBezTo>
                    <a:pt x="180" y="2495"/>
                    <a:pt x="179" y="2494"/>
                    <a:pt x="179" y="2493"/>
                  </a:cubicBezTo>
                  <a:lnTo>
                    <a:pt x="176" y="2485"/>
                  </a:lnTo>
                  <a:cubicBezTo>
                    <a:pt x="176" y="2484"/>
                    <a:pt x="175" y="2483"/>
                    <a:pt x="175" y="2482"/>
                  </a:cubicBezTo>
                  <a:lnTo>
                    <a:pt x="176" y="2466"/>
                  </a:lnTo>
                  <a:cubicBezTo>
                    <a:pt x="177" y="2466"/>
                    <a:pt x="177" y="2465"/>
                    <a:pt x="177" y="2465"/>
                  </a:cubicBezTo>
                  <a:lnTo>
                    <a:pt x="183" y="2438"/>
                  </a:lnTo>
                  <a:lnTo>
                    <a:pt x="194" y="2401"/>
                  </a:lnTo>
                  <a:lnTo>
                    <a:pt x="206" y="2356"/>
                  </a:lnTo>
                  <a:lnTo>
                    <a:pt x="221" y="2305"/>
                  </a:lnTo>
                  <a:lnTo>
                    <a:pt x="238" y="2250"/>
                  </a:lnTo>
                  <a:lnTo>
                    <a:pt x="278" y="2129"/>
                  </a:lnTo>
                  <a:lnTo>
                    <a:pt x="326" y="2003"/>
                  </a:lnTo>
                  <a:lnTo>
                    <a:pt x="354" y="1938"/>
                  </a:lnTo>
                  <a:lnTo>
                    <a:pt x="385" y="1869"/>
                  </a:lnTo>
                  <a:lnTo>
                    <a:pt x="455" y="1723"/>
                  </a:lnTo>
                  <a:lnTo>
                    <a:pt x="526" y="1577"/>
                  </a:lnTo>
                  <a:lnTo>
                    <a:pt x="560" y="1508"/>
                  </a:lnTo>
                  <a:lnTo>
                    <a:pt x="592" y="1443"/>
                  </a:lnTo>
                  <a:lnTo>
                    <a:pt x="648" y="1327"/>
                  </a:lnTo>
                  <a:lnTo>
                    <a:pt x="700" y="1223"/>
                  </a:lnTo>
                  <a:lnTo>
                    <a:pt x="753" y="1121"/>
                  </a:lnTo>
                  <a:lnTo>
                    <a:pt x="813" y="1013"/>
                  </a:lnTo>
                  <a:lnTo>
                    <a:pt x="883" y="898"/>
                  </a:lnTo>
                  <a:lnTo>
                    <a:pt x="961" y="778"/>
                  </a:lnTo>
                  <a:lnTo>
                    <a:pt x="1039" y="660"/>
                  </a:lnTo>
                  <a:lnTo>
                    <a:pt x="1111" y="551"/>
                  </a:lnTo>
                  <a:lnTo>
                    <a:pt x="1175" y="452"/>
                  </a:lnTo>
                  <a:lnTo>
                    <a:pt x="1234" y="359"/>
                  </a:lnTo>
                  <a:lnTo>
                    <a:pt x="1290" y="275"/>
                  </a:lnTo>
                  <a:lnTo>
                    <a:pt x="1345" y="199"/>
                  </a:lnTo>
                  <a:lnTo>
                    <a:pt x="1400" y="137"/>
                  </a:lnTo>
                  <a:lnTo>
                    <a:pt x="1451" y="85"/>
                  </a:lnTo>
                  <a:lnTo>
                    <a:pt x="1501" y="41"/>
                  </a:lnTo>
                  <a:lnTo>
                    <a:pt x="1551" y="0"/>
                  </a:lnTo>
                  <a:lnTo>
                    <a:pt x="1562" y="13"/>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10" name="Freeform 47"/>
            <p:cNvSpPr>
              <a:spLocks/>
            </p:cNvSpPr>
            <p:nvPr/>
          </p:nvSpPr>
          <p:spPr bwMode="auto">
            <a:xfrm>
              <a:off x="6772304" y="1506538"/>
              <a:ext cx="895350" cy="911225"/>
            </a:xfrm>
            <a:custGeom>
              <a:avLst/>
              <a:gdLst>
                <a:gd name="T0" fmla="*/ 895350 w 2288"/>
                <a:gd name="T1" fmla="*/ 687319 h 2336"/>
                <a:gd name="T2" fmla="*/ 828042 w 2288"/>
                <a:gd name="T3" fmla="*/ 545331 h 2336"/>
                <a:gd name="T4" fmla="*/ 752908 w 2288"/>
                <a:gd name="T5" fmla="*/ 425966 h 2336"/>
                <a:gd name="T6" fmla="*/ 579943 w 2288"/>
                <a:gd name="T7" fmla="*/ 186848 h 2336"/>
                <a:gd name="T8" fmla="*/ 347105 w 2288"/>
                <a:gd name="T9" fmla="*/ 30036 h 2336"/>
                <a:gd name="T10" fmla="*/ 219142 w 2288"/>
                <a:gd name="T11" fmla="*/ 7802 h 2336"/>
                <a:gd name="T12" fmla="*/ 136572 w 2288"/>
                <a:gd name="T13" fmla="*/ 52661 h 2336"/>
                <a:gd name="T14" fmla="*/ 204271 w 2288"/>
                <a:gd name="T15" fmla="*/ 52661 h 2336"/>
                <a:gd name="T16" fmla="*/ 234403 w 2288"/>
                <a:gd name="T17" fmla="*/ 67484 h 2336"/>
                <a:gd name="T18" fmla="*/ 226968 w 2288"/>
                <a:gd name="T19" fmla="*/ 127166 h 2336"/>
                <a:gd name="T20" fmla="*/ 106440 w 2288"/>
                <a:gd name="T21" fmla="*/ 231707 h 2336"/>
                <a:gd name="T22" fmla="*/ 61438 w 2288"/>
                <a:gd name="T23" fmla="*/ 269155 h 2336"/>
                <a:gd name="T24" fmla="*/ 23871 w 2288"/>
                <a:gd name="T25" fmla="*/ 314014 h 2336"/>
                <a:gd name="T26" fmla="*/ 1565 w 2288"/>
                <a:gd name="T27" fmla="*/ 381107 h 2336"/>
                <a:gd name="T28" fmla="*/ 16436 w 2288"/>
                <a:gd name="T29" fmla="*/ 411143 h 2336"/>
                <a:gd name="T30" fmla="*/ 54003 w 2288"/>
                <a:gd name="T31" fmla="*/ 470826 h 2336"/>
                <a:gd name="T32" fmla="*/ 174139 w 2288"/>
                <a:gd name="T33" fmla="*/ 537919 h 2336"/>
                <a:gd name="T34" fmla="*/ 316973 w 2288"/>
                <a:gd name="T35" fmla="*/ 635049 h 2336"/>
                <a:gd name="T36" fmla="*/ 459806 w 2288"/>
                <a:gd name="T37" fmla="*/ 739590 h 2336"/>
                <a:gd name="T38" fmla="*/ 579943 w 2288"/>
                <a:gd name="T39" fmla="*/ 836720 h 2336"/>
                <a:gd name="T40" fmla="*/ 692644 w 2288"/>
                <a:gd name="T41" fmla="*/ 866756 h 2336"/>
                <a:gd name="T42" fmla="*/ 722776 w 2288"/>
                <a:gd name="T43" fmla="*/ 874167 h 2336"/>
                <a:gd name="T44" fmla="*/ 760343 w 2288"/>
                <a:gd name="T45" fmla="*/ 911225 h 23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88"/>
                <a:gd name="T70" fmla="*/ 0 h 2336"/>
                <a:gd name="T71" fmla="*/ 2288 w 2288"/>
                <a:gd name="T72" fmla="*/ 2336 h 23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88" h="2336">
                  <a:moveTo>
                    <a:pt x="2288" y="1762"/>
                  </a:moveTo>
                  <a:cubicBezTo>
                    <a:pt x="2232" y="1636"/>
                    <a:pt x="2176" y="1510"/>
                    <a:pt x="2116" y="1398"/>
                  </a:cubicBezTo>
                  <a:cubicBezTo>
                    <a:pt x="2055" y="1287"/>
                    <a:pt x="2029" y="1245"/>
                    <a:pt x="1924" y="1092"/>
                  </a:cubicBezTo>
                  <a:cubicBezTo>
                    <a:pt x="1818" y="939"/>
                    <a:pt x="1655" y="648"/>
                    <a:pt x="1482" y="479"/>
                  </a:cubicBezTo>
                  <a:cubicBezTo>
                    <a:pt x="1309" y="310"/>
                    <a:pt x="1040" y="154"/>
                    <a:pt x="887" y="77"/>
                  </a:cubicBezTo>
                  <a:cubicBezTo>
                    <a:pt x="733" y="0"/>
                    <a:pt x="650" y="10"/>
                    <a:pt x="560" y="20"/>
                  </a:cubicBezTo>
                  <a:cubicBezTo>
                    <a:pt x="471" y="29"/>
                    <a:pt x="356" y="115"/>
                    <a:pt x="349" y="135"/>
                  </a:cubicBezTo>
                  <a:cubicBezTo>
                    <a:pt x="343" y="154"/>
                    <a:pt x="480" y="128"/>
                    <a:pt x="522" y="135"/>
                  </a:cubicBezTo>
                  <a:cubicBezTo>
                    <a:pt x="564" y="141"/>
                    <a:pt x="589" y="141"/>
                    <a:pt x="599" y="173"/>
                  </a:cubicBezTo>
                  <a:cubicBezTo>
                    <a:pt x="608" y="205"/>
                    <a:pt x="634" y="256"/>
                    <a:pt x="580" y="326"/>
                  </a:cubicBezTo>
                  <a:cubicBezTo>
                    <a:pt x="525" y="396"/>
                    <a:pt x="343" y="533"/>
                    <a:pt x="272" y="594"/>
                  </a:cubicBezTo>
                  <a:cubicBezTo>
                    <a:pt x="202" y="655"/>
                    <a:pt x="192" y="655"/>
                    <a:pt x="157" y="690"/>
                  </a:cubicBezTo>
                  <a:cubicBezTo>
                    <a:pt x="122" y="725"/>
                    <a:pt x="87" y="757"/>
                    <a:pt x="61" y="805"/>
                  </a:cubicBezTo>
                  <a:cubicBezTo>
                    <a:pt x="36" y="853"/>
                    <a:pt x="7" y="936"/>
                    <a:pt x="4" y="977"/>
                  </a:cubicBezTo>
                  <a:cubicBezTo>
                    <a:pt x="0" y="1018"/>
                    <a:pt x="20" y="1015"/>
                    <a:pt x="42" y="1054"/>
                  </a:cubicBezTo>
                  <a:cubicBezTo>
                    <a:pt x="64" y="1092"/>
                    <a:pt x="71" y="1153"/>
                    <a:pt x="138" y="1207"/>
                  </a:cubicBezTo>
                  <a:cubicBezTo>
                    <a:pt x="205" y="1261"/>
                    <a:pt x="333" y="1309"/>
                    <a:pt x="445" y="1379"/>
                  </a:cubicBezTo>
                  <a:cubicBezTo>
                    <a:pt x="557" y="1449"/>
                    <a:pt x="688" y="1542"/>
                    <a:pt x="810" y="1628"/>
                  </a:cubicBezTo>
                  <a:cubicBezTo>
                    <a:pt x="932" y="1714"/>
                    <a:pt x="1063" y="1810"/>
                    <a:pt x="1175" y="1896"/>
                  </a:cubicBezTo>
                  <a:cubicBezTo>
                    <a:pt x="1287" y="1982"/>
                    <a:pt x="1383" y="2091"/>
                    <a:pt x="1482" y="2145"/>
                  </a:cubicBezTo>
                  <a:cubicBezTo>
                    <a:pt x="1581" y="2199"/>
                    <a:pt x="1709" y="2206"/>
                    <a:pt x="1770" y="2222"/>
                  </a:cubicBezTo>
                  <a:cubicBezTo>
                    <a:pt x="1831" y="2238"/>
                    <a:pt x="1818" y="2222"/>
                    <a:pt x="1847" y="2241"/>
                  </a:cubicBezTo>
                  <a:cubicBezTo>
                    <a:pt x="1876" y="2260"/>
                    <a:pt x="1909" y="2298"/>
                    <a:pt x="1943" y="2336"/>
                  </a:cubicBezTo>
                </a:path>
              </a:pathLst>
            </a:custGeom>
            <a:solidFill>
              <a:srgbClr val="FFFFFF"/>
            </a:solidFill>
            <a:ln w="0">
              <a:solidFill>
                <a:srgbClr val="000000"/>
              </a:solidFill>
              <a:prstDash val="solid"/>
              <a:round/>
              <a:headEnd/>
              <a:tailEnd/>
            </a:ln>
          </p:spPr>
          <p:txBody>
            <a:bodyPr/>
            <a:lstStyle/>
            <a:p>
              <a:endParaRPr lang="ja-JP" altLang="en-US"/>
            </a:p>
          </p:txBody>
        </p:sp>
        <p:sp>
          <p:nvSpPr>
            <p:cNvPr id="16511" name="Freeform 48"/>
            <p:cNvSpPr>
              <a:spLocks/>
            </p:cNvSpPr>
            <p:nvPr/>
          </p:nvSpPr>
          <p:spPr bwMode="auto">
            <a:xfrm>
              <a:off x="6770717" y="1509713"/>
              <a:ext cx="900113" cy="909637"/>
            </a:xfrm>
            <a:custGeom>
              <a:avLst/>
              <a:gdLst>
                <a:gd name="T0" fmla="*/ 818712 w 2300"/>
                <a:gd name="T1" fmla="*/ 528415 h 2336"/>
                <a:gd name="T2" fmla="*/ 778011 w 2300"/>
                <a:gd name="T3" fmla="*/ 462606 h 2336"/>
                <a:gd name="T4" fmla="*/ 717351 w 2300"/>
                <a:gd name="T5" fmla="*/ 371487 h 2336"/>
                <a:gd name="T6" fmla="*/ 604250 w 2300"/>
                <a:gd name="T7" fmla="*/ 213391 h 2336"/>
                <a:gd name="T8" fmla="*/ 460623 w 2300"/>
                <a:gd name="T9" fmla="*/ 95403 h 2336"/>
                <a:gd name="T10" fmla="*/ 325997 w 2300"/>
                <a:gd name="T11" fmla="*/ 21028 h 2336"/>
                <a:gd name="T12" fmla="*/ 246944 w 2300"/>
                <a:gd name="T13" fmla="*/ 6230 h 2336"/>
                <a:gd name="T14" fmla="*/ 194894 w 2300"/>
                <a:gd name="T15" fmla="*/ 15965 h 2336"/>
                <a:gd name="T16" fmla="*/ 143235 w 2300"/>
                <a:gd name="T17" fmla="*/ 48675 h 2336"/>
                <a:gd name="T18" fmla="*/ 142453 w 2300"/>
                <a:gd name="T19" fmla="*/ 50233 h 2336"/>
                <a:gd name="T20" fmla="*/ 165151 w 2300"/>
                <a:gd name="T21" fmla="*/ 49064 h 2336"/>
                <a:gd name="T22" fmla="*/ 217593 w 2300"/>
                <a:gd name="T23" fmla="*/ 49064 h 2336"/>
                <a:gd name="T24" fmla="*/ 235203 w 2300"/>
                <a:gd name="T25" fmla="*/ 56463 h 2336"/>
                <a:gd name="T26" fmla="*/ 244596 w 2300"/>
                <a:gd name="T27" fmla="*/ 88783 h 2336"/>
                <a:gd name="T28" fmla="*/ 238334 w 2300"/>
                <a:gd name="T29" fmla="*/ 116430 h 2336"/>
                <a:gd name="T30" fmla="*/ 207026 w 2300"/>
                <a:gd name="T31" fmla="*/ 151476 h 2336"/>
                <a:gd name="T32" fmla="*/ 122494 w 2300"/>
                <a:gd name="T33" fmla="*/ 221568 h 2336"/>
                <a:gd name="T34" fmla="*/ 74357 w 2300"/>
                <a:gd name="T35" fmla="*/ 260898 h 2336"/>
                <a:gd name="T36" fmla="*/ 28569 w 2300"/>
                <a:gd name="T37" fmla="*/ 312688 h 2336"/>
                <a:gd name="T38" fmla="*/ 6262 w 2300"/>
                <a:gd name="T39" fmla="*/ 378886 h 2336"/>
                <a:gd name="T40" fmla="*/ 9784 w 2300"/>
                <a:gd name="T41" fmla="*/ 392125 h 2336"/>
                <a:gd name="T42" fmla="*/ 21133 w 2300"/>
                <a:gd name="T43" fmla="*/ 406922 h 2336"/>
                <a:gd name="T44" fmla="*/ 42658 w 2300"/>
                <a:gd name="T45" fmla="*/ 450146 h 2336"/>
                <a:gd name="T46" fmla="*/ 81010 w 2300"/>
                <a:gd name="T47" fmla="*/ 480908 h 2336"/>
                <a:gd name="T48" fmla="*/ 211722 w 2300"/>
                <a:gd name="T49" fmla="*/ 554115 h 2336"/>
                <a:gd name="T50" fmla="*/ 429315 w 2300"/>
                <a:gd name="T51" fmla="*/ 707928 h 2336"/>
                <a:gd name="T52" fmla="*/ 554939 w 2300"/>
                <a:gd name="T53" fmla="*/ 811119 h 2336"/>
                <a:gd name="T54" fmla="*/ 612859 w 2300"/>
                <a:gd name="T55" fmla="*/ 843050 h 2336"/>
                <a:gd name="T56" fmla="*/ 695044 w 2300"/>
                <a:gd name="T57" fmla="*/ 860183 h 2336"/>
                <a:gd name="T58" fmla="*/ 718916 w 2300"/>
                <a:gd name="T59" fmla="*/ 864077 h 2336"/>
                <a:gd name="T60" fmla="*/ 735353 w 2300"/>
                <a:gd name="T61" fmla="*/ 874980 h 2336"/>
                <a:gd name="T62" fmla="*/ 740441 w 2300"/>
                <a:gd name="T63" fmla="*/ 888220 h 2336"/>
                <a:gd name="T64" fmla="*/ 716959 w 2300"/>
                <a:gd name="T65" fmla="*/ 869529 h 2336"/>
                <a:gd name="T66" fmla="*/ 701697 w 2300"/>
                <a:gd name="T67" fmla="*/ 867971 h 2336"/>
                <a:gd name="T68" fmla="*/ 642994 w 2300"/>
                <a:gd name="T69" fmla="*/ 856679 h 2336"/>
                <a:gd name="T70" fmla="*/ 579986 w 2300"/>
                <a:gd name="T71" fmla="*/ 835651 h 2336"/>
                <a:gd name="T72" fmla="*/ 459840 w 2300"/>
                <a:gd name="T73" fmla="*/ 738691 h 2336"/>
                <a:gd name="T74" fmla="*/ 244205 w 2300"/>
                <a:gd name="T75" fmla="*/ 583710 h 2336"/>
                <a:gd name="T76" fmla="*/ 108014 w 2300"/>
                <a:gd name="T77" fmla="*/ 501936 h 2336"/>
                <a:gd name="T78" fmla="*/ 37961 w 2300"/>
                <a:gd name="T79" fmla="*/ 454040 h 2336"/>
                <a:gd name="T80" fmla="*/ 21133 w 2300"/>
                <a:gd name="T81" fmla="*/ 422109 h 2336"/>
                <a:gd name="T82" fmla="*/ 4305 w 2300"/>
                <a:gd name="T83" fmla="*/ 395630 h 2336"/>
                <a:gd name="T84" fmla="*/ 0 w 2300"/>
                <a:gd name="T85" fmla="*/ 378496 h 2336"/>
                <a:gd name="T86" fmla="*/ 15263 w 2300"/>
                <a:gd name="T87" fmla="*/ 325927 h 2336"/>
                <a:gd name="T88" fmla="*/ 61051 w 2300"/>
                <a:gd name="T89" fmla="*/ 264402 h 2336"/>
                <a:gd name="T90" fmla="*/ 106057 w 2300"/>
                <a:gd name="T91" fmla="*/ 226630 h 2336"/>
                <a:gd name="T92" fmla="*/ 186284 w 2300"/>
                <a:gd name="T93" fmla="*/ 160822 h 2336"/>
                <a:gd name="T94" fmla="*/ 232855 w 2300"/>
                <a:gd name="T95" fmla="*/ 113315 h 2336"/>
                <a:gd name="T96" fmla="*/ 238726 w 2300"/>
                <a:gd name="T97" fmla="*/ 88783 h 2336"/>
                <a:gd name="T98" fmla="*/ 233247 w 2300"/>
                <a:gd name="T99" fmla="*/ 66587 h 2336"/>
                <a:gd name="T100" fmla="*/ 225420 w 2300"/>
                <a:gd name="T101" fmla="*/ 56852 h 2336"/>
                <a:gd name="T102" fmla="*/ 188241 w 2300"/>
                <a:gd name="T103" fmla="*/ 53348 h 2336"/>
                <a:gd name="T104" fmla="*/ 139322 w 2300"/>
                <a:gd name="T105" fmla="*/ 55295 h 2336"/>
                <a:gd name="T106" fmla="*/ 138539 w 2300"/>
                <a:gd name="T107" fmla="*/ 44781 h 2336"/>
                <a:gd name="T108" fmla="*/ 166325 w 2300"/>
                <a:gd name="T109" fmla="*/ 23364 h 2336"/>
                <a:gd name="T110" fmla="*/ 220723 w 2300"/>
                <a:gd name="T111" fmla="*/ 2336 h 2336"/>
                <a:gd name="T112" fmla="*/ 309561 w 2300"/>
                <a:gd name="T113" fmla="*/ 8177 h 2336"/>
                <a:gd name="T114" fmla="*/ 402703 w 2300"/>
                <a:gd name="T115" fmla="*/ 53348 h 2336"/>
                <a:gd name="T116" fmla="*/ 583899 w 2300"/>
                <a:gd name="T117" fmla="*/ 182239 h 2336"/>
                <a:gd name="T118" fmla="*/ 702088 w 2300"/>
                <a:gd name="T119" fmla="*/ 336830 h 2336"/>
                <a:gd name="T120" fmla="*/ 771358 w 2300"/>
                <a:gd name="T121" fmla="*/ 441968 h 2336"/>
                <a:gd name="T122" fmla="*/ 816363 w 2300"/>
                <a:gd name="T123" fmla="*/ 512060 h 2336"/>
                <a:gd name="T124" fmla="*/ 900113 w 2300"/>
                <a:gd name="T125" fmla="*/ 682617 h 23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00"/>
                <a:gd name="T190" fmla="*/ 0 h 2336"/>
                <a:gd name="T191" fmla="*/ 2300 w 2300"/>
                <a:gd name="T192" fmla="*/ 2336 h 23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00" h="2336">
                  <a:moveTo>
                    <a:pt x="2285" y="1760"/>
                  </a:moveTo>
                  <a:lnTo>
                    <a:pt x="2201" y="1573"/>
                  </a:lnTo>
                  <a:lnTo>
                    <a:pt x="2113" y="1396"/>
                  </a:lnTo>
                  <a:lnTo>
                    <a:pt x="2092" y="1357"/>
                  </a:lnTo>
                  <a:lnTo>
                    <a:pt x="2073" y="1324"/>
                  </a:lnTo>
                  <a:lnTo>
                    <a:pt x="2035" y="1260"/>
                  </a:lnTo>
                  <a:lnTo>
                    <a:pt x="2013" y="1226"/>
                  </a:lnTo>
                  <a:lnTo>
                    <a:pt x="1988" y="1188"/>
                  </a:lnTo>
                  <a:lnTo>
                    <a:pt x="1958" y="1144"/>
                  </a:lnTo>
                  <a:lnTo>
                    <a:pt x="1922" y="1091"/>
                  </a:lnTo>
                  <a:lnTo>
                    <a:pt x="1880" y="1028"/>
                  </a:lnTo>
                  <a:lnTo>
                    <a:pt x="1833" y="954"/>
                  </a:lnTo>
                  <a:lnTo>
                    <a:pt x="1781" y="874"/>
                  </a:lnTo>
                  <a:lnTo>
                    <a:pt x="1726" y="791"/>
                  </a:lnTo>
                  <a:lnTo>
                    <a:pt x="1607" y="624"/>
                  </a:lnTo>
                  <a:lnTo>
                    <a:pt x="1544" y="548"/>
                  </a:lnTo>
                  <a:lnTo>
                    <a:pt x="1481" y="479"/>
                  </a:lnTo>
                  <a:lnTo>
                    <a:pt x="1412" y="416"/>
                  </a:lnTo>
                  <a:lnTo>
                    <a:pt x="1337" y="357"/>
                  </a:lnTo>
                  <a:lnTo>
                    <a:pt x="1177" y="245"/>
                  </a:lnTo>
                  <a:lnTo>
                    <a:pt x="1020" y="150"/>
                  </a:lnTo>
                  <a:lnTo>
                    <a:pt x="950" y="110"/>
                  </a:lnTo>
                  <a:lnTo>
                    <a:pt x="888" y="79"/>
                  </a:lnTo>
                  <a:lnTo>
                    <a:pt x="833" y="54"/>
                  </a:lnTo>
                  <a:lnTo>
                    <a:pt x="786" y="36"/>
                  </a:lnTo>
                  <a:lnTo>
                    <a:pt x="742" y="24"/>
                  </a:lnTo>
                  <a:lnTo>
                    <a:pt x="703" y="18"/>
                  </a:lnTo>
                  <a:lnTo>
                    <a:pt x="631" y="16"/>
                  </a:lnTo>
                  <a:lnTo>
                    <a:pt x="565" y="22"/>
                  </a:lnTo>
                  <a:lnTo>
                    <a:pt x="532" y="29"/>
                  </a:lnTo>
                  <a:lnTo>
                    <a:pt x="497" y="41"/>
                  </a:lnTo>
                  <a:lnTo>
                    <a:pt x="498" y="41"/>
                  </a:lnTo>
                  <a:lnTo>
                    <a:pt x="432" y="75"/>
                  </a:lnTo>
                  <a:lnTo>
                    <a:pt x="404" y="93"/>
                  </a:lnTo>
                  <a:lnTo>
                    <a:pt x="381" y="111"/>
                  </a:lnTo>
                  <a:lnTo>
                    <a:pt x="366" y="125"/>
                  </a:lnTo>
                  <a:lnTo>
                    <a:pt x="367" y="124"/>
                  </a:lnTo>
                  <a:lnTo>
                    <a:pt x="360" y="134"/>
                  </a:lnTo>
                  <a:lnTo>
                    <a:pt x="360" y="124"/>
                  </a:lnTo>
                  <a:lnTo>
                    <a:pt x="364" y="129"/>
                  </a:lnTo>
                  <a:lnTo>
                    <a:pt x="359" y="127"/>
                  </a:lnTo>
                  <a:lnTo>
                    <a:pt x="374" y="129"/>
                  </a:lnTo>
                  <a:lnTo>
                    <a:pt x="394" y="128"/>
                  </a:lnTo>
                  <a:lnTo>
                    <a:pt x="422" y="126"/>
                  </a:lnTo>
                  <a:lnTo>
                    <a:pt x="480" y="121"/>
                  </a:lnTo>
                  <a:lnTo>
                    <a:pt x="506" y="120"/>
                  </a:lnTo>
                  <a:lnTo>
                    <a:pt x="527" y="121"/>
                  </a:lnTo>
                  <a:lnTo>
                    <a:pt x="556" y="126"/>
                  </a:lnTo>
                  <a:lnTo>
                    <a:pt x="579" y="131"/>
                  </a:lnTo>
                  <a:cubicBezTo>
                    <a:pt x="580" y="131"/>
                    <a:pt x="581" y="131"/>
                    <a:pt x="582" y="132"/>
                  </a:cubicBezTo>
                  <a:lnTo>
                    <a:pt x="598" y="142"/>
                  </a:lnTo>
                  <a:cubicBezTo>
                    <a:pt x="599" y="142"/>
                    <a:pt x="600" y="143"/>
                    <a:pt x="601" y="145"/>
                  </a:cubicBezTo>
                  <a:lnTo>
                    <a:pt x="611" y="164"/>
                  </a:lnTo>
                  <a:cubicBezTo>
                    <a:pt x="611" y="164"/>
                    <a:pt x="611" y="165"/>
                    <a:pt x="611" y="165"/>
                  </a:cubicBezTo>
                  <a:lnTo>
                    <a:pt x="619" y="193"/>
                  </a:lnTo>
                  <a:lnTo>
                    <a:pt x="625" y="228"/>
                  </a:lnTo>
                  <a:cubicBezTo>
                    <a:pt x="625" y="229"/>
                    <a:pt x="626" y="230"/>
                    <a:pt x="625" y="231"/>
                  </a:cubicBezTo>
                  <a:lnTo>
                    <a:pt x="619" y="273"/>
                  </a:lnTo>
                  <a:cubicBezTo>
                    <a:pt x="619" y="273"/>
                    <a:pt x="619" y="274"/>
                    <a:pt x="619" y="275"/>
                  </a:cubicBezTo>
                  <a:lnTo>
                    <a:pt x="609" y="299"/>
                  </a:lnTo>
                  <a:cubicBezTo>
                    <a:pt x="609" y="299"/>
                    <a:pt x="608" y="300"/>
                    <a:pt x="608" y="300"/>
                  </a:cubicBezTo>
                  <a:lnTo>
                    <a:pt x="591" y="325"/>
                  </a:lnTo>
                  <a:lnTo>
                    <a:pt x="564" y="355"/>
                  </a:lnTo>
                  <a:lnTo>
                    <a:pt x="529" y="389"/>
                  </a:lnTo>
                  <a:lnTo>
                    <a:pt x="487" y="426"/>
                  </a:lnTo>
                  <a:lnTo>
                    <a:pt x="442" y="464"/>
                  </a:lnTo>
                  <a:lnTo>
                    <a:pt x="352" y="537"/>
                  </a:lnTo>
                  <a:lnTo>
                    <a:pt x="313" y="569"/>
                  </a:lnTo>
                  <a:lnTo>
                    <a:pt x="282" y="595"/>
                  </a:lnTo>
                  <a:lnTo>
                    <a:pt x="239" y="631"/>
                  </a:lnTo>
                  <a:lnTo>
                    <a:pt x="210" y="653"/>
                  </a:lnTo>
                  <a:lnTo>
                    <a:pt x="190" y="670"/>
                  </a:lnTo>
                  <a:lnTo>
                    <a:pt x="167" y="690"/>
                  </a:lnTo>
                  <a:lnTo>
                    <a:pt x="116" y="743"/>
                  </a:lnTo>
                  <a:lnTo>
                    <a:pt x="72" y="804"/>
                  </a:lnTo>
                  <a:lnTo>
                    <a:pt x="73" y="803"/>
                  </a:lnTo>
                  <a:lnTo>
                    <a:pt x="54" y="844"/>
                  </a:lnTo>
                  <a:lnTo>
                    <a:pt x="36" y="891"/>
                  </a:lnTo>
                  <a:lnTo>
                    <a:pt x="23" y="937"/>
                  </a:lnTo>
                  <a:lnTo>
                    <a:pt x="16" y="973"/>
                  </a:lnTo>
                  <a:lnTo>
                    <a:pt x="16" y="971"/>
                  </a:lnTo>
                  <a:lnTo>
                    <a:pt x="17" y="995"/>
                  </a:lnTo>
                  <a:lnTo>
                    <a:pt x="17" y="992"/>
                  </a:lnTo>
                  <a:lnTo>
                    <a:pt x="25" y="1007"/>
                  </a:lnTo>
                  <a:lnTo>
                    <a:pt x="24" y="1005"/>
                  </a:lnTo>
                  <a:lnTo>
                    <a:pt x="37" y="1020"/>
                  </a:lnTo>
                  <a:lnTo>
                    <a:pt x="53" y="1044"/>
                  </a:lnTo>
                  <a:cubicBezTo>
                    <a:pt x="53" y="1044"/>
                    <a:pt x="54" y="1045"/>
                    <a:pt x="54" y="1045"/>
                  </a:cubicBezTo>
                  <a:lnTo>
                    <a:pt x="69" y="1077"/>
                  </a:lnTo>
                  <a:lnTo>
                    <a:pt x="85" y="1116"/>
                  </a:lnTo>
                  <a:lnTo>
                    <a:pt x="84" y="1115"/>
                  </a:lnTo>
                  <a:lnTo>
                    <a:pt x="109" y="1156"/>
                  </a:lnTo>
                  <a:lnTo>
                    <a:pt x="108" y="1155"/>
                  </a:lnTo>
                  <a:lnTo>
                    <a:pt x="148" y="1196"/>
                  </a:lnTo>
                  <a:lnTo>
                    <a:pt x="147" y="1195"/>
                  </a:lnTo>
                  <a:lnTo>
                    <a:pt x="207" y="1235"/>
                  </a:lnTo>
                  <a:lnTo>
                    <a:pt x="283" y="1274"/>
                  </a:lnTo>
                  <a:lnTo>
                    <a:pt x="367" y="1317"/>
                  </a:lnTo>
                  <a:lnTo>
                    <a:pt x="453" y="1367"/>
                  </a:lnTo>
                  <a:lnTo>
                    <a:pt x="541" y="1423"/>
                  </a:lnTo>
                  <a:lnTo>
                    <a:pt x="633" y="1486"/>
                  </a:lnTo>
                  <a:lnTo>
                    <a:pt x="819" y="1616"/>
                  </a:lnTo>
                  <a:lnTo>
                    <a:pt x="1005" y="1750"/>
                  </a:lnTo>
                  <a:lnTo>
                    <a:pt x="1097" y="1818"/>
                  </a:lnTo>
                  <a:lnTo>
                    <a:pt x="1184" y="1884"/>
                  </a:lnTo>
                  <a:lnTo>
                    <a:pt x="1266" y="1952"/>
                  </a:lnTo>
                  <a:lnTo>
                    <a:pt x="1343" y="2022"/>
                  </a:lnTo>
                  <a:lnTo>
                    <a:pt x="1418" y="2083"/>
                  </a:lnTo>
                  <a:lnTo>
                    <a:pt x="1491" y="2133"/>
                  </a:lnTo>
                  <a:lnTo>
                    <a:pt x="1490" y="2132"/>
                  </a:lnTo>
                  <a:lnTo>
                    <a:pt x="1568" y="2165"/>
                  </a:lnTo>
                  <a:lnTo>
                    <a:pt x="1566" y="2165"/>
                  </a:lnTo>
                  <a:lnTo>
                    <a:pt x="1646" y="2185"/>
                  </a:lnTo>
                  <a:lnTo>
                    <a:pt x="1719" y="2198"/>
                  </a:lnTo>
                  <a:lnTo>
                    <a:pt x="1750" y="2203"/>
                  </a:lnTo>
                  <a:lnTo>
                    <a:pt x="1776" y="2209"/>
                  </a:lnTo>
                  <a:lnTo>
                    <a:pt x="1796" y="2214"/>
                  </a:lnTo>
                  <a:lnTo>
                    <a:pt x="1810" y="2216"/>
                  </a:lnTo>
                  <a:lnTo>
                    <a:pt x="1826" y="2216"/>
                  </a:lnTo>
                  <a:lnTo>
                    <a:pt x="1837" y="2219"/>
                  </a:lnTo>
                  <a:cubicBezTo>
                    <a:pt x="1838" y="2219"/>
                    <a:pt x="1839" y="2219"/>
                    <a:pt x="1839" y="2219"/>
                  </a:cubicBezTo>
                  <a:lnTo>
                    <a:pt x="1855" y="2228"/>
                  </a:lnTo>
                  <a:cubicBezTo>
                    <a:pt x="1856" y="2229"/>
                    <a:pt x="1856" y="2229"/>
                    <a:pt x="1857" y="2229"/>
                  </a:cubicBezTo>
                  <a:lnTo>
                    <a:pt x="1879" y="2247"/>
                  </a:lnTo>
                  <a:lnTo>
                    <a:pt x="1903" y="2270"/>
                  </a:lnTo>
                  <a:lnTo>
                    <a:pt x="1953" y="2325"/>
                  </a:lnTo>
                  <a:lnTo>
                    <a:pt x="1942" y="2336"/>
                  </a:lnTo>
                  <a:lnTo>
                    <a:pt x="1892" y="2281"/>
                  </a:lnTo>
                  <a:lnTo>
                    <a:pt x="1868" y="2260"/>
                  </a:lnTo>
                  <a:lnTo>
                    <a:pt x="1846" y="2242"/>
                  </a:lnTo>
                  <a:lnTo>
                    <a:pt x="1848" y="2242"/>
                  </a:lnTo>
                  <a:lnTo>
                    <a:pt x="1832" y="2233"/>
                  </a:lnTo>
                  <a:lnTo>
                    <a:pt x="1834" y="2234"/>
                  </a:lnTo>
                  <a:lnTo>
                    <a:pt x="1825" y="2232"/>
                  </a:lnTo>
                  <a:lnTo>
                    <a:pt x="1807" y="2231"/>
                  </a:lnTo>
                  <a:lnTo>
                    <a:pt x="1793" y="2229"/>
                  </a:lnTo>
                  <a:lnTo>
                    <a:pt x="1773" y="2224"/>
                  </a:lnTo>
                  <a:lnTo>
                    <a:pt x="1747" y="2218"/>
                  </a:lnTo>
                  <a:lnTo>
                    <a:pt x="1716" y="2213"/>
                  </a:lnTo>
                  <a:lnTo>
                    <a:pt x="1643" y="2200"/>
                  </a:lnTo>
                  <a:lnTo>
                    <a:pt x="1563" y="2180"/>
                  </a:lnTo>
                  <a:cubicBezTo>
                    <a:pt x="1562" y="2180"/>
                    <a:pt x="1562" y="2180"/>
                    <a:pt x="1561" y="2180"/>
                  </a:cubicBezTo>
                  <a:lnTo>
                    <a:pt x="1483" y="2147"/>
                  </a:lnTo>
                  <a:cubicBezTo>
                    <a:pt x="1483" y="2147"/>
                    <a:pt x="1482" y="2146"/>
                    <a:pt x="1482" y="2146"/>
                  </a:cubicBezTo>
                  <a:lnTo>
                    <a:pt x="1407" y="2096"/>
                  </a:lnTo>
                  <a:lnTo>
                    <a:pt x="1332" y="2033"/>
                  </a:lnTo>
                  <a:lnTo>
                    <a:pt x="1255" y="1965"/>
                  </a:lnTo>
                  <a:lnTo>
                    <a:pt x="1175" y="1897"/>
                  </a:lnTo>
                  <a:lnTo>
                    <a:pt x="1088" y="1831"/>
                  </a:lnTo>
                  <a:lnTo>
                    <a:pt x="996" y="1763"/>
                  </a:lnTo>
                  <a:lnTo>
                    <a:pt x="810" y="1629"/>
                  </a:lnTo>
                  <a:lnTo>
                    <a:pt x="624" y="1499"/>
                  </a:lnTo>
                  <a:lnTo>
                    <a:pt x="532" y="1436"/>
                  </a:lnTo>
                  <a:lnTo>
                    <a:pt x="445" y="1380"/>
                  </a:lnTo>
                  <a:lnTo>
                    <a:pt x="360" y="1332"/>
                  </a:lnTo>
                  <a:lnTo>
                    <a:pt x="276" y="1289"/>
                  </a:lnTo>
                  <a:lnTo>
                    <a:pt x="198" y="1248"/>
                  </a:lnTo>
                  <a:lnTo>
                    <a:pt x="138" y="1208"/>
                  </a:lnTo>
                  <a:cubicBezTo>
                    <a:pt x="138" y="1208"/>
                    <a:pt x="137" y="1207"/>
                    <a:pt x="137" y="1207"/>
                  </a:cubicBezTo>
                  <a:lnTo>
                    <a:pt x="97" y="1166"/>
                  </a:lnTo>
                  <a:cubicBezTo>
                    <a:pt x="96" y="1166"/>
                    <a:pt x="96" y="1165"/>
                    <a:pt x="96" y="1165"/>
                  </a:cubicBezTo>
                  <a:lnTo>
                    <a:pt x="71" y="1124"/>
                  </a:lnTo>
                  <a:cubicBezTo>
                    <a:pt x="70" y="1123"/>
                    <a:pt x="70" y="1123"/>
                    <a:pt x="70" y="1123"/>
                  </a:cubicBezTo>
                  <a:lnTo>
                    <a:pt x="54" y="1084"/>
                  </a:lnTo>
                  <a:lnTo>
                    <a:pt x="39" y="1052"/>
                  </a:lnTo>
                  <a:lnTo>
                    <a:pt x="40" y="1053"/>
                  </a:lnTo>
                  <a:lnTo>
                    <a:pt x="24" y="1031"/>
                  </a:lnTo>
                  <a:lnTo>
                    <a:pt x="11" y="1016"/>
                  </a:lnTo>
                  <a:cubicBezTo>
                    <a:pt x="11" y="1015"/>
                    <a:pt x="11" y="1015"/>
                    <a:pt x="10" y="1014"/>
                  </a:cubicBezTo>
                  <a:lnTo>
                    <a:pt x="2" y="999"/>
                  </a:lnTo>
                  <a:cubicBezTo>
                    <a:pt x="2" y="998"/>
                    <a:pt x="2" y="997"/>
                    <a:pt x="1" y="996"/>
                  </a:cubicBezTo>
                  <a:lnTo>
                    <a:pt x="0" y="972"/>
                  </a:lnTo>
                  <a:cubicBezTo>
                    <a:pt x="0" y="971"/>
                    <a:pt x="0" y="971"/>
                    <a:pt x="1" y="970"/>
                  </a:cubicBezTo>
                  <a:lnTo>
                    <a:pt x="8" y="932"/>
                  </a:lnTo>
                  <a:lnTo>
                    <a:pt x="21" y="886"/>
                  </a:lnTo>
                  <a:lnTo>
                    <a:pt x="39" y="837"/>
                  </a:lnTo>
                  <a:lnTo>
                    <a:pt x="58" y="796"/>
                  </a:lnTo>
                  <a:cubicBezTo>
                    <a:pt x="58" y="796"/>
                    <a:pt x="59" y="795"/>
                    <a:pt x="59" y="795"/>
                  </a:cubicBezTo>
                  <a:lnTo>
                    <a:pt x="105" y="732"/>
                  </a:lnTo>
                  <a:lnTo>
                    <a:pt x="156" y="679"/>
                  </a:lnTo>
                  <a:lnTo>
                    <a:pt x="179" y="657"/>
                  </a:lnTo>
                  <a:lnTo>
                    <a:pt x="201" y="640"/>
                  </a:lnTo>
                  <a:lnTo>
                    <a:pt x="228" y="618"/>
                  </a:lnTo>
                  <a:lnTo>
                    <a:pt x="271" y="582"/>
                  </a:lnTo>
                  <a:lnTo>
                    <a:pt x="302" y="556"/>
                  </a:lnTo>
                  <a:lnTo>
                    <a:pt x="341" y="524"/>
                  </a:lnTo>
                  <a:lnTo>
                    <a:pt x="431" y="451"/>
                  </a:lnTo>
                  <a:lnTo>
                    <a:pt x="476" y="413"/>
                  </a:lnTo>
                  <a:lnTo>
                    <a:pt x="518" y="378"/>
                  </a:lnTo>
                  <a:lnTo>
                    <a:pt x="553" y="344"/>
                  </a:lnTo>
                  <a:lnTo>
                    <a:pt x="578" y="316"/>
                  </a:lnTo>
                  <a:lnTo>
                    <a:pt x="595" y="291"/>
                  </a:lnTo>
                  <a:lnTo>
                    <a:pt x="594" y="292"/>
                  </a:lnTo>
                  <a:lnTo>
                    <a:pt x="604" y="268"/>
                  </a:lnTo>
                  <a:lnTo>
                    <a:pt x="604" y="270"/>
                  </a:lnTo>
                  <a:lnTo>
                    <a:pt x="610" y="228"/>
                  </a:lnTo>
                  <a:lnTo>
                    <a:pt x="610" y="231"/>
                  </a:lnTo>
                  <a:lnTo>
                    <a:pt x="604" y="198"/>
                  </a:lnTo>
                  <a:lnTo>
                    <a:pt x="596" y="170"/>
                  </a:lnTo>
                  <a:lnTo>
                    <a:pt x="596" y="171"/>
                  </a:lnTo>
                  <a:lnTo>
                    <a:pt x="586" y="152"/>
                  </a:lnTo>
                  <a:lnTo>
                    <a:pt x="589" y="155"/>
                  </a:lnTo>
                  <a:lnTo>
                    <a:pt x="573" y="145"/>
                  </a:lnTo>
                  <a:lnTo>
                    <a:pt x="576" y="146"/>
                  </a:lnTo>
                  <a:lnTo>
                    <a:pt x="553" y="141"/>
                  </a:lnTo>
                  <a:lnTo>
                    <a:pt x="526" y="137"/>
                  </a:lnTo>
                  <a:lnTo>
                    <a:pt x="507" y="136"/>
                  </a:lnTo>
                  <a:lnTo>
                    <a:pt x="481" y="137"/>
                  </a:lnTo>
                  <a:lnTo>
                    <a:pt x="423" y="142"/>
                  </a:lnTo>
                  <a:lnTo>
                    <a:pt x="394" y="144"/>
                  </a:lnTo>
                  <a:lnTo>
                    <a:pt x="371" y="144"/>
                  </a:lnTo>
                  <a:lnTo>
                    <a:pt x="356" y="142"/>
                  </a:lnTo>
                  <a:cubicBezTo>
                    <a:pt x="354" y="142"/>
                    <a:pt x="352" y="141"/>
                    <a:pt x="351" y="139"/>
                  </a:cubicBezTo>
                  <a:lnTo>
                    <a:pt x="347" y="134"/>
                  </a:lnTo>
                  <a:cubicBezTo>
                    <a:pt x="345" y="132"/>
                    <a:pt x="345" y="128"/>
                    <a:pt x="347" y="125"/>
                  </a:cubicBezTo>
                  <a:lnTo>
                    <a:pt x="354" y="115"/>
                  </a:lnTo>
                  <a:cubicBezTo>
                    <a:pt x="354" y="114"/>
                    <a:pt x="355" y="114"/>
                    <a:pt x="355" y="114"/>
                  </a:cubicBezTo>
                  <a:lnTo>
                    <a:pt x="372" y="98"/>
                  </a:lnTo>
                  <a:lnTo>
                    <a:pt x="395" y="80"/>
                  </a:lnTo>
                  <a:lnTo>
                    <a:pt x="425" y="60"/>
                  </a:lnTo>
                  <a:lnTo>
                    <a:pt x="491" y="26"/>
                  </a:lnTo>
                  <a:cubicBezTo>
                    <a:pt x="491" y="26"/>
                    <a:pt x="492" y="26"/>
                    <a:pt x="492" y="26"/>
                  </a:cubicBezTo>
                  <a:lnTo>
                    <a:pt x="529" y="14"/>
                  </a:lnTo>
                  <a:lnTo>
                    <a:pt x="564" y="6"/>
                  </a:lnTo>
                  <a:lnTo>
                    <a:pt x="632" y="0"/>
                  </a:lnTo>
                  <a:lnTo>
                    <a:pt x="706" y="3"/>
                  </a:lnTo>
                  <a:lnTo>
                    <a:pt x="747" y="9"/>
                  </a:lnTo>
                  <a:lnTo>
                    <a:pt x="791" y="21"/>
                  </a:lnTo>
                  <a:lnTo>
                    <a:pt x="840" y="39"/>
                  </a:lnTo>
                  <a:lnTo>
                    <a:pt x="895" y="64"/>
                  </a:lnTo>
                  <a:lnTo>
                    <a:pt x="957" y="96"/>
                  </a:lnTo>
                  <a:lnTo>
                    <a:pt x="1029" y="137"/>
                  </a:lnTo>
                  <a:lnTo>
                    <a:pt x="1186" y="232"/>
                  </a:lnTo>
                  <a:lnTo>
                    <a:pt x="1347" y="344"/>
                  </a:lnTo>
                  <a:lnTo>
                    <a:pt x="1423" y="405"/>
                  </a:lnTo>
                  <a:lnTo>
                    <a:pt x="1492" y="468"/>
                  </a:lnTo>
                  <a:lnTo>
                    <a:pt x="1557" y="537"/>
                  </a:lnTo>
                  <a:lnTo>
                    <a:pt x="1620" y="615"/>
                  </a:lnTo>
                  <a:lnTo>
                    <a:pt x="1739" y="782"/>
                  </a:lnTo>
                  <a:lnTo>
                    <a:pt x="1794" y="865"/>
                  </a:lnTo>
                  <a:lnTo>
                    <a:pt x="1846" y="945"/>
                  </a:lnTo>
                  <a:lnTo>
                    <a:pt x="1893" y="1019"/>
                  </a:lnTo>
                  <a:lnTo>
                    <a:pt x="1935" y="1082"/>
                  </a:lnTo>
                  <a:lnTo>
                    <a:pt x="1971" y="1135"/>
                  </a:lnTo>
                  <a:lnTo>
                    <a:pt x="2001" y="1179"/>
                  </a:lnTo>
                  <a:lnTo>
                    <a:pt x="2026" y="1217"/>
                  </a:lnTo>
                  <a:lnTo>
                    <a:pt x="2048" y="1251"/>
                  </a:lnTo>
                  <a:lnTo>
                    <a:pt x="2086" y="1315"/>
                  </a:lnTo>
                  <a:lnTo>
                    <a:pt x="2107" y="1350"/>
                  </a:lnTo>
                  <a:lnTo>
                    <a:pt x="2128" y="1389"/>
                  </a:lnTo>
                  <a:lnTo>
                    <a:pt x="2216" y="1566"/>
                  </a:lnTo>
                  <a:lnTo>
                    <a:pt x="2300" y="1753"/>
                  </a:lnTo>
                  <a:lnTo>
                    <a:pt x="2285" y="1760"/>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12" name="Freeform 49"/>
            <p:cNvSpPr>
              <a:spLocks/>
            </p:cNvSpPr>
            <p:nvPr/>
          </p:nvSpPr>
          <p:spPr bwMode="auto">
            <a:xfrm>
              <a:off x="8666192" y="1700213"/>
              <a:ext cx="36513" cy="2820987"/>
            </a:xfrm>
            <a:custGeom>
              <a:avLst/>
              <a:gdLst>
                <a:gd name="T0" fmla="*/ 6350 w 23"/>
                <a:gd name="T1" fmla="*/ 0 h 1777"/>
                <a:gd name="T2" fmla="*/ 36513 w 23"/>
                <a:gd name="T3" fmla="*/ 2820987 h 1777"/>
                <a:gd name="T4" fmla="*/ 30163 w 23"/>
                <a:gd name="T5" fmla="*/ 2820987 h 1777"/>
                <a:gd name="T6" fmla="*/ 0 w 23"/>
                <a:gd name="T7" fmla="*/ 0 h 1777"/>
                <a:gd name="T8" fmla="*/ 6350 w 23"/>
                <a:gd name="T9" fmla="*/ 0 h 1777"/>
                <a:gd name="T10" fmla="*/ 0 60000 65536"/>
                <a:gd name="T11" fmla="*/ 0 60000 65536"/>
                <a:gd name="T12" fmla="*/ 0 60000 65536"/>
                <a:gd name="T13" fmla="*/ 0 60000 65536"/>
                <a:gd name="T14" fmla="*/ 0 60000 65536"/>
                <a:gd name="T15" fmla="*/ 0 w 23"/>
                <a:gd name="T16" fmla="*/ 0 h 1777"/>
                <a:gd name="T17" fmla="*/ 23 w 23"/>
                <a:gd name="T18" fmla="*/ 1777 h 1777"/>
              </a:gdLst>
              <a:ahLst/>
              <a:cxnLst>
                <a:cxn ang="T10">
                  <a:pos x="T0" y="T1"/>
                </a:cxn>
                <a:cxn ang="T11">
                  <a:pos x="T2" y="T3"/>
                </a:cxn>
                <a:cxn ang="T12">
                  <a:pos x="T4" y="T5"/>
                </a:cxn>
                <a:cxn ang="T13">
                  <a:pos x="T6" y="T7"/>
                </a:cxn>
                <a:cxn ang="T14">
                  <a:pos x="T8" y="T9"/>
                </a:cxn>
              </a:cxnLst>
              <a:rect l="T15" t="T16" r="T17" b="T18"/>
              <a:pathLst>
                <a:path w="23" h="1777">
                  <a:moveTo>
                    <a:pt x="4" y="0"/>
                  </a:moveTo>
                  <a:lnTo>
                    <a:pt x="23" y="1777"/>
                  </a:lnTo>
                  <a:lnTo>
                    <a:pt x="19" y="1777"/>
                  </a:lnTo>
                  <a:lnTo>
                    <a:pt x="0" y="0"/>
                  </a:lnTo>
                  <a:lnTo>
                    <a:pt x="4" y="0"/>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13" name="Freeform 50"/>
            <p:cNvSpPr>
              <a:spLocks/>
            </p:cNvSpPr>
            <p:nvPr/>
          </p:nvSpPr>
          <p:spPr bwMode="auto">
            <a:xfrm>
              <a:off x="6689754" y="2162175"/>
              <a:ext cx="533400" cy="473075"/>
            </a:xfrm>
            <a:custGeom>
              <a:avLst/>
              <a:gdLst>
                <a:gd name="T0" fmla="*/ 122368 w 1360"/>
                <a:gd name="T1" fmla="*/ 461793 h 1216"/>
                <a:gd name="T2" fmla="*/ 24317 w 1360"/>
                <a:gd name="T3" fmla="*/ 447009 h 1216"/>
                <a:gd name="T4" fmla="*/ 1569 w 1360"/>
                <a:gd name="T5" fmla="*/ 341579 h 1216"/>
                <a:gd name="T6" fmla="*/ 31769 w 1360"/>
                <a:gd name="T7" fmla="*/ 175847 h 1216"/>
                <a:gd name="T8" fmla="*/ 160412 w 1360"/>
                <a:gd name="T9" fmla="*/ 40460 h 1216"/>
                <a:gd name="T10" fmla="*/ 281212 w 1360"/>
                <a:gd name="T11" fmla="*/ 10115 h 1216"/>
                <a:gd name="T12" fmla="*/ 402403 w 1360"/>
                <a:gd name="T13" fmla="*/ 10115 h 1216"/>
                <a:gd name="T14" fmla="*/ 515751 w 1360"/>
                <a:gd name="T15" fmla="*/ 70417 h 1216"/>
                <a:gd name="T16" fmla="*/ 508299 w 1360"/>
                <a:gd name="T17" fmla="*/ 123326 h 1216"/>
                <a:gd name="T18" fmla="*/ 462803 w 1360"/>
                <a:gd name="T19" fmla="*/ 168455 h 1216"/>
                <a:gd name="T20" fmla="*/ 402403 w 1360"/>
                <a:gd name="T21" fmla="*/ 213584 h 1216"/>
                <a:gd name="T22" fmla="*/ 342004 w 1360"/>
                <a:gd name="T23" fmla="*/ 288669 h 1216"/>
                <a:gd name="T24" fmla="*/ 251012 w 1360"/>
                <a:gd name="T25" fmla="*/ 379316 h 1216"/>
                <a:gd name="T26" fmla="*/ 122368 w 1360"/>
                <a:gd name="T27" fmla="*/ 461793 h 1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0"/>
                <a:gd name="T43" fmla="*/ 0 h 1216"/>
                <a:gd name="T44" fmla="*/ 1360 w 1360"/>
                <a:gd name="T45" fmla="*/ 1216 h 12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0" h="1216">
                  <a:moveTo>
                    <a:pt x="312" y="1187"/>
                  </a:moveTo>
                  <a:cubicBezTo>
                    <a:pt x="216" y="1216"/>
                    <a:pt x="113" y="1200"/>
                    <a:pt x="62" y="1149"/>
                  </a:cubicBezTo>
                  <a:cubicBezTo>
                    <a:pt x="10" y="1097"/>
                    <a:pt x="0" y="994"/>
                    <a:pt x="4" y="878"/>
                  </a:cubicBezTo>
                  <a:cubicBezTo>
                    <a:pt x="7" y="762"/>
                    <a:pt x="13" y="581"/>
                    <a:pt x="81" y="452"/>
                  </a:cubicBezTo>
                  <a:cubicBezTo>
                    <a:pt x="148" y="323"/>
                    <a:pt x="303" y="175"/>
                    <a:pt x="409" y="104"/>
                  </a:cubicBezTo>
                  <a:cubicBezTo>
                    <a:pt x="515" y="33"/>
                    <a:pt x="615" y="39"/>
                    <a:pt x="717" y="26"/>
                  </a:cubicBezTo>
                  <a:cubicBezTo>
                    <a:pt x="820" y="13"/>
                    <a:pt x="926" y="0"/>
                    <a:pt x="1026" y="26"/>
                  </a:cubicBezTo>
                  <a:cubicBezTo>
                    <a:pt x="1126" y="52"/>
                    <a:pt x="1270" y="133"/>
                    <a:pt x="1315" y="181"/>
                  </a:cubicBezTo>
                  <a:cubicBezTo>
                    <a:pt x="1360" y="229"/>
                    <a:pt x="1319" y="275"/>
                    <a:pt x="1296" y="317"/>
                  </a:cubicBezTo>
                  <a:cubicBezTo>
                    <a:pt x="1274" y="358"/>
                    <a:pt x="1225" y="394"/>
                    <a:pt x="1180" y="433"/>
                  </a:cubicBezTo>
                  <a:cubicBezTo>
                    <a:pt x="1135" y="471"/>
                    <a:pt x="1078" y="497"/>
                    <a:pt x="1026" y="549"/>
                  </a:cubicBezTo>
                  <a:cubicBezTo>
                    <a:pt x="975" y="600"/>
                    <a:pt x="936" y="671"/>
                    <a:pt x="872" y="742"/>
                  </a:cubicBezTo>
                  <a:cubicBezTo>
                    <a:pt x="807" y="813"/>
                    <a:pt x="708" y="917"/>
                    <a:pt x="640" y="975"/>
                  </a:cubicBezTo>
                  <a:cubicBezTo>
                    <a:pt x="573" y="1033"/>
                    <a:pt x="409" y="1158"/>
                    <a:pt x="312" y="1187"/>
                  </a:cubicBezTo>
                </a:path>
              </a:pathLst>
            </a:custGeom>
            <a:solidFill>
              <a:srgbClr val="000000"/>
            </a:solidFill>
            <a:ln w="0">
              <a:solidFill>
                <a:srgbClr val="000000"/>
              </a:solidFill>
              <a:prstDash val="solid"/>
              <a:round/>
              <a:headEnd/>
              <a:tailEnd/>
            </a:ln>
          </p:spPr>
          <p:txBody>
            <a:bodyPr/>
            <a:lstStyle/>
            <a:p>
              <a:endParaRPr lang="ja-JP" altLang="en-US"/>
            </a:p>
          </p:txBody>
        </p:sp>
        <p:sp>
          <p:nvSpPr>
            <p:cNvPr id="16514" name="Freeform 51"/>
            <p:cNvSpPr>
              <a:spLocks noEditPoints="1"/>
            </p:cNvSpPr>
            <p:nvPr/>
          </p:nvSpPr>
          <p:spPr bwMode="auto">
            <a:xfrm>
              <a:off x="6681817" y="2157413"/>
              <a:ext cx="539750" cy="481012"/>
            </a:xfrm>
            <a:custGeom>
              <a:avLst/>
              <a:gdLst>
                <a:gd name="T0" fmla="*/ 103723 w 1379"/>
                <a:gd name="T1" fmla="*/ 480623 h 1237"/>
                <a:gd name="T2" fmla="*/ 72019 w 1379"/>
                <a:gd name="T3" fmla="*/ 479845 h 1237"/>
                <a:gd name="T4" fmla="*/ 27007 w 1379"/>
                <a:gd name="T5" fmla="*/ 459236 h 1237"/>
                <a:gd name="T6" fmla="*/ 10568 w 1379"/>
                <a:gd name="T7" fmla="*/ 435516 h 1237"/>
                <a:gd name="T8" fmla="*/ 391 w 1379"/>
                <a:gd name="T9" fmla="*/ 379910 h 1237"/>
                <a:gd name="T10" fmla="*/ 1957 w 1379"/>
                <a:gd name="T11" fmla="*/ 307972 h 1237"/>
                <a:gd name="T12" fmla="*/ 15265 w 1379"/>
                <a:gd name="T13" fmla="*/ 218147 h 1237"/>
                <a:gd name="T14" fmla="*/ 43055 w 1379"/>
                <a:gd name="T15" fmla="*/ 156708 h 1237"/>
                <a:gd name="T16" fmla="*/ 127599 w 1379"/>
                <a:gd name="T17" fmla="*/ 64161 h 1237"/>
                <a:gd name="T18" fmla="*/ 178481 w 1379"/>
                <a:gd name="T19" fmla="*/ 28386 h 1237"/>
                <a:gd name="T20" fmla="*/ 228190 w 1379"/>
                <a:gd name="T21" fmla="*/ 12443 h 1237"/>
                <a:gd name="T22" fmla="*/ 318214 w 1379"/>
                <a:gd name="T23" fmla="*/ 2333 h 1237"/>
                <a:gd name="T24" fmla="*/ 381622 w 1379"/>
                <a:gd name="T25" fmla="*/ 778 h 1237"/>
                <a:gd name="T26" fmla="*/ 444247 w 1379"/>
                <a:gd name="T27" fmla="*/ 17110 h 1237"/>
                <a:gd name="T28" fmla="*/ 520180 w 1379"/>
                <a:gd name="T29" fmla="*/ 60272 h 1237"/>
                <a:gd name="T30" fmla="*/ 535445 w 1379"/>
                <a:gd name="T31" fmla="*/ 76604 h 1237"/>
                <a:gd name="T32" fmla="*/ 539359 w 1379"/>
                <a:gd name="T33" fmla="*/ 90214 h 1237"/>
                <a:gd name="T34" fmla="*/ 531139 w 1379"/>
                <a:gd name="T35" fmla="*/ 119767 h 1237"/>
                <a:gd name="T36" fmla="*/ 513917 w 1379"/>
                <a:gd name="T37" fmla="*/ 146209 h 1237"/>
                <a:gd name="T38" fmla="*/ 446204 w 1379"/>
                <a:gd name="T39" fmla="*/ 201426 h 1237"/>
                <a:gd name="T40" fmla="*/ 401975 w 1379"/>
                <a:gd name="T41" fmla="*/ 240700 h 1237"/>
                <a:gd name="T42" fmla="*/ 356572 w 1379"/>
                <a:gd name="T43" fmla="*/ 299417 h 1237"/>
                <a:gd name="T44" fmla="*/ 286901 w 1379"/>
                <a:gd name="T45" fmla="*/ 370578 h 1237"/>
                <a:gd name="T46" fmla="*/ 238367 w 1379"/>
                <a:gd name="T47" fmla="*/ 412185 h 1237"/>
                <a:gd name="T48" fmla="*/ 149517 w 1379"/>
                <a:gd name="T49" fmla="*/ 468958 h 1237"/>
                <a:gd name="T50" fmla="*/ 157737 w 1379"/>
                <a:gd name="T51" fmla="*/ 444071 h 1237"/>
                <a:gd name="T52" fmla="*/ 241107 w 1379"/>
                <a:gd name="T53" fmla="*/ 386520 h 1237"/>
                <a:gd name="T54" fmla="*/ 297469 w 1379"/>
                <a:gd name="T55" fmla="*/ 334025 h 1237"/>
                <a:gd name="T56" fmla="*/ 358920 w 1379"/>
                <a:gd name="T57" fmla="*/ 267142 h 1237"/>
                <a:gd name="T58" fmla="*/ 403540 w 1379"/>
                <a:gd name="T59" fmla="*/ 211148 h 1237"/>
                <a:gd name="T60" fmla="*/ 463817 w 1379"/>
                <a:gd name="T61" fmla="*/ 166041 h 1237"/>
                <a:gd name="T62" fmla="*/ 499435 w 1379"/>
                <a:gd name="T63" fmla="*/ 134543 h 1237"/>
                <a:gd name="T64" fmla="*/ 520571 w 1379"/>
                <a:gd name="T65" fmla="*/ 98380 h 1237"/>
                <a:gd name="T66" fmla="*/ 521354 w 1379"/>
                <a:gd name="T67" fmla="*/ 92158 h 1237"/>
                <a:gd name="T68" fmla="*/ 515091 w 1379"/>
                <a:gd name="T69" fmla="*/ 80882 h 1237"/>
                <a:gd name="T70" fmla="*/ 498261 w 1379"/>
                <a:gd name="T71" fmla="*/ 67272 h 1237"/>
                <a:gd name="T72" fmla="*/ 406672 w 1379"/>
                <a:gd name="T73" fmla="*/ 23720 h 1237"/>
                <a:gd name="T74" fmla="*/ 379665 w 1379"/>
                <a:gd name="T75" fmla="*/ 19054 h 1237"/>
                <a:gd name="T76" fmla="*/ 289641 w 1379"/>
                <a:gd name="T77" fmla="*/ 24109 h 1237"/>
                <a:gd name="T78" fmla="*/ 231713 w 1379"/>
                <a:gd name="T79" fmla="*/ 30719 h 1237"/>
                <a:gd name="T80" fmla="*/ 173393 w 1379"/>
                <a:gd name="T81" fmla="*/ 52884 h 1237"/>
                <a:gd name="T82" fmla="*/ 105288 w 1379"/>
                <a:gd name="T83" fmla="*/ 110434 h 1237"/>
                <a:gd name="T84" fmla="*/ 47752 w 1379"/>
                <a:gd name="T85" fmla="*/ 185483 h 1237"/>
                <a:gd name="T86" fmla="*/ 33270 w 1379"/>
                <a:gd name="T87" fmla="*/ 223202 h 1237"/>
                <a:gd name="T88" fmla="*/ 19179 w 1379"/>
                <a:gd name="T89" fmla="*/ 328581 h 1237"/>
                <a:gd name="T90" fmla="*/ 21919 w 1379"/>
                <a:gd name="T91" fmla="*/ 407519 h 1237"/>
                <a:gd name="T92" fmla="*/ 27398 w 1379"/>
                <a:gd name="T93" fmla="*/ 427739 h 1237"/>
                <a:gd name="T94" fmla="*/ 55971 w 1379"/>
                <a:gd name="T95" fmla="*/ 456514 h 1237"/>
                <a:gd name="T96" fmla="*/ 74759 w 1379"/>
                <a:gd name="T97" fmla="*/ 461180 h 1237"/>
                <a:gd name="T98" fmla="*/ 128381 w 1379"/>
                <a:gd name="T99" fmla="*/ 457292 h 12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79"/>
                <a:gd name="T151" fmla="*/ 0 h 1237"/>
                <a:gd name="T152" fmla="*/ 1379 w 1379"/>
                <a:gd name="T153" fmla="*/ 1237 h 12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79" h="1237">
                  <a:moveTo>
                    <a:pt x="341" y="1222"/>
                  </a:moveTo>
                  <a:cubicBezTo>
                    <a:pt x="340" y="1222"/>
                    <a:pt x="338" y="1223"/>
                    <a:pt x="337" y="1223"/>
                  </a:cubicBezTo>
                  <a:lnTo>
                    <a:pt x="265" y="1236"/>
                  </a:lnTo>
                  <a:cubicBezTo>
                    <a:pt x="263" y="1236"/>
                    <a:pt x="261" y="1237"/>
                    <a:pt x="260" y="1236"/>
                  </a:cubicBezTo>
                  <a:lnTo>
                    <a:pt x="190" y="1234"/>
                  </a:lnTo>
                  <a:cubicBezTo>
                    <a:pt x="188" y="1234"/>
                    <a:pt x="186" y="1234"/>
                    <a:pt x="184" y="1234"/>
                  </a:cubicBezTo>
                  <a:lnTo>
                    <a:pt x="123" y="1217"/>
                  </a:lnTo>
                  <a:cubicBezTo>
                    <a:pt x="121" y="1216"/>
                    <a:pt x="118" y="1215"/>
                    <a:pt x="116" y="1213"/>
                  </a:cubicBezTo>
                  <a:lnTo>
                    <a:pt x="69" y="1181"/>
                  </a:lnTo>
                  <a:cubicBezTo>
                    <a:pt x="66" y="1180"/>
                    <a:pt x="64" y="1177"/>
                    <a:pt x="62" y="1175"/>
                  </a:cubicBezTo>
                  <a:lnTo>
                    <a:pt x="30" y="1127"/>
                  </a:lnTo>
                  <a:cubicBezTo>
                    <a:pt x="29" y="1125"/>
                    <a:pt x="28" y="1122"/>
                    <a:pt x="27" y="1120"/>
                  </a:cubicBezTo>
                  <a:lnTo>
                    <a:pt x="9" y="1057"/>
                  </a:lnTo>
                  <a:cubicBezTo>
                    <a:pt x="9" y="1056"/>
                    <a:pt x="9" y="1054"/>
                    <a:pt x="9" y="1053"/>
                  </a:cubicBezTo>
                  <a:lnTo>
                    <a:pt x="1" y="977"/>
                  </a:lnTo>
                  <a:lnTo>
                    <a:pt x="0" y="890"/>
                  </a:lnTo>
                  <a:lnTo>
                    <a:pt x="1" y="844"/>
                  </a:lnTo>
                  <a:lnTo>
                    <a:pt x="5" y="792"/>
                  </a:lnTo>
                  <a:lnTo>
                    <a:pt x="15" y="680"/>
                  </a:lnTo>
                  <a:lnTo>
                    <a:pt x="38" y="565"/>
                  </a:lnTo>
                  <a:cubicBezTo>
                    <a:pt x="38" y="563"/>
                    <a:pt x="39" y="562"/>
                    <a:pt x="39" y="561"/>
                  </a:cubicBezTo>
                  <a:lnTo>
                    <a:pt x="79" y="456"/>
                  </a:lnTo>
                  <a:cubicBezTo>
                    <a:pt x="80" y="455"/>
                    <a:pt x="80" y="453"/>
                    <a:pt x="81" y="452"/>
                  </a:cubicBezTo>
                  <a:lnTo>
                    <a:pt x="110" y="403"/>
                  </a:lnTo>
                  <a:lnTo>
                    <a:pt x="147" y="351"/>
                  </a:lnTo>
                  <a:lnTo>
                    <a:pt x="232" y="253"/>
                  </a:lnTo>
                  <a:lnTo>
                    <a:pt x="326" y="165"/>
                  </a:lnTo>
                  <a:lnTo>
                    <a:pt x="372" y="128"/>
                  </a:lnTo>
                  <a:lnTo>
                    <a:pt x="416" y="97"/>
                  </a:lnTo>
                  <a:lnTo>
                    <a:pt x="456" y="73"/>
                  </a:lnTo>
                  <a:lnTo>
                    <a:pt x="499" y="54"/>
                  </a:lnTo>
                  <a:lnTo>
                    <a:pt x="579" y="32"/>
                  </a:lnTo>
                  <a:cubicBezTo>
                    <a:pt x="580" y="32"/>
                    <a:pt x="581" y="32"/>
                    <a:pt x="583" y="32"/>
                  </a:cubicBezTo>
                  <a:lnTo>
                    <a:pt x="659" y="23"/>
                  </a:lnTo>
                  <a:lnTo>
                    <a:pt x="735" y="15"/>
                  </a:lnTo>
                  <a:lnTo>
                    <a:pt x="813" y="6"/>
                  </a:lnTo>
                  <a:lnTo>
                    <a:pt x="892" y="0"/>
                  </a:lnTo>
                  <a:lnTo>
                    <a:pt x="971" y="1"/>
                  </a:lnTo>
                  <a:cubicBezTo>
                    <a:pt x="972" y="2"/>
                    <a:pt x="973" y="2"/>
                    <a:pt x="975" y="2"/>
                  </a:cubicBezTo>
                  <a:lnTo>
                    <a:pt x="1051" y="15"/>
                  </a:lnTo>
                  <a:cubicBezTo>
                    <a:pt x="1052" y="15"/>
                    <a:pt x="1053" y="15"/>
                    <a:pt x="1054" y="16"/>
                  </a:cubicBezTo>
                  <a:lnTo>
                    <a:pt x="1135" y="44"/>
                  </a:lnTo>
                  <a:lnTo>
                    <a:pt x="1222" y="86"/>
                  </a:lnTo>
                  <a:lnTo>
                    <a:pt x="1298" y="132"/>
                  </a:lnTo>
                  <a:lnTo>
                    <a:pt x="1329" y="155"/>
                  </a:lnTo>
                  <a:lnTo>
                    <a:pt x="1352" y="176"/>
                  </a:lnTo>
                  <a:cubicBezTo>
                    <a:pt x="1353" y="177"/>
                    <a:pt x="1354" y="178"/>
                    <a:pt x="1355" y="179"/>
                  </a:cubicBezTo>
                  <a:lnTo>
                    <a:pt x="1368" y="197"/>
                  </a:lnTo>
                  <a:cubicBezTo>
                    <a:pt x="1369" y="199"/>
                    <a:pt x="1370" y="202"/>
                    <a:pt x="1371" y="204"/>
                  </a:cubicBezTo>
                  <a:lnTo>
                    <a:pt x="1377" y="222"/>
                  </a:lnTo>
                  <a:cubicBezTo>
                    <a:pt x="1378" y="225"/>
                    <a:pt x="1379" y="228"/>
                    <a:pt x="1378" y="232"/>
                  </a:cubicBezTo>
                  <a:lnTo>
                    <a:pt x="1375" y="266"/>
                  </a:lnTo>
                  <a:cubicBezTo>
                    <a:pt x="1375" y="268"/>
                    <a:pt x="1374" y="271"/>
                    <a:pt x="1373" y="274"/>
                  </a:cubicBezTo>
                  <a:lnTo>
                    <a:pt x="1357" y="308"/>
                  </a:lnTo>
                  <a:lnTo>
                    <a:pt x="1337" y="342"/>
                  </a:lnTo>
                  <a:lnTo>
                    <a:pt x="1315" y="373"/>
                  </a:lnTo>
                  <a:cubicBezTo>
                    <a:pt x="1314" y="374"/>
                    <a:pt x="1314" y="375"/>
                    <a:pt x="1313" y="376"/>
                  </a:cubicBezTo>
                  <a:lnTo>
                    <a:pt x="1285" y="405"/>
                  </a:lnTo>
                  <a:lnTo>
                    <a:pt x="1216" y="464"/>
                  </a:lnTo>
                  <a:lnTo>
                    <a:pt x="1140" y="518"/>
                  </a:lnTo>
                  <a:lnTo>
                    <a:pt x="1100" y="546"/>
                  </a:lnTo>
                  <a:lnTo>
                    <a:pt x="1062" y="580"/>
                  </a:lnTo>
                  <a:lnTo>
                    <a:pt x="1027" y="619"/>
                  </a:lnTo>
                  <a:lnTo>
                    <a:pt x="994" y="665"/>
                  </a:lnTo>
                  <a:lnTo>
                    <a:pt x="956" y="716"/>
                  </a:lnTo>
                  <a:lnTo>
                    <a:pt x="911" y="770"/>
                  </a:lnTo>
                  <a:lnTo>
                    <a:pt x="856" y="829"/>
                  </a:lnTo>
                  <a:lnTo>
                    <a:pt x="795" y="892"/>
                  </a:lnTo>
                  <a:lnTo>
                    <a:pt x="733" y="953"/>
                  </a:lnTo>
                  <a:lnTo>
                    <a:pt x="677" y="1005"/>
                  </a:lnTo>
                  <a:lnTo>
                    <a:pt x="647" y="1031"/>
                  </a:lnTo>
                  <a:lnTo>
                    <a:pt x="609" y="1060"/>
                  </a:lnTo>
                  <a:lnTo>
                    <a:pt x="522" y="1124"/>
                  </a:lnTo>
                  <a:lnTo>
                    <a:pt x="428" y="1183"/>
                  </a:lnTo>
                  <a:lnTo>
                    <a:pt x="382" y="1206"/>
                  </a:lnTo>
                  <a:lnTo>
                    <a:pt x="341" y="1222"/>
                  </a:lnTo>
                  <a:close/>
                  <a:moveTo>
                    <a:pt x="361" y="1163"/>
                  </a:moveTo>
                  <a:lnTo>
                    <a:pt x="403" y="1142"/>
                  </a:lnTo>
                  <a:lnTo>
                    <a:pt x="493" y="1085"/>
                  </a:lnTo>
                  <a:lnTo>
                    <a:pt x="580" y="1023"/>
                  </a:lnTo>
                  <a:lnTo>
                    <a:pt x="616" y="994"/>
                  </a:lnTo>
                  <a:lnTo>
                    <a:pt x="644" y="970"/>
                  </a:lnTo>
                  <a:lnTo>
                    <a:pt x="699" y="919"/>
                  </a:lnTo>
                  <a:lnTo>
                    <a:pt x="760" y="859"/>
                  </a:lnTo>
                  <a:lnTo>
                    <a:pt x="821" y="796"/>
                  </a:lnTo>
                  <a:lnTo>
                    <a:pt x="874" y="739"/>
                  </a:lnTo>
                  <a:lnTo>
                    <a:pt x="917" y="687"/>
                  </a:lnTo>
                  <a:lnTo>
                    <a:pt x="955" y="636"/>
                  </a:lnTo>
                  <a:lnTo>
                    <a:pt x="991" y="588"/>
                  </a:lnTo>
                  <a:lnTo>
                    <a:pt x="1031" y="543"/>
                  </a:lnTo>
                  <a:lnTo>
                    <a:pt x="1073" y="507"/>
                  </a:lnTo>
                  <a:lnTo>
                    <a:pt x="1112" y="479"/>
                  </a:lnTo>
                  <a:lnTo>
                    <a:pt x="1185" y="427"/>
                  </a:lnTo>
                  <a:lnTo>
                    <a:pt x="1250" y="372"/>
                  </a:lnTo>
                  <a:lnTo>
                    <a:pt x="1278" y="343"/>
                  </a:lnTo>
                  <a:lnTo>
                    <a:pt x="1276" y="346"/>
                  </a:lnTo>
                  <a:lnTo>
                    <a:pt x="1296" y="317"/>
                  </a:lnTo>
                  <a:lnTo>
                    <a:pt x="1314" y="287"/>
                  </a:lnTo>
                  <a:lnTo>
                    <a:pt x="1330" y="253"/>
                  </a:lnTo>
                  <a:lnTo>
                    <a:pt x="1328" y="261"/>
                  </a:lnTo>
                  <a:lnTo>
                    <a:pt x="1331" y="227"/>
                  </a:lnTo>
                  <a:lnTo>
                    <a:pt x="1332" y="237"/>
                  </a:lnTo>
                  <a:lnTo>
                    <a:pt x="1326" y="219"/>
                  </a:lnTo>
                  <a:lnTo>
                    <a:pt x="1329" y="226"/>
                  </a:lnTo>
                  <a:lnTo>
                    <a:pt x="1316" y="208"/>
                  </a:lnTo>
                  <a:lnTo>
                    <a:pt x="1319" y="211"/>
                  </a:lnTo>
                  <a:lnTo>
                    <a:pt x="1300" y="194"/>
                  </a:lnTo>
                  <a:lnTo>
                    <a:pt x="1273" y="173"/>
                  </a:lnTo>
                  <a:lnTo>
                    <a:pt x="1201" y="129"/>
                  </a:lnTo>
                  <a:lnTo>
                    <a:pt x="1120" y="89"/>
                  </a:lnTo>
                  <a:lnTo>
                    <a:pt x="1039" y="61"/>
                  </a:lnTo>
                  <a:lnTo>
                    <a:pt x="1042" y="62"/>
                  </a:lnTo>
                  <a:lnTo>
                    <a:pt x="966" y="49"/>
                  </a:lnTo>
                  <a:lnTo>
                    <a:pt x="970" y="49"/>
                  </a:lnTo>
                  <a:lnTo>
                    <a:pt x="895" y="47"/>
                  </a:lnTo>
                  <a:lnTo>
                    <a:pt x="818" y="53"/>
                  </a:lnTo>
                  <a:lnTo>
                    <a:pt x="740" y="62"/>
                  </a:lnTo>
                  <a:lnTo>
                    <a:pt x="664" y="70"/>
                  </a:lnTo>
                  <a:lnTo>
                    <a:pt x="588" y="79"/>
                  </a:lnTo>
                  <a:lnTo>
                    <a:pt x="592" y="79"/>
                  </a:lnTo>
                  <a:lnTo>
                    <a:pt x="518" y="99"/>
                  </a:lnTo>
                  <a:lnTo>
                    <a:pt x="481" y="114"/>
                  </a:lnTo>
                  <a:lnTo>
                    <a:pt x="443" y="136"/>
                  </a:lnTo>
                  <a:lnTo>
                    <a:pt x="402" y="165"/>
                  </a:lnTo>
                  <a:lnTo>
                    <a:pt x="359" y="200"/>
                  </a:lnTo>
                  <a:lnTo>
                    <a:pt x="269" y="284"/>
                  </a:lnTo>
                  <a:lnTo>
                    <a:pt x="186" y="379"/>
                  </a:lnTo>
                  <a:lnTo>
                    <a:pt x="151" y="428"/>
                  </a:lnTo>
                  <a:lnTo>
                    <a:pt x="122" y="477"/>
                  </a:lnTo>
                  <a:lnTo>
                    <a:pt x="124" y="473"/>
                  </a:lnTo>
                  <a:lnTo>
                    <a:pt x="84" y="578"/>
                  </a:lnTo>
                  <a:lnTo>
                    <a:pt x="85" y="574"/>
                  </a:lnTo>
                  <a:lnTo>
                    <a:pt x="62" y="685"/>
                  </a:lnTo>
                  <a:lnTo>
                    <a:pt x="52" y="795"/>
                  </a:lnTo>
                  <a:lnTo>
                    <a:pt x="49" y="845"/>
                  </a:lnTo>
                  <a:lnTo>
                    <a:pt x="48" y="890"/>
                  </a:lnTo>
                  <a:lnTo>
                    <a:pt x="48" y="972"/>
                  </a:lnTo>
                  <a:lnTo>
                    <a:pt x="56" y="1048"/>
                  </a:lnTo>
                  <a:lnTo>
                    <a:pt x="56" y="1044"/>
                  </a:lnTo>
                  <a:lnTo>
                    <a:pt x="74" y="1107"/>
                  </a:lnTo>
                  <a:lnTo>
                    <a:pt x="70" y="1100"/>
                  </a:lnTo>
                  <a:lnTo>
                    <a:pt x="102" y="1148"/>
                  </a:lnTo>
                  <a:lnTo>
                    <a:pt x="96" y="1142"/>
                  </a:lnTo>
                  <a:lnTo>
                    <a:pt x="143" y="1174"/>
                  </a:lnTo>
                  <a:lnTo>
                    <a:pt x="136" y="1170"/>
                  </a:lnTo>
                  <a:lnTo>
                    <a:pt x="197" y="1187"/>
                  </a:lnTo>
                  <a:lnTo>
                    <a:pt x="191" y="1186"/>
                  </a:lnTo>
                  <a:lnTo>
                    <a:pt x="261" y="1188"/>
                  </a:lnTo>
                  <a:lnTo>
                    <a:pt x="256" y="1189"/>
                  </a:lnTo>
                  <a:lnTo>
                    <a:pt x="328" y="1176"/>
                  </a:lnTo>
                  <a:lnTo>
                    <a:pt x="324" y="1177"/>
                  </a:lnTo>
                  <a:lnTo>
                    <a:pt x="361" y="1163"/>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15" name="Freeform 52"/>
            <p:cNvSpPr>
              <a:spLocks/>
            </p:cNvSpPr>
            <p:nvPr/>
          </p:nvSpPr>
          <p:spPr bwMode="auto">
            <a:xfrm>
              <a:off x="7499379" y="2171700"/>
              <a:ext cx="792163" cy="788987"/>
            </a:xfrm>
            <a:custGeom>
              <a:avLst/>
              <a:gdLst>
                <a:gd name="T0" fmla="*/ 774942 w 2024"/>
                <a:gd name="T1" fmla="*/ 719990 h 2024"/>
                <a:gd name="T2" fmla="*/ 785118 w 2024"/>
                <a:gd name="T3" fmla="*/ 652941 h 2024"/>
                <a:gd name="T4" fmla="*/ 772594 w 2024"/>
                <a:gd name="T5" fmla="*/ 617468 h 2024"/>
                <a:gd name="T6" fmla="*/ 711929 w 2024"/>
                <a:gd name="T7" fmla="*/ 526641 h 2024"/>
                <a:gd name="T8" fmla="*/ 681792 w 2024"/>
                <a:gd name="T9" fmla="*/ 468948 h 2024"/>
                <a:gd name="T10" fmla="*/ 641871 w 2024"/>
                <a:gd name="T11" fmla="*/ 371494 h 2024"/>
                <a:gd name="T12" fmla="*/ 577684 w 2024"/>
                <a:gd name="T13" fmla="*/ 242465 h 2024"/>
                <a:gd name="T14" fmla="*/ 522107 w 2024"/>
                <a:gd name="T15" fmla="*/ 174248 h 2024"/>
                <a:gd name="T16" fmla="*/ 405083 w 2024"/>
                <a:gd name="T17" fmla="*/ 94725 h 2024"/>
                <a:gd name="T18" fmla="*/ 296278 w 2024"/>
                <a:gd name="T19" fmla="*/ 31965 h 2024"/>
                <a:gd name="T20" fmla="*/ 277492 w 2024"/>
                <a:gd name="T21" fmla="*/ 22609 h 2024"/>
                <a:gd name="T22" fmla="*/ 284537 w 2024"/>
                <a:gd name="T23" fmla="*/ 28457 h 2024"/>
                <a:gd name="T24" fmla="*/ 274361 w 2024"/>
                <a:gd name="T25" fmla="*/ 32355 h 2024"/>
                <a:gd name="T26" fmla="*/ 230917 w 2024"/>
                <a:gd name="T27" fmla="*/ 12084 h 2024"/>
                <a:gd name="T28" fmla="*/ 204694 w 2024"/>
                <a:gd name="T29" fmla="*/ 6237 h 2024"/>
                <a:gd name="T30" fmla="*/ 178863 w 2024"/>
                <a:gd name="T31" fmla="*/ 17152 h 2024"/>
                <a:gd name="T32" fmla="*/ 148335 w 2024"/>
                <a:gd name="T33" fmla="*/ 56133 h 2024"/>
                <a:gd name="T34" fmla="*/ 81408 w 2024"/>
                <a:gd name="T35" fmla="*/ 176587 h 2024"/>
                <a:gd name="T36" fmla="*/ 53620 w 2024"/>
                <a:gd name="T37" fmla="*/ 228822 h 2024"/>
                <a:gd name="T38" fmla="*/ 46575 w 2024"/>
                <a:gd name="T39" fmla="*/ 230381 h 2024"/>
                <a:gd name="T40" fmla="*/ 53228 w 2024"/>
                <a:gd name="T41" fmla="*/ 222195 h 2024"/>
                <a:gd name="T42" fmla="*/ 59099 w 2024"/>
                <a:gd name="T43" fmla="*/ 225703 h 2024"/>
                <a:gd name="T44" fmla="*/ 28962 w 2024"/>
                <a:gd name="T45" fmla="*/ 278718 h 2024"/>
                <a:gd name="T46" fmla="*/ 7045 w 2024"/>
                <a:gd name="T47" fmla="*/ 322378 h 2024"/>
                <a:gd name="T48" fmla="*/ 10959 w 2024"/>
                <a:gd name="T49" fmla="*/ 352393 h 2024"/>
                <a:gd name="T50" fmla="*/ 32876 w 2024"/>
                <a:gd name="T51" fmla="*/ 385138 h 2024"/>
                <a:gd name="T52" fmla="*/ 139333 w 2024"/>
                <a:gd name="T53" fmla="*/ 463491 h 2024"/>
                <a:gd name="T54" fmla="*/ 288451 w 2024"/>
                <a:gd name="T55" fmla="*/ 580046 h 2024"/>
                <a:gd name="T56" fmla="*/ 102934 w 2024"/>
                <a:gd name="T57" fmla="*/ 447119 h 2024"/>
                <a:gd name="T58" fmla="*/ 14481 w 2024"/>
                <a:gd name="T59" fmla="*/ 371494 h 2024"/>
                <a:gd name="T60" fmla="*/ 391 w 2024"/>
                <a:gd name="T61" fmla="*/ 338360 h 2024"/>
                <a:gd name="T62" fmla="*/ 7045 w 2024"/>
                <a:gd name="T63" fmla="*/ 305226 h 2024"/>
                <a:gd name="T64" fmla="*/ 30919 w 2024"/>
                <a:gd name="T65" fmla="*/ 260787 h 2024"/>
                <a:gd name="T66" fmla="*/ 54011 w 2024"/>
                <a:gd name="T67" fmla="*/ 221415 h 2024"/>
                <a:gd name="T68" fmla="*/ 53228 w 2024"/>
                <a:gd name="T69" fmla="*/ 232330 h 2024"/>
                <a:gd name="T70" fmla="*/ 45792 w 2024"/>
                <a:gd name="T71" fmla="*/ 233889 h 2024"/>
                <a:gd name="T72" fmla="*/ 53228 w 2024"/>
                <a:gd name="T73" fmla="*/ 215958 h 2024"/>
                <a:gd name="T74" fmla="*/ 90801 w 2024"/>
                <a:gd name="T75" fmla="*/ 144622 h 2024"/>
                <a:gd name="T76" fmla="*/ 159685 w 2024"/>
                <a:gd name="T77" fmla="*/ 28846 h 2024"/>
                <a:gd name="T78" fmla="*/ 189039 w 2024"/>
                <a:gd name="T79" fmla="*/ 3508 h 2024"/>
                <a:gd name="T80" fmla="*/ 219176 w 2024"/>
                <a:gd name="T81" fmla="*/ 1949 h 2024"/>
                <a:gd name="T82" fmla="*/ 257923 w 2024"/>
                <a:gd name="T83" fmla="*/ 18711 h 2024"/>
                <a:gd name="T84" fmla="*/ 275144 w 2024"/>
                <a:gd name="T85" fmla="*/ 26118 h 2024"/>
                <a:gd name="T86" fmla="*/ 279057 w 2024"/>
                <a:gd name="T87" fmla="*/ 28457 h 2024"/>
                <a:gd name="T88" fmla="*/ 277492 w 2024"/>
                <a:gd name="T89" fmla="*/ 16372 h 2024"/>
                <a:gd name="T90" fmla="*/ 299018 w 2024"/>
                <a:gd name="T91" fmla="*/ 26507 h 2024"/>
                <a:gd name="T92" fmla="*/ 408606 w 2024"/>
                <a:gd name="T93" fmla="*/ 89658 h 2024"/>
                <a:gd name="T94" fmla="*/ 526413 w 2024"/>
                <a:gd name="T95" fmla="*/ 169960 h 2024"/>
                <a:gd name="T96" fmla="*/ 583555 w 2024"/>
                <a:gd name="T97" fmla="*/ 239737 h 2024"/>
                <a:gd name="T98" fmla="*/ 647742 w 2024"/>
                <a:gd name="T99" fmla="*/ 369545 h 2024"/>
                <a:gd name="T100" fmla="*/ 687663 w 2024"/>
                <a:gd name="T101" fmla="*/ 466220 h 2024"/>
                <a:gd name="T102" fmla="*/ 717017 w 2024"/>
                <a:gd name="T103" fmla="*/ 523133 h 2024"/>
                <a:gd name="T104" fmla="*/ 778465 w 2024"/>
                <a:gd name="T105" fmla="*/ 614739 h 2024"/>
                <a:gd name="T106" fmla="*/ 791380 w 2024"/>
                <a:gd name="T107" fmla="*/ 652552 h 2024"/>
                <a:gd name="T108" fmla="*/ 780813 w 2024"/>
                <a:gd name="T109" fmla="*/ 721939 h 2024"/>
                <a:gd name="T110" fmla="*/ 740500 w 2024"/>
                <a:gd name="T111" fmla="*/ 786258 h 20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24"/>
                <a:gd name="T169" fmla="*/ 0 h 2024"/>
                <a:gd name="T170" fmla="*/ 2024 w 2024"/>
                <a:gd name="T171" fmla="*/ 2024 h 20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24" h="2024">
                  <a:moveTo>
                    <a:pt x="1892" y="2017"/>
                  </a:moveTo>
                  <a:lnTo>
                    <a:pt x="1940" y="1932"/>
                  </a:lnTo>
                  <a:lnTo>
                    <a:pt x="1980" y="1846"/>
                  </a:lnTo>
                  <a:lnTo>
                    <a:pt x="1980" y="1847"/>
                  </a:lnTo>
                  <a:lnTo>
                    <a:pt x="2005" y="1760"/>
                  </a:lnTo>
                  <a:lnTo>
                    <a:pt x="2004" y="1762"/>
                  </a:lnTo>
                  <a:lnTo>
                    <a:pt x="2008" y="1718"/>
                  </a:lnTo>
                  <a:lnTo>
                    <a:pt x="2006" y="1675"/>
                  </a:lnTo>
                  <a:lnTo>
                    <a:pt x="2007" y="1676"/>
                  </a:lnTo>
                  <a:lnTo>
                    <a:pt x="1995" y="1630"/>
                  </a:lnTo>
                  <a:lnTo>
                    <a:pt x="1995" y="1632"/>
                  </a:lnTo>
                  <a:lnTo>
                    <a:pt x="1974" y="1584"/>
                  </a:lnTo>
                  <a:lnTo>
                    <a:pt x="1947" y="1535"/>
                  </a:lnTo>
                  <a:lnTo>
                    <a:pt x="1916" y="1487"/>
                  </a:lnTo>
                  <a:lnTo>
                    <a:pt x="1849" y="1394"/>
                  </a:lnTo>
                  <a:lnTo>
                    <a:pt x="1819" y="1351"/>
                  </a:lnTo>
                  <a:lnTo>
                    <a:pt x="1796" y="1313"/>
                  </a:lnTo>
                  <a:lnTo>
                    <a:pt x="1778" y="1279"/>
                  </a:lnTo>
                  <a:lnTo>
                    <a:pt x="1764" y="1251"/>
                  </a:lnTo>
                  <a:lnTo>
                    <a:pt x="1742" y="1203"/>
                  </a:lnTo>
                  <a:lnTo>
                    <a:pt x="1723" y="1155"/>
                  </a:lnTo>
                  <a:lnTo>
                    <a:pt x="1699" y="1100"/>
                  </a:lnTo>
                  <a:lnTo>
                    <a:pt x="1670" y="1031"/>
                  </a:lnTo>
                  <a:lnTo>
                    <a:pt x="1640" y="953"/>
                  </a:lnTo>
                  <a:lnTo>
                    <a:pt x="1605" y="874"/>
                  </a:lnTo>
                  <a:lnTo>
                    <a:pt x="1564" y="792"/>
                  </a:lnTo>
                  <a:lnTo>
                    <a:pt x="1521" y="709"/>
                  </a:lnTo>
                  <a:lnTo>
                    <a:pt x="1476" y="622"/>
                  </a:lnTo>
                  <a:lnTo>
                    <a:pt x="1450" y="579"/>
                  </a:lnTo>
                  <a:lnTo>
                    <a:pt x="1418" y="535"/>
                  </a:lnTo>
                  <a:lnTo>
                    <a:pt x="1379" y="492"/>
                  </a:lnTo>
                  <a:lnTo>
                    <a:pt x="1334" y="447"/>
                  </a:lnTo>
                  <a:lnTo>
                    <a:pt x="1275" y="401"/>
                  </a:lnTo>
                  <a:lnTo>
                    <a:pt x="1203" y="349"/>
                  </a:lnTo>
                  <a:lnTo>
                    <a:pt x="1121" y="296"/>
                  </a:lnTo>
                  <a:lnTo>
                    <a:pt x="1035" y="243"/>
                  </a:lnTo>
                  <a:lnTo>
                    <a:pt x="951" y="193"/>
                  </a:lnTo>
                  <a:lnTo>
                    <a:pt x="873" y="148"/>
                  </a:lnTo>
                  <a:lnTo>
                    <a:pt x="807" y="110"/>
                  </a:lnTo>
                  <a:lnTo>
                    <a:pt x="757" y="82"/>
                  </a:lnTo>
                  <a:lnTo>
                    <a:pt x="726" y="65"/>
                  </a:lnTo>
                  <a:lnTo>
                    <a:pt x="711" y="58"/>
                  </a:lnTo>
                  <a:lnTo>
                    <a:pt x="714" y="58"/>
                  </a:lnTo>
                  <a:lnTo>
                    <a:pt x="709" y="58"/>
                  </a:lnTo>
                  <a:lnTo>
                    <a:pt x="717" y="47"/>
                  </a:lnTo>
                  <a:lnTo>
                    <a:pt x="719" y="52"/>
                  </a:lnTo>
                  <a:lnTo>
                    <a:pt x="726" y="65"/>
                  </a:lnTo>
                  <a:cubicBezTo>
                    <a:pt x="728" y="68"/>
                    <a:pt x="728" y="71"/>
                    <a:pt x="727" y="73"/>
                  </a:cubicBezTo>
                  <a:lnTo>
                    <a:pt x="724" y="79"/>
                  </a:lnTo>
                  <a:cubicBezTo>
                    <a:pt x="722" y="82"/>
                    <a:pt x="719" y="83"/>
                    <a:pt x="716" y="83"/>
                  </a:cubicBezTo>
                  <a:lnTo>
                    <a:pt x="703" y="83"/>
                  </a:lnTo>
                  <a:cubicBezTo>
                    <a:pt x="703" y="83"/>
                    <a:pt x="702" y="83"/>
                    <a:pt x="701" y="83"/>
                  </a:cubicBezTo>
                  <a:lnTo>
                    <a:pt x="679" y="76"/>
                  </a:lnTo>
                  <a:cubicBezTo>
                    <a:pt x="679" y="76"/>
                    <a:pt x="678" y="76"/>
                    <a:pt x="678" y="76"/>
                  </a:cubicBezTo>
                  <a:lnTo>
                    <a:pt x="652" y="63"/>
                  </a:lnTo>
                  <a:lnTo>
                    <a:pt x="590" y="31"/>
                  </a:lnTo>
                  <a:lnTo>
                    <a:pt x="591" y="31"/>
                  </a:lnTo>
                  <a:lnTo>
                    <a:pt x="557" y="20"/>
                  </a:lnTo>
                  <a:lnTo>
                    <a:pt x="559" y="20"/>
                  </a:lnTo>
                  <a:lnTo>
                    <a:pt x="523" y="16"/>
                  </a:lnTo>
                  <a:lnTo>
                    <a:pt x="525" y="16"/>
                  </a:lnTo>
                  <a:lnTo>
                    <a:pt x="489" y="23"/>
                  </a:lnTo>
                  <a:lnTo>
                    <a:pt x="492" y="22"/>
                  </a:lnTo>
                  <a:lnTo>
                    <a:pt x="457" y="44"/>
                  </a:lnTo>
                  <a:lnTo>
                    <a:pt x="458" y="43"/>
                  </a:lnTo>
                  <a:lnTo>
                    <a:pt x="440" y="61"/>
                  </a:lnTo>
                  <a:lnTo>
                    <a:pt x="421" y="85"/>
                  </a:lnTo>
                  <a:lnTo>
                    <a:pt x="379" y="144"/>
                  </a:lnTo>
                  <a:lnTo>
                    <a:pt x="334" y="218"/>
                  </a:lnTo>
                  <a:lnTo>
                    <a:pt x="289" y="297"/>
                  </a:lnTo>
                  <a:lnTo>
                    <a:pt x="247" y="378"/>
                  </a:lnTo>
                  <a:lnTo>
                    <a:pt x="208" y="453"/>
                  </a:lnTo>
                  <a:lnTo>
                    <a:pt x="175" y="516"/>
                  </a:lnTo>
                  <a:lnTo>
                    <a:pt x="162" y="541"/>
                  </a:lnTo>
                  <a:lnTo>
                    <a:pt x="150" y="561"/>
                  </a:lnTo>
                  <a:lnTo>
                    <a:pt x="137" y="587"/>
                  </a:lnTo>
                  <a:lnTo>
                    <a:pt x="130" y="598"/>
                  </a:lnTo>
                  <a:lnTo>
                    <a:pt x="131" y="591"/>
                  </a:lnTo>
                  <a:lnTo>
                    <a:pt x="132" y="593"/>
                  </a:lnTo>
                  <a:lnTo>
                    <a:pt x="119" y="591"/>
                  </a:lnTo>
                  <a:lnTo>
                    <a:pt x="124" y="586"/>
                  </a:lnTo>
                  <a:lnTo>
                    <a:pt x="123" y="587"/>
                  </a:lnTo>
                  <a:lnTo>
                    <a:pt x="135" y="571"/>
                  </a:lnTo>
                  <a:cubicBezTo>
                    <a:pt x="135" y="570"/>
                    <a:pt x="136" y="570"/>
                    <a:pt x="136" y="570"/>
                  </a:cubicBezTo>
                  <a:lnTo>
                    <a:pt x="140" y="566"/>
                  </a:lnTo>
                  <a:cubicBezTo>
                    <a:pt x="142" y="563"/>
                    <a:pt x="147" y="563"/>
                    <a:pt x="150" y="565"/>
                  </a:cubicBezTo>
                  <a:cubicBezTo>
                    <a:pt x="153" y="567"/>
                    <a:pt x="154" y="571"/>
                    <a:pt x="153" y="574"/>
                  </a:cubicBezTo>
                  <a:lnTo>
                    <a:pt x="151" y="579"/>
                  </a:lnTo>
                  <a:lnTo>
                    <a:pt x="136" y="605"/>
                  </a:lnTo>
                  <a:lnTo>
                    <a:pt x="115" y="640"/>
                  </a:lnTo>
                  <a:lnTo>
                    <a:pt x="92" y="678"/>
                  </a:lnTo>
                  <a:lnTo>
                    <a:pt x="74" y="715"/>
                  </a:lnTo>
                  <a:lnTo>
                    <a:pt x="54" y="752"/>
                  </a:lnTo>
                  <a:lnTo>
                    <a:pt x="32" y="789"/>
                  </a:lnTo>
                  <a:lnTo>
                    <a:pt x="33" y="788"/>
                  </a:lnTo>
                  <a:lnTo>
                    <a:pt x="18" y="827"/>
                  </a:lnTo>
                  <a:lnTo>
                    <a:pt x="18" y="825"/>
                  </a:lnTo>
                  <a:lnTo>
                    <a:pt x="16" y="866"/>
                  </a:lnTo>
                  <a:lnTo>
                    <a:pt x="16" y="863"/>
                  </a:lnTo>
                  <a:lnTo>
                    <a:pt x="28" y="904"/>
                  </a:lnTo>
                  <a:lnTo>
                    <a:pt x="27" y="903"/>
                  </a:lnTo>
                  <a:lnTo>
                    <a:pt x="50" y="945"/>
                  </a:lnTo>
                  <a:lnTo>
                    <a:pt x="50" y="944"/>
                  </a:lnTo>
                  <a:lnTo>
                    <a:pt x="84" y="988"/>
                  </a:lnTo>
                  <a:lnTo>
                    <a:pt x="130" y="1033"/>
                  </a:lnTo>
                  <a:lnTo>
                    <a:pt x="193" y="1082"/>
                  </a:lnTo>
                  <a:lnTo>
                    <a:pt x="272" y="1134"/>
                  </a:lnTo>
                  <a:lnTo>
                    <a:pt x="356" y="1189"/>
                  </a:lnTo>
                  <a:lnTo>
                    <a:pt x="438" y="1244"/>
                  </a:lnTo>
                  <a:lnTo>
                    <a:pt x="592" y="1358"/>
                  </a:lnTo>
                  <a:lnTo>
                    <a:pt x="746" y="1475"/>
                  </a:lnTo>
                  <a:lnTo>
                    <a:pt x="737" y="1488"/>
                  </a:lnTo>
                  <a:lnTo>
                    <a:pt x="583" y="1371"/>
                  </a:lnTo>
                  <a:lnTo>
                    <a:pt x="429" y="1257"/>
                  </a:lnTo>
                  <a:lnTo>
                    <a:pt x="347" y="1202"/>
                  </a:lnTo>
                  <a:lnTo>
                    <a:pt x="263" y="1147"/>
                  </a:lnTo>
                  <a:lnTo>
                    <a:pt x="184" y="1095"/>
                  </a:lnTo>
                  <a:lnTo>
                    <a:pt x="119" y="1044"/>
                  </a:lnTo>
                  <a:lnTo>
                    <a:pt x="71" y="997"/>
                  </a:lnTo>
                  <a:lnTo>
                    <a:pt x="37" y="953"/>
                  </a:lnTo>
                  <a:cubicBezTo>
                    <a:pt x="37" y="953"/>
                    <a:pt x="37" y="953"/>
                    <a:pt x="36" y="952"/>
                  </a:cubicBezTo>
                  <a:lnTo>
                    <a:pt x="13" y="910"/>
                  </a:lnTo>
                  <a:cubicBezTo>
                    <a:pt x="13" y="910"/>
                    <a:pt x="13" y="909"/>
                    <a:pt x="13" y="909"/>
                  </a:cubicBezTo>
                  <a:lnTo>
                    <a:pt x="1" y="868"/>
                  </a:lnTo>
                  <a:cubicBezTo>
                    <a:pt x="1" y="867"/>
                    <a:pt x="0" y="866"/>
                    <a:pt x="0" y="865"/>
                  </a:cubicBezTo>
                  <a:lnTo>
                    <a:pt x="2" y="824"/>
                  </a:lnTo>
                  <a:cubicBezTo>
                    <a:pt x="3" y="823"/>
                    <a:pt x="3" y="822"/>
                    <a:pt x="3" y="822"/>
                  </a:cubicBezTo>
                  <a:lnTo>
                    <a:pt x="18" y="783"/>
                  </a:lnTo>
                  <a:cubicBezTo>
                    <a:pt x="18" y="782"/>
                    <a:pt x="18" y="782"/>
                    <a:pt x="18" y="782"/>
                  </a:cubicBezTo>
                  <a:lnTo>
                    <a:pt x="39" y="745"/>
                  </a:lnTo>
                  <a:lnTo>
                    <a:pt x="59" y="708"/>
                  </a:lnTo>
                  <a:lnTo>
                    <a:pt x="79" y="669"/>
                  </a:lnTo>
                  <a:lnTo>
                    <a:pt x="102" y="631"/>
                  </a:lnTo>
                  <a:lnTo>
                    <a:pt x="122" y="598"/>
                  </a:lnTo>
                  <a:lnTo>
                    <a:pt x="136" y="573"/>
                  </a:lnTo>
                  <a:lnTo>
                    <a:pt x="138" y="568"/>
                  </a:lnTo>
                  <a:lnTo>
                    <a:pt x="151" y="577"/>
                  </a:lnTo>
                  <a:lnTo>
                    <a:pt x="147" y="581"/>
                  </a:lnTo>
                  <a:lnTo>
                    <a:pt x="148" y="580"/>
                  </a:lnTo>
                  <a:lnTo>
                    <a:pt x="136" y="596"/>
                  </a:lnTo>
                  <a:cubicBezTo>
                    <a:pt x="136" y="597"/>
                    <a:pt x="135" y="597"/>
                    <a:pt x="135" y="597"/>
                  </a:cubicBezTo>
                  <a:lnTo>
                    <a:pt x="130" y="602"/>
                  </a:lnTo>
                  <a:cubicBezTo>
                    <a:pt x="128" y="604"/>
                    <a:pt x="126" y="605"/>
                    <a:pt x="123" y="604"/>
                  </a:cubicBezTo>
                  <a:cubicBezTo>
                    <a:pt x="121" y="604"/>
                    <a:pt x="118" y="602"/>
                    <a:pt x="117" y="600"/>
                  </a:cubicBezTo>
                  <a:lnTo>
                    <a:pt x="116" y="598"/>
                  </a:lnTo>
                  <a:cubicBezTo>
                    <a:pt x="115" y="596"/>
                    <a:pt x="115" y="593"/>
                    <a:pt x="116" y="591"/>
                  </a:cubicBezTo>
                  <a:lnTo>
                    <a:pt x="122" y="580"/>
                  </a:lnTo>
                  <a:lnTo>
                    <a:pt x="136" y="554"/>
                  </a:lnTo>
                  <a:lnTo>
                    <a:pt x="147" y="534"/>
                  </a:lnTo>
                  <a:lnTo>
                    <a:pt x="160" y="509"/>
                  </a:lnTo>
                  <a:lnTo>
                    <a:pt x="193" y="446"/>
                  </a:lnTo>
                  <a:lnTo>
                    <a:pt x="232" y="371"/>
                  </a:lnTo>
                  <a:lnTo>
                    <a:pt x="275" y="290"/>
                  </a:lnTo>
                  <a:lnTo>
                    <a:pt x="321" y="209"/>
                  </a:lnTo>
                  <a:lnTo>
                    <a:pt x="366" y="135"/>
                  </a:lnTo>
                  <a:lnTo>
                    <a:pt x="408" y="74"/>
                  </a:lnTo>
                  <a:lnTo>
                    <a:pt x="429" y="50"/>
                  </a:lnTo>
                  <a:lnTo>
                    <a:pt x="447" y="32"/>
                  </a:lnTo>
                  <a:cubicBezTo>
                    <a:pt x="447" y="31"/>
                    <a:pt x="448" y="31"/>
                    <a:pt x="448" y="31"/>
                  </a:cubicBezTo>
                  <a:lnTo>
                    <a:pt x="483" y="9"/>
                  </a:lnTo>
                  <a:cubicBezTo>
                    <a:pt x="484" y="8"/>
                    <a:pt x="485" y="8"/>
                    <a:pt x="486" y="8"/>
                  </a:cubicBezTo>
                  <a:lnTo>
                    <a:pt x="522" y="1"/>
                  </a:lnTo>
                  <a:cubicBezTo>
                    <a:pt x="523" y="0"/>
                    <a:pt x="524" y="0"/>
                    <a:pt x="524" y="1"/>
                  </a:cubicBezTo>
                  <a:lnTo>
                    <a:pt x="560" y="5"/>
                  </a:lnTo>
                  <a:cubicBezTo>
                    <a:pt x="561" y="5"/>
                    <a:pt x="561" y="5"/>
                    <a:pt x="562" y="5"/>
                  </a:cubicBezTo>
                  <a:lnTo>
                    <a:pt x="596" y="16"/>
                  </a:lnTo>
                  <a:cubicBezTo>
                    <a:pt x="596" y="16"/>
                    <a:pt x="597" y="16"/>
                    <a:pt x="597" y="16"/>
                  </a:cubicBezTo>
                  <a:lnTo>
                    <a:pt x="659" y="48"/>
                  </a:lnTo>
                  <a:lnTo>
                    <a:pt x="685" y="61"/>
                  </a:lnTo>
                  <a:lnTo>
                    <a:pt x="684" y="61"/>
                  </a:lnTo>
                  <a:lnTo>
                    <a:pt x="706" y="68"/>
                  </a:lnTo>
                  <a:lnTo>
                    <a:pt x="703" y="67"/>
                  </a:lnTo>
                  <a:lnTo>
                    <a:pt x="716" y="67"/>
                  </a:lnTo>
                  <a:lnTo>
                    <a:pt x="709" y="72"/>
                  </a:lnTo>
                  <a:lnTo>
                    <a:pt x="712" y="66"/>
                  </a:lnTo>
                  <a:lnTo>
                    <a:pt x="713" y="73"/>
                  </a:lnTo>
                  <a:lnTo>
                    <a:pt x="704" y="58"/>
                  </a:lnTo>
                  <a:lnTo>
                    <a:pt x="702" y="53"/>
                  </a:lnTo>
                  <a:cubicBezTo>
                    <a:pt x="701" y="51"/>
                    <a:pt x="701" y="48"/>
                    <a:pt x="703" y="46"/>
                  </a:cubicBezTo>
                  <a:cubicBezTo>
                    <a:pt x="704" y="44"/>
                    <a:pt x="707" y="42"/>
                    <a:pt x="709" y="42"/>
                  </a:cubicBezTo>
                  <a:lnTo>
                    <a:pt x="714" y="42"/>
                  </a:lnTo>
                  <a:cubicBezTo>
                    <a:pt x="716" y="42"/>
                    <a:pt x="717" y="43"/>
                    <a:pt x="718" y="43"/>
                  </a:cubicBezTo>
                  <a:lnTo>
                    <a:pt x="733" y="51"/>
                  </a:lnTo>
                  <a:lnTo>
                    <a:pt x="764" y="68"/>
                  </a:lnTo>
                  <a:lnTo>
                    <a:pt x="814" y="97"/>
                  </a:lnTo>
                  <a:lnTo>
                    <a:pt x="881" y="135"/>
                  </a:lnTo>
                  <a:lnTo>
                    <a:pt x="960" y="180"/>
                  </a:lnTo>
                  <a:lnTo>
                    <a:pt x="1044" y="230"/>
                  </a:lnTo>
                  <a:lnTo>
                    <a:pt x="1130" y="283"/>
                  </a:lnTo>
                  <a:lnTo>
                    <a:pt x="1212" y="336"/>
                  </a:lnTo>
                  <a:lnTo>
                    <a:pt x="1285" y="388"/>
                  </a:lnTo>
                  <a:lnTo>
                    <a:pt x="1345" y="436"/>
                  </a:lnTo>
                  <a:lnTo>
                    <a:pt x="1391" y="481"/>
                  </a:lnTo>
                  <a:lnTo>
                    <a:pt x="1431" y="526"/>
                  </a:lnTo>
                  <a:lnTo>
                    <a:pt x="1463" y="570"/>
                  </a:lnTo>
                  <a:lnTo>
                    <a:pt x="1491" y="615"/>
                  </a:lnTo>
                  <a:lnTo>
                    <a:pt x="1536" y="702"/>
                  </a:lnTo>
                  <a:lnTo>
                    <a:pt x="1579" y="785"/>
                  </a:lnTo>
                  <a:lnTo>
                    <a:pt x="1620" y="867"/>
                  </a:lnTo>
                  <a:lnTo>
                    <a:pt x="1655" y="948"/>
                  </a:lnTo>
                  <a:lnTo>
                    <a:pt x="1685" y="1024"/>
                  </a:lnTo>
                  <a:lnTo>
                    <a:pt x="1714" y="1093"/>
                  </a:lnTo>
                  <a:lnTo>
                    <a:pt x="1738" y="1149"/>
                  </a:lnTo>
                  <a:lnTo>
                    <a:pt x="1757" y="1196"/>
                  </a:lnTo>
                  <a:lnTo>
                    <a:pt x="1779" y="1244"/>
                  </a:lnTo>
                  <a:lnTo>
                    <a:pt x="1793" y="1272"/>
                  </a:lnTo>
                  <a:lnTo>
                    <a:pt x="1809" y="1304"/>
                  </a:lnTo>
                  <a:lnTo>
                    <a:pt x="1832" y="1342"/>
                  </a:lnTo>
                  <a:lnTo>
                    <a:pt x="1862" y="1385"/>
                  </a:lnTo>
                  <a:lnTo>
                    <a:pt x="1929" y="1478"/>
                  </a:lnTo>
                  <a:lnTo>
                    <a:pt x="1961" y="1528"/>
                  </a:lnTo>
                  <a:lnTo>
                    <a:pt x="1989" y="1577"/>
                  </a:lnTo>
                  <a:lnTo>
                    <a:pt x="2010" y="1625"/>
                  </a:lnTo>
                  <a:cubicBezTo>
                    <a:pt x="2010" y="1626"/>
                    <a:pt x="2010" y="1626"/>
                    <a:pt x="2010" y="1626"/>
                  </a:cubicBezTo>
                  <a:lnTo>
                    <a:pt x="2022" y="1672"/>
                  </a:lnTo>
                  <a:cubicBezTo>
                    <a:pt x="2022" y="1673"/>
                    <a:pt x="2022" y="1674"/>
                    <a:pt x="2022" y="1674"/>
                  </a:cubicBezTo>
                  <a:lnTo>
                    <a:pt x="2024" y="1719"/>
                  </a:lnTo>
                  <a:lnTo>
                    <a:pt x="2020" y="1763"/>
                  </a:lnTo>
                  <a:cubicBezTo>
                    <a:pt x="2020" y="1764"/>
                    <a:pt x="2020" y="1764"/>
                    <a:pt x="2020" y="1765"/>
                  </a:cubicBezTo>
                  <a:lnTo>
                    <a:pt x="1995" y="1852"/>
                  </a:lnTo>
                  <a:cubicBezTo>
                    <a:pt x="1995" y="1852"/>
                    <a:pt x="1995" y="1852"/>
                    <a:pt x="1995" y="1853"/>
                  </a:cubicBezTo>
                  <a:lnTo>
                    <a:pt x="1954" y="1939"/>
                  </a:lnTo>
                  <a:lnTo>
                    <a:pt x="1906" y="2024"/>
                  </a:lnTo>
                  <a:lnTo>
                    <a:pt x="1892" y="2017"/>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16" name="Freeform 53"/>
            <p:cNvSpPr>
              <a:spLocks/>
            </p:cNvSpPr>
            <p:nvPr/>
          </p:nvSpPr>
          <p:spPr bwMode="auto">
            <a:xfrm>
              <a:off x="7100917" y="2752725"/>
              <a:ext cx="1127125" cy="552450"/>
            </a:xfrm>
            <a:custGeom>
              <a:avLst/>
              <a:gdLst>
                <a:gd name="T0" fmla="*/ 69000 w 2875"/>
                <a:gd name="T1" fmla="*/ 212960 h 1419"/>
                <a:gd name="T2" fmla="*/ 124670 w 2875"/>
                <a:gd name="T3" fmla="*/ 176753 h 1419"/>
                <a:gd name="T4" fmla="*/ 184652 w 2875"/>
                <a:gd name="T5" fmla="*/ 164294 h 1419"/>
                <a:gd name="T6" fmla="*/ 314811 w 2875"/>
                <a:gd name="T7" fmla="*/ 159233 h 1419"/>
                <a:gd name="T8" fmla="*/ 415174 w 2875"/>
                <a:gd name="T9" fmla="*/ 154561 h 1419"/>
                <a:gd name="T10" fmla="*/ 499463 w 2875"/>
                <a:gd name="T11" fmla="*/ 132370 h 1419"/>
                <a:gd name="T12" fmla="*/ 590417 w 2875"/>
                <a:gd name="T13" fmla="*/ 70857 h 1419"/>
                <a:gd name="T14" fmla="*/ 642951 w 2875"/>
                <a:gd name="T15" fmla="*/ 18688 h 1419"/>
                <a:gd name="T16" fmla="*/ 671962 w 2875"/>
                <a:gd name="T17" fmla="*/ 5061 h 1419"/>
                <a:gd name="T18" fmla="*/ 724888 w 2875"/>
                <a:gd name="T19" fmla="*/ 1947 h 1419"/>
                <a:gd name="T20" fmla="*/ 764485 w 2875"/>
                <a:gd name="T21" fmla="*/ 389 h 1419"/>
                <a:gd name="T22" fmla="*/ 811530 w 2875"/>
                <a:gd name="T23" fmla="*/ 7008 h 1419"/>
                <a:gd name="T24" fmla="*/ 847598 w 2875"/>
                <a:gd name="T25" fmla="*/ 25695 h 1419"/>
                <a:gd name="T26" fmla="*/ 896996 w 2875"/>
                <a:gd name="T27" fmla="*/ 105507 h 1419"/>
                <a:gd name="T28" fmla="*/ 958546 w 2875"/>
                <a:gd name="T29" fmla="*/ 168966 h 1419"/>
                <a:gd name="T30" fmla="*/ 1029898 w 2875"/>
                <a:gd name="T31" fmla="*/ 202448 h 1419"/>
                <a:gd name="T32" fmla="*/ 1092625 w 2875"/>
                <a:gd name="T33" fmla="*/ 203227 h 1419"/>
                <a:gd name="T34" fmla="*/ 1119284 w 2875"/>
                <a:gd name="T35" fmla="*/ 201670 h 1419"/>
                <a:gd name="T36" fmla="*/ 1126733 w 2875"/>
                <a:gd name="T37" fmla="*/ 207120 h 1419"/>
                <a:gd name="T38" fmla="*/ 1118108 w 2875"/>
                <a:gd name="T39" fmla="*/ 231258 h 1419"/>
                <a:gd name="T40" fmla="*/ 1089881 w 2875"/>
                <a:gd name="T41" fmla="*/ 307955 h 1419"/>
                <a:gd name="T42" fmla="*/ 1023234 w 2875"/>
                <a:gd name="T43" fmla="*/ 400614 h 1419"/>
                <a:gd name="T44" fmla="*/ 910325 w 2875"/>
                <a:gd name="T45" fmla="*/ 484318 h 1419"/>
                <a:gd name="T46" fmla="*/ 714303 w 2875"/>
                <a:gd name="T47" fmla="*/ 526365 h 1419"/>
                <a:gd name="T48" fmla="*/ 499855 w 2875"/>
                <a:gd name="T49" fmla="*/ 527923 h 1419"/>
                <a:gd name="T50" fmla="*/ 302658 w 2875"/>
                <a:gd name="T51" fmla="*/ 546610 h 1419"/>
                <a:gd name="T52" fmla="*/ 559054 w 2875"/>
                <a:gd name="T53" fmla="*/ 516632 h 1419"/>
                <a:gd name="T54" fmla="*/ 762132 w 2875"/>
                <a:gd name="T55" fmla="*/ 517022 h 1419"/>
                <a:gd name="T56" fmla="*/ 949137 w 2875"/>
                <a:gd name="T57" fmla="*/ 457844 h 1419"/>
                <a:gd name="T58" fmla="*/ 1045972 w 2875"/>
                <a:gd name="T59" fmla="*/ 362460 h 1419"/>
                <a:gd name="T60" fmla="*/ 1093801 w 2875"/>
                <a:gd name="T61" fmla="*/ 281870 h 1419"/>
                <a:gd name="T62" fmla="*/ 1116932 w 2875"/>
                <a:gd name="T63" fmla="*/ 218410 h 1419"/>
                <a:gd name="T64" fmla="*/ 1120852 w 2875"/>
                <a:gd name="T65" fmla="*/ 207899 h 1419"/>
                <a:gd name="T66" fmla="*/ 1113796 w 2875"/>
                <a:gd name="T67" fmla="*/ 209067 h 1419"/>
                <a:gd name="T68" fmla="*/ 1082040 w 2875"/>
                <a:gd name="T69" fmla="*/ 209456 h 1419"/>
                <a:gd name="T70" fmla="*/ 1002847 w 2875"/>
                <a:gd name="T71" fmla="*/ 202059 h 1419"/>
                <a:gd name="T72" fmla="*/ 931887 w 2875"/>
                <a:gd name="T73" fmla="*/ 154951 h 1419"/>
                <a:gd name="T74" fmla="*/ 874649 w 2875"/>
                <a:gd name="T75" fmla="*/ 78643 h 1419"/>
                <a:gd name="T76" fmla="*/ 843678 w 2875"/>
                <a:gd name="T77" fmla="*/ 30367 h 1419"/>
                <a:gd name="T78" fmla="*/ 809962 w 2875"/>
                <a:gd name="T79" fmla="*/ 12848 h 1419"/>
                <a:gd name="T80" fmla="*/ 763701 w 2875"/>
                <a:gd name="T81" fmla="*/ 6229 h 1419"/>
                <a:gd name="T82" fmla="*/ 708815 w 2875"/>
                <a:gd name="T83" fmla="*/ 8565 h 1419"/>
                <a:gd name="T84" fmla="*/ 658241 w 2875"/>
                <a:gd name="T85" fmla="*/ 15573 h 1419"/>
                <a:gd name="T86" fmla="*/ 638639 w 2875"/>
                <a:gd name="T87" fmla="*/ 33482 h 1419"/>
                <a:gd name="T88" fmla="*/ 571207 w 2875"/>
                <a:gd name="T89" fmla="*/ 94606 h 1419"/>
                <a:gd name="T90" fmla="*/ 482214 w 2875"/>
                <a:gd name="T91" fmla="*/ 145996 h 1419"/>
                <a:gd name="T92" fmla="*/ 391651 w 2875"/>
                <a:gd name="T93" fmla="*/ 162348 h 1419"/>
                <a:gd name="T94" fmla="*/ 294425 w 2875"/>
                <a:gd name="T95" fmla="*/ 166241 h 1419"/>
                <a:gd name="T96" fmla="*/ 168579 w 2875"/>
                <a:gd name="T97" fmla="*/ 172081 h 1419"/>
                <a:gd name="T98" fmla="*/ 127022 w 2875"/>
                <a:gd name="T99" fmla="*/ 182593 h 1419"/>
                <a:gd name="T100" fmla="*/ 50966 w 2875"/>
                <a:gd name="T101" fmla="*/ 237487 h 14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75"/>
                <a:gd name="T154" fmla="*/ 0 h 1419"/>
                <a:gd name="T155" fmla="*/ 2875 w 2875"/>
                <a:gd name="T156" fmla="*/ 1419 h 14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75" h="1419">
                  <a:moveTo>
                    <a:pt x="0" y="717"/>
                  </a:moveTo>
                  <a:lnTo>
                    <a:pt x="60" y="656"/>
                  </a:lnTo>
                  <a:lnTo>
                    <a:pt x="119" y="599"/>
                  </a:lnTo>
                  <a:lnTo>
                    <a:pt x="176" y="547"/>
                  </a:lnTo>
                  <a:lnTo>
                    <a:pt x="232" y="505"/>
                  </a:lnTo>
                  <a:lnTo>
                    <a:pt x="277" y="475"/>
                  </a:lnTo>
                  <a:lnTo>
                    <a:pt x="317" y="454"/>
                  </a:lnTo>
                  <a:cubicBezTo>
                    <a:pt x="317" y="454"/>
                    <a:pt x="318" y="454"/>
                    <a:pt x="318" y="454"/>
                  </a:cubicBezTo>
                  <a:lnTo>
                    <a:pt x="362" y="439"/>
                  </a:lnTo>
                  <a:lnTo>
                    <a:pt x="392" y="433"/>
                  </a:lnTo>
                  <a:lnTo>
                    <a:pt x="427" y="427"/>
                  </a:lnTo>
                  <a:lnTo>
                    <a:pt x="471" y="422"/>
                  </a:lnTo>
                  <a:lnTo>
                    <a:pt x="521" y="418"/>
                  </a:lnTo>
                  <a:lnTo>
                    <a:pt x="634" y="414"/>
                  </a:lnTo>
                  <a:lnTo>
                    <a:pt x="750" y="411"/>
                  </a:lnTo>
                  <a:lnTo>
                    <a:pt x="803" y="409"/>
                  </a:lnTo>
                  <a:lnTo>
                    <a:pt x="850" y="407"/>
                  </a:lnTo>
                  <a:lnTo>
                    <a:pt x="929" y="404"/>
                  </a:lnTo>
                  <a:lnTo>
                    <a:pt x="998" y="401"/>
                  </a:lnTo>
                  <a:lnTo>
                    <a:pt x="1059" y="397"/>
                  </a:lnTo>
                  <a:lnTo>
                    <a:pt x="1118" y="389"/>
                  </a:lnTo>
                  <a:lnTo>
                    <a:pt x="1174" y="376"/>
                  </a:lnTo>
                  <a:lnTo>
                    <a:pt x="1225" y="360"/>
                  </a:lnTo>
                  <a:lnTo>
                    <a:pt x="1274" y="340"/>
                  </a:lnTo>
                  <a:lnTo>
                    <a:pt x="1327" y="313"/>
                  </a:lnTo>
                  <a:lnTo>
                    <a:pt x="1385" y="276"/>
                  </a:lnTo>
                  <a:lnTo>
                    <a:pt x="1448" y="230"/>
                  </a:lnTo>
                  <a:lnTo>
                    <a:pt x="1506" y="182"/>
                  </a:lnTo>
                  <a:lnTo>
                    <a:pt x="1556" y="141"/>
                  </a:lnTo>
                  <a:lnTo>
                    <a:pt x="1591" y="107"/>
                  </a:lnTo>
                  <a:lnTo>
                    <a:pt x="1616" y="75"/>
                  </a:lnTo>
                  <a:lnTo>
                    <a:pt x="1640" y="48"/>
                  </a:lnTo>
                  <a:cubicBezTo>
                    <a:pt x="1641" y="48"/>
                    <a:pt x="1641" y="47"/>
                    <a:pt x="1642" y="47"/>
                  </a:cubicBezTo>
                  <a:lnTo>
                    <a:pt x="1672" y="26"/>
                  </a:lnTo>
                  <a:cubicBezTo>
                    <a:pt x="1673" y="25"/>
                    <a:pt x="1673" y="25"/>
                    <a:pt x="1674" y="25"/>
                  </a:cubicBezTo>
                  <a:lnTo>
                    <a:pt x="1714" y="13"/>
                  </a:lnTo>
                  <a:cubicBezTo>
                    <a:pt x="1715" y="13"/>
                    <a:pt x="1715" y="13"/>
                    <a:pt x="1716" y="13"/>
                  </a:cubicBezTo>
                  <a:lnTo>
                    <a:pt x="1761" y="8"/>
                  </a:lnTo>
                  <a:lnTo>
                    <a:pt x="1807" y="6"/>
                  </a:lnTo>
                  <a:lnTo>
                    <a:pt x="1849" y="5"/>
                  </a:lnTo>
                  <a:lnTo>
                    <a:pt x="1884" y="2"/>
                  </a:lnTo>
                  <a:lnTo>
                    <a:pt x="1916" y="0"/>
                  </a:lnTo>
                  <a:lnTo>
                    <a:pt x="1948" y="0"/>
                  </a:lnTo>
                  <a:cubicBezTo>
                    <a:pt x="1949" y="0"/>
                    <a:pt x="1949" y="0"/>
                    <a:pt x="1950" y="1"/>
                  </a:cubicBezTo>
                  <a:lnTo>
                    <a:pt x="1985" y="6"/>
                  </a:lnTo>
                  <a:lnTo>
                    <a:pt x="2025" y="12"/>
                  </a:lnTo>
                  <a:lnTo>
                    <a:pt x="2069" y="18"/>
                  </a:lnTo>
                  <a:cubicBezTo>
                    <a:pt x="2069" y="18"/>
                    <a:pt x="2070" y="18"/>
                    <a:pt x="2070" y="18"/>
                  </a:cubicBezTo>
                  <a:lnTo>
                    <a:pt x="2115" y="33"/>
                  </a:lnTo>
                  <a:cubicBezTo>
                    <a:pt x="2116" y="33"/>
                    <a:pt x="2116" y="33"/>
                    <a:pt x="2117" y="34"/>
                  </a:cubicBezTo>
                  <a:lnTo>
                    <a:pt x="2161" y="65"/>
                  </a:lnTo>
                  <a:cubicBezTo>
                    <a:pt x="2162" y="65"/>
                    <a:pt x="2162" y="66"/>
                    <a:pt x="2162" y="66"/>
                  </a:cubicBezTo>
                  <a:lnTo>
                    <a:pt x="2183" y="90"/>
                  </a:lnTo>
                  <a:lnTo>
                    <a:pt x="2205" y="121"/>
                  </a:lnTo>
                  <a:lnTo>
                    <a:pt x="2245" y="195"/>
                  </a:lnTo>
                  <a:lnTo>
                    <a:pt x="2288" y="271"/>
                  </a:lnTo>
                  <a:lnTo>
                    <a:pt x="2311" y="304"/>
                  </a:lnTo>
                  <a:lnTo>
                    <a:pt x="2336" y="334"/>
                  </a:lnTo>
                  <a:lnTo>
                    <a:pt x="2388" y="387"/>
                  </a:lnTo>
                  <a:lnTo>
                    <a:pt x="2445" y="434"/>
                  </a:lnTo>
                  <a:lnTo>
                    <a:pt x="2504" y="475"/>
                  </a:lnTo>
                  <a:lnTo>
                    <a:pt x="2563" y="504"/>
                  </a:lnTo>
                  <a:lnTo>
                    <a:pt x="2561" y="504"/>
                  </a:lnTo>
                  <a:lnTo>
                    <a:pt x="2627" y="520"/>
                  </a:lnTo>
                  <a:lnTo>
                    <a:pt x="2626" y="519"/>
                  </a:lnTo>
                  <a:lnTo>
                    <a:pt x="2696" y="523"/>
                  </a:lnTo>
                  <a:lnTo>
                    <a:pt x="2759" y="522"/>
                  </a:lnTo>
                  <a:lnTo>
                    <a:pt x="2787" y="522"/>
                  </a:lnTo>
                  <a:lnTo>
                    <a:pt x="2809" y="522"/>
                  </a:lnTo>
                  <a:lnTo>
                    <a:pt x="2839" y="521"/>
                  </a:lnTo>
                  <a:lnTo>
                    <a:pt x="2838" y="522"/>
                  </a:lnTo>
                  <a:lnTo>
                    <a:pt x="2855" y="518"/>
                  </a:lnTo>
                  <a:lnTo>
                    <a:pt x="2862" y="517"/>
                  </a:lnTo>
                  <a:cubicBezTo>
                    <a:pt x="2866" y="516"/>
                    <a:pt x="2869" y="518"/>
                    <a:pt x="2871" y="521"/>
                  </a:cubicBezTo>
                  <a:lnTo>
                    <a:pt x="2874" y="527"/>
                  </a:lnTo>
                  <a:cubicBezTo>
                    <a:pt x="2874" y="528"/>
                    <a:pt x="2875" y="530"/>
                    <a:pt x="2874" y="532"/>
                  </a:cubicBezTo>
                  <a:lnTo>
                    <a:pt x="2872" y="546"/>
                  </a:lnTo>
                  <a:cubicBezTo>
                    <a:pt x="2872" y="546"/>
                    <a:pt x="2872" y="547"/>
                    <a:pt x="2872" y="547"/>
                  </a:cubicBezTo>
                  <a:lnTo>
                    <a:pt x="2864" y="567"/>
                  </a:lnTo>
                  <a:lnTo>
                    <a:pt x="2852" y="594"/>
                  </a:lnTo>
                  <a:lnTo>
                    <a:pt x="2836" y="630"/>
                  </a:lnTo>
                  <a:lnTo>
                    <a:pt x="2821" y="675"/>
                  </a:lnTo>
                  <a:lnTo>
                    <a:pt x="2805" y="729"/>
                  </a:lnTo>
                  <a:lnTo>
                    <a:pt x="2780" y="791"/>
                  </a:lnTo>
                  <a:cubicBezTo>
                    <a:pt x="2780" y="792"/>
                    <a:pt x="2780" y="792"/>
                    <a:pt x="2779" y="793"/>
                  </a:cubicBezTo>
                  <a:lnTo>
                    <a:pt x="2739" y="861"/>
                  </a:lnTo>
                  <a:lnTo>
                    <a:pt x="2681" y="940"/>
                  </a:lnTo>
                  <a:lnTo>
                    <a:pt x="2610" y="1029"/>
                  </a:lnTo>
                  <a:lnTo>
                    <a:pt x="2525" y="1116"/>
                  </a:lnTo>
                  <a:lnTo>
                    <a:pt x="2479" y="1156"/>
                  </a:lnTo>
                  <a:lnTo>
                    <a:pt x="2430" y="1189"/>
                  </a:lnTo>
                  <a:lnTo>
                    <a:pt x="2322" y="1244"/>
                  </a:lnTo>
                  <a:lnTo>
                    <a:pt x="2201" y="1286"/>
                  </a:lnTo>
                  <a:lnTo>
                    <a:pt x="2073" y="1319"/>
                  </a:lnTo>
                  <a:lnTo>
                    <a:pt x="1947" y="1343"/>
                  </a:lnTo>
                  <a:lnTo>
                    <a:pt x="1822" y="1352"/>
                  </a:lnTo>
                  <a:lnTo>
                    <a:pt x="1696" y="1348"/>
                  </a:lnTo>
                  <a:lnTo>
                    <a:pt x="1566" y="1341"/>
                  </a:lnTo>
                  <a:lnTo>
                    <a:pt x="1427" y="1343"/>
                  </a:lnTo>
                  <a:lnTo>
                    <a:pt x="1275" y="1356"/>
                  </a:lnTo>
                  <a:lnTo>
                    <a:pt x="1113" y="1374"/>
                  </a:lnTo>
                  <a:lnTo>
                    <a:pt x="946" y="1396"/>
                  </a:lnTo>
                  <a:lnTo>
                    <a:pt x="775" y="1419"/>
                  </a:lnTo>
                  <a:lnTo>
                    <a:pt x="772" y="1404"/>
                  </a:lnTo>
                  <a:lnTo>
                    <a:pt x="943" y="1381"/>
                  </a:lnTo>
                  <a:lnTo>
                    <a:pt x="1112" y="1359"/>
                  </a:lnTo>
                  <a:lnTo>
                    <a:pt x="1274" y="1340"/>
                  </a:lnTo>
                  <a:lnTo>
                    <a:pt x="1426" y="1327"/>
                  </a:lnTo>
                  <a:lnTo>
                    <a:pt x="1567" y="1325"/>
                  </a:lnTo>
                  <a:lnTo>
                    <a:pt x="1697" y="1332"/>
                  </a:lnTo>
                  <a:lnTo>
                    <a:pt x="1821" y="1336"/>
                  </a:lnTo>
                  <a:lnTo>
                    <a:pt x="1944" y="1328"/>
                  </a:lnTo>
                  <a:lnTo>
                    <a:pt x="2069" y="1304"/>
                  </a:lnTo>
                  <a:lnTo>
                    <a:pt x="2196" y="1271"/>
                  </a:lnTo>
                  <a:lnTo>
                    <a:pt x="2315" y="1229"/>
                  </a:lnTo>
                  <a:lnTo>
                    <a:pt x="2421" y="1176"/>
                  </a:lnTo>
                  <a:lnTo>
                    <a:pt x="2468" y="1143"/>
                  </a:lnTo>
                  <a:lnTo>
                    <a:pt x="2514" y="1105"/>
                  </a:lnTo>
                  <a:lnTo>
                    <a:pt x="2597" y="1019"/>
                  </a:lnTo>
                  <a:lnTo>
                    <a:pt x="2668" y="931"/>
                  </a:lnTo>
                  <a:lnTo>
                    <a:pt x="2726" y="852"/>
                  </a:lnTo>
                  <a:lnTo>
                    <a:pt x="2766" y="784"/>
                  </a:lnTo>
                  <a:lnTo>
                    <a:pt x="2765" y="785"/>
                  </a:lnTo>
                  <a:lnTo>
                    <a:pt x="2790" y="724"/>
                  </a:lnTo>
                  <a:lnTo>
                    <a:pt x="2806" y="670"/>
                  </a:lnTo>
                  <a:lnTo>
                    <a:pt x="2821" y="623"/>
                  </a:lnTo>
                  <a:lnTo>
                    <a:pt x="2837" y="587"/>
                  </a:lnTo>
                  <a:lnTo>
                    <a:pt x="2849" y="561"/>
                  </a:lnTo>
                  <a:lnTo>
                    <a:pt x="2857" y="541"/>
                  </a:lnTo>
                  <a:lnTo>
                    <a:pt x="2857" y="543"/>
                  </a:lnTo>
                  <a:lnTo>
                    <a:pt x="2859" y="529"/>
                  </a:lnTo>
                  <a:lnTo>
                    <a:pt x="2859" y="534"/>
                  </a:lnTo>
                  <a:lnTo>
                    <a:pt x="2856" y="528"/>
                  </a:lnTo>
                  <a:lnTo>
                    <a:pt x="2865" y="532"/>
                  </a:lnTo>
                  <a:lnTo>
                    <a:pt x="2858" y="533"/>
                  </a:lnTo>
                  <a:lnTo>
                    <a:pt x="2841" y="537"/>
                  </a:lnTo>
                  <a:cubicBezTo>
                    <a:pt x="2841" y="537"/>
                    <a:pt x="2840" y="537"/>
                    <a:pt x="2840" y="537"/>
                  </a:cubicBezTo>
                  <a:lnTo>
                    <a:pt x="2809" y="538"/>
                  </a:lnTo>
                  <a:lnTo>
                    <a:pt x="2787" y="538"/>
                  </a:lnTo>
                  <a:lnTo>
                    <a:pt x="2760" y="538"/>
                  </a:lnTo>
                  <a:lnTo>
                    <a:pt x="2695" y="539"/>
                  </a:lnTo>
                  <a:lnTo>
                    <a:pt x="2625" y="535"/>
                  </a:lnTo>
                  <a:cubicBezTo>
                    <a:pt x="2625" y="535"/>
                    <a:pt x="2624" y="535"/>
                    <a:pt x="2624" y="535"/>
                  </a:cubicBezTo>
                  <a:lnTo>
                    <a:pt x="2558" y="519"/>
                  </a:lnTo>
                  <a:cubicBezTo>
                    <a:pt x="2557" y="519"/>
                    <a:pt x="2556" y="519"/>
                    <a:pt x="2556" y="519"/>
                  </a:cubicBezTo>
                  <a:lnTo>
                    <a:pt x="2495" y="488"/>
                  </a:lnTo>
                  <a:lnTo>
                    <a:pt x="2434" y="447"/>
                  </a:lnTo>
                  <a:lnTo>
                    <a:pt x="2377" y="398"/>
                  </a:lnTo>
                  <a:lnTo>
                    <a:pt x="2323" y="344"/>
                  </a:lnTo>
                  <a:lnTo>
                    <a:pt x="2298" y="313"/>
                  </a:lnTo>
                  <a:lnTo>
                    <a:pt x="2274" y="278"/>
                  </a:lnTo>
                  <a:lnTo>
                    <a:pt x="2231" y="202"/>
                  </a:lnTo>
                  <a:lnTo>
                    <a:pt x="2192" y="130"/>
                  </a:lnTo>
                  <a:lnTo>
                    <a:pt x="2171" y="101"/>
                  </a:lnTo>
                  <a:lnTo>
                    <a:pt x="2150" y="77"/>
                  </a:lnTo>
                  <a:lnTo>
                    <a:pt x="2152" y="78"/>
                  </a:lnTo>
                  <a:lnTo>
                    <a:pt x="2108" y="47"/>
                  </a:lnTo>
                  <a:lnTo>
                    <a:pt x="2110" y="48"/>
                  </a:lnTo>
                  <a:lnTo>
                    <a:pt x="2065" y="33"/>
                  </a:lnTo>
                  <a:lnTo>
                    <a:pt x="2066" y="33"/>
                  </a:lnTo>
                  <a:lnTo>
                    <a:pt x="2022" y="27"/>
                  </a:lnTo>
                  <a:lnTo>
                    <a:pt x="1982" y="21"/>
                  </a:lnTo>
                  <a:lnTo>
                    <a:pt x="1947" y="16"/>
                  </a:lnTo>
                  <a:lnTo>
                    <a:pt x="1948" y="16"/>
                  </a:lnTo>
                  <a:lnTo>
                    <a:pt x="1917" y="16"/>
                  </a:lnTo>
                  <a:lnTo>
                    <a:pt x="1885" y="18"/>
                  </a:lnTo>
                  <a:lnTo>
                    <a:pt x="1850" y="21"/>
                  </a:lnTo>
                  <a:lnTo>
                    <a:pt x="1808" y="22"/>
                  </a:lnTo>
                  <a:lnTo>
                    <a:pt x="1762" y="23"/>
                  </a:lnTo>
                  <a:lnTo>
                    <a:pt x="1717" y="28"/>
                  </a:lnTo>
                  <a:lnTo>
                    <a:pt x="1719" y="28"/>
                  </a:lnTo>
                  <a:lnTo>
                    <a:pt x="1679" y="40"/>
                  </a:lnTo>
                  <a:lnTo>
                    <a:pt x="1681" y="39"/>
                  </a:lnTo>
                  <a:lnTo>
                    <a:pt x="1651" y="60"/>
                  </a:lnTo>
                  <a:lnTo>
                    <a:pt x="1652" y="59"/>
                  </a:lnTo>
                  <a:lnTo>
                    <a:pt x="1629" y="86"/>
                  </a:lnTo>
                  <a:lnTo>
                    <a:pt x="1602" y="118"/>
                  </a:lnTo>
                  <a:lnTo>
                    <a:pt x="1567" y="154"/>
                  </a:lnTo>
                  <a:lnTo>
                    <a:pt x="1517" y="195"/>
                  </a:lnTo>
                  <a:lnTo>
                    <a:pt x="1457" y="243"/>
                  </a:lnTo>
                  <a:lnTo>
                    <a:pt x="1394" y="289"/>
                  </a:lnTo>
                  <a:lnTo>
                    <a:pt x="1334" y="328"/>
                  </a:lnTo>
                  <a:lnTo>
                    <a:pt x="1280" y="355"/>
                  </a:lnTo>
                  <a:lnTo>
                    <a:pt x="1230" y="375"/>
                  </a:lnTo>
                  <a:lnTo>
                    <a:pt x="1177" y="391"/>
                  </a:lnTo>
                  <a:lnTo>
                    <a:pt x="1121" y="404"/>
                  </a:lnTo>
                  <a:lnTo>
                    <a:pt x="1060" y="413"/>
                  </a:lnTo>
                  <a:lnTo>
                    <a:pt x="999" y="417"/>
                  </a:lnTo>
                  <a:lnTo>
                    <a:pt x="930" y="420"/>
                  </a:lnTo>
                  <a:lnTo>
                    <a:pt x="851" y="423"/>
                  </a:lnTo>
                  <a:lnTo>
                    <a:pt x="804" y="425"/>
                  </a:lnTo>
                  <a:lnTo>
                    <a:pt x="751" y="427"/>
                  </a:lnTo>
                  <a:lnTo>
                    <a:pt x="635" y="430"/>
                  </a:lnTo>
                  <a:lnTo>
                    <a:pt x="522" y="434"/>
                  </a:lnTo>
                  <a:lnTo>
                    <a:pt x="472" y="437"/>
                  </a:lnTo>
                  <a:lnTo>
                    <a:pt x="430" y="442"/>
                  </a:lnTo>
                  <a:lnTo>
                    <a:pt x="395" y="448"/>
                  </a:lnTo>
                  <a:lnTo>
                    <a:pt x="367" y="454"/>
                  </a:lnTo>
                  <a:lnTo>
                    <a:pt x="323" y="469"/>
                  </a:lnTo>
                  <a:lnTo>
                    <a:pt x="324" y="469"/>
                  </a:lnTo>
                  <a:lnTo>
                    <a:pt x="286" y="488"/>
                  </a:lnTo>
                  <a:lnTo>
                    <a:pt x="241" y="518"/>
                  </a:lnTo>
                  <a:lnTo>
                    <a:pt x="187" y="559"/>
                  </a:lnTo>
                  <a:lnTo>
                    <a:pt x="130" y="610"/>
                  </a:lnTo>
                  <a:lnTo>
                    <a:pt x="71" y="667"/>
                  </a:lnTo>
                  <a:lnTo>
                    <a:pt x="11" y="728"/>
                  </a:lnTo>
                  <a:lnTo>
                    <a:pt x="0" y="717"/>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17" name="Freeform 30"/>
            <p:cNvSpPr>
              <a:spLocks/>
            </p:cNvSpPr>
            <p:nvPr/>
          </p:nvSpPr>
          <p:spPr bwMode="auto">
            <a:xfrm>
              <a:off x="4557252" y="3399504"/>
              <a:ext cx="96838" cy="12700"/>
            </a:xfrm>
            <a:custGeom>
              <a:avLst/>
              <a:gdLst>
                <a:gd name="T0" fmla="*/ 96838 w 61"/>
                <a:gd name="T1" fmla="*/ 12700 h 8"/>
                <a:gd name="T2" fmla="*/ 0 w 61"/>
                <a:gd name="T3" fmla="*/ 6350 h 8"/>
                <a:gd name="T4" fmla="*/ 0 w 61"/>
                <a:gd name="T5" fmla="*/ 0 h 8"/>
                <a:gd name="T6" fmla="*/ 96838 w 61"/>
                <a:gd name="T7" fmla="*/ 6350 h 8"/>
                <a:gd name="T8" fmla="*/ 96838 w 61"/>
                <a:gd name="T9" fmla="*/ 12700 h 8"/>
                <a:gd name="T10" fmla="*/ 0 60000 65536"/>
                <a:gd name="T11" fmla="*/ 0 60000 65536"/>
                <a:gd name="T12" fmla="*/ 0 60000 65536"/>
                <a:gd name="T13" fmla="*/ 0 60000 65536"/>
                <a:gd name="T14" fmla="*/ 0 60000 65536"/>
                <a:gd name="T15" fmla="*/ 0 w 61"/>
                <a:gd name="T16" fmla="*/ 0 h 8"/>
                <a:gd name="T17" fmla="*/ 61 w 61"/>
                <a:gd name="T18" fmla="*/ 8 h 8"/>
              </a:gdLst>
              <a:ahLst/>
              <a:cxnLst>
                <a:cxn ang="T10">
                  <a:pos x="T0" y="T1"/>
                </a:cxn>
                <a:cxn ang="T11">
                  <a:pos x="T2" y="T3"/>
                </a:cxn>
                <a:cxn ang="T12">
                  <a:pos x="T4" y="T5"/>
                </a:cxn>
                <a:cxn ang="T13">
                  <a:pos x="T6" y="T7"/>
                </a:cxn>
                <a:cxn ang="T14">
                  <a:pos x="T8" y="T9"/>
                </a:cxn>
              </a:cxnLst>
              <a:rect l="T15" t="T16" r="T17" b="T18"/>
              <a:pathLst>
                <a:path w="61" h="8">
                  <a:moveTo>
                    <a:pt x="61" y="8"/>
                  </a:moveTo>
                  <a:lnTo>
                    <a:pt x="0" y="4"/>
                  </a:lnTo>
                  <a:lnTo>
                    <a:pt x="0" y="0"/>
                  </a:lnTo>
                  <a:lnTo>
                    <a:pt x="61" y="4"/>
                  </a:lnTo>
                  <a:lnTo>
                    <a:pt x="61"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6518" name="Freeform 30"/>
            <p:cNvSpPr>
              <a:spLocks/>
            </p:cNvSpPr>
            <p:nvPr/>
          </p:nvSpPr>
          <p:spPr bwMode="auto">
            <a:xfrm>
              <a:off x="4500562" y="3500438"/>
              <a:ext cx="96838" cy="12700"/>
            </a:xfrm>
            <a:custGeom>
              <a:avLst/>
              <a:gdLst>
                <a:gd name="T0" fmla="*/ 96838 w 61"/>
                <a:gd name="T1" fmla="*/ 12700 h 8"/>
                <a:gd name="T2" fmla="*/ 0 w 61"/>
                <a:gd name="T3" fmla="*/ 6350 h 8"/>
                <a:gd name="T4" fmla="*/ 0 w 61"/>
                <a:gd name="T5" fmla="*/ 0 h 8"/>
                <a:gd name="T6" fmla="*/ 96838 w 61"/>
                <a:gd name="T7" fmla="*/ 6350 h 8"/>
                <a:gd name="T8" fmla="*/ 96838 w 61"/>
                <a:gd name="T9" fmla="*/ 12700 h 8"/>
                <a:gd name="T10" fmla="*/ 0 60000 65536"/>
                <a:gd name="T11" fmla="*/ 0 60000 65536"/>
                <a:gd name="T12" fmla="*/ 0 60000 65536"/>
                <a:gd name="T13" fmla="*/ 0 60000 65536"/>
                <a:gd name="T14" fmla="*/ 0 60000 65536"/>
                <a:gd name="T15" fmla="*/ 0 w 61"/>
                <a:gd name="T16" fmla="*/ 0 h 8"/>
                <a:gd name="T17" fmla="*/ 61 w 61"/>
                <a:gd name="T18" fmla="*/ 8 h 8"/>
              </a:gdLst>
              <a:ahLst/>
              <a:cxnLst>
                <a:cxn ang="T10">
                  <a:pos x="T0" y="T1"/>
                </a:cxn>
                <a:cxn ang="T11">
                  <a:pos x="T2" y="T3"/>
                </a:cxn>
                <a:cxn ang="T12">
                  <a:pos x="T4" y="T5"/>
                </a:cxn>
                <a:cxn ang="T13">
                  <a:pos x="T6" y="T7"/>
                </a:cxn>
                <a:cxn ang="T14">
                  <a:pos x="T8" y="T9"/>
                </a:cxn>
              </a:cxnLst>
              <a:rect l="T15" t="T16" r="T17" b="T18"/>
              <a:pathLst>
                <a:path w="61" h="8">
                  <a:moveTo>
                    <a:pt x="61" y="8"/>
                  </a:moveTo>
                  <a:lnTo>
                    <a:pt x="0" y="4"/>
                  </a:lnTo>
                  <a:lnTo>
                    <a:pt x="0" y="0"/>
                  </a:lnTo>
                  <a:lnTo>
                    <a:pt x="61" y="4"/>
                  </a:lnTo>
                  <a:lnTo>
                    <a:pt x="61" y="8"/>
                  </a:lnTo>
                  <a:close/>
                </a:path>
              </a:pathLst>
            </a:custGeom>
            <a:solidFill>
              <a:srgbClr val="000000"/>
            </a:solidFill>
            <a:ln w="0" cap="flat">
              <a:solidFill>
                <a:srgbClr val="000000"/>
              </a:solidFill>
              <a:prstDash val="solid"/>
              <a:round/>
              <a:headEnd/>
              <a:tailEnd/>
            </a:ln>
          </p:spPr>
          <p:txBody>
            <a:bodyPr/>
            <a:lstStyle/>
            <a:p>
              <a:endParaRPr lang="ja-JP" altLang="en-US"/>
            </a:p>
          </p:txBody>
        </p:sp>
      </p:grpSp>
      <p:grpSp>
        <p:nvGrpSpPr>
          <p:cNvPr id="16388" name="グループ化 143"/>
          <p:cNvGrpSpPr>
            <a:grpSpLocks/>
          </p:cNvGrpSpPr>
          <p:nvPr/>
        </p:nvGrpSpPr>
        <p:grpSpPr bwMode="auto">
          <a:xfrm>
            <a:off x="785813" y="3398838"/>
            <a:ext cx="2030412" cy="2465387"/>
            <a:chOff x="398247" y="1320777"/>
            <a:chExt cx="2983576" cy="3675215"/>
          </a:xfrm>
        </p:grpSpPr>
        <p:grpSp>
          <p:nvGrpSpPr>
            <p:cNvPr id="16395" name="グループ化 63"/>
            <p:cNvGrpSpPr>
              <a:grpSpLocks noChangeAspect="1"/>
            </p:cNvGrpSpPr>
            <p:nvPr/>
          </p:nvGrpSpPr>
          <p:grpSpPr bwMode="auto">
            <a:xfrm rot="-741070">
              <a:off x="398247" y="1320777"/>
              <a:ext cx="2983576" cy="3675215"/>
              <a:chOff x="2634580" y="1357888"/>
              <a:chExt cx="3567762" cy="4006577"/>
            </a:xfrm>
          </p:grpSpPr>
          <p:sp>
            <p:nvSpPr>
              <p:cNvPr id="3" name="フリーフォーム 2"/>
              <p:cNvSpPr/>
              <p:nvPr/>
            </p:nvSpPr>
            <p:spPr>
              <a:xfrm>
                <a:off x="3341443" y="1414843"/>
                <a:ext cx="2351543" cy="3782127"/>
              </a:xfrm>
              <a:custGeom>
                <a:avLst/>
                <a:gdLst>
                  <a:gd name="connsiteX0" fmla="*/ 1693762 w 2351590"/>
                  <a:gd name="connsiteY0" fmla="*/ 61731 h 3781064"/>
                  <a:gd name="connsiteX1" fmla="*/ 1948405 w 2351590"/>
                  <a:gd name="connsiteY1" fmla="*/ 165904 h 3781064"/>
                  <a:gd name="connsiteX2" fmla="*/ 2064152 w 2351590"/>
                  <a:gd name="connsiteY2" fmla="*/ 293225 h 3781064"/>
                  <a:gd name="connsiteX3" fmla="*/ 2203048 w 2351590"/>
                  <a:gd name="connsiteY3" fmla="*/ 513144 h 3781064"/>
                  <a:gd name="connsiteX4" fmla="*/ 2295646 w 2351590"/>
                  <a:gd name="connsiteY4" fmla="*/ 802511 h 3781064"/>
                  <a:gd name="connsiteX5" fmla="*/ 2341944 w 2351590"/>
                  <a:gd name="connsiteY5" fmla="*/ 1068729 h 3781064"/>
                  <a:gd name="connsiteX6" fmla="*/ 2341944 w 2351590"/>
                  <a:gd name="connsiteY6" fmla="*/ 1346521 h 3781064"/>
                  <a:gd name="connsiteX7" fmla="*/ 2284071 w 2351590"/>
                  <a:gd name="connsiteY7" fmla="*/ 1207625 h 3781064"/>
                  <a:gd name="connsiteX8" fmla="*/ 2214623 w 2351590"/>
                  <a:gd name="connsiteY8" fmla="*/ 1149752 h 3781064"/>
                  <a:gd name="connsiteX9" fmla="*/ 2214623 w 2351590"/>
                  <a:gd name="connsiteY9" fmla="*/ 1219200 h 3781064"/>
                  <a:gd name="connsiteX10" fmla="*/ 2237772 w 2351590"/>
                  <a:gd name="connsiteY10" fmla="*/ 1346521 h 3781064"/>
                  <a:gd name="connsiteX11" fmla="*/ 2272496 w 2351590"/>
                  <a:gd name="connsiteY11" fmla="*/ 1612739 h 3781064"/>
                  <a:gd name="connsiteX12" fmla="*/ 2249347 w 2351590"/>
                  <a:gd name="connsiteY12" fmla="*/ 1670613 h 3781064"/>
                  <a:gd name="connsiteX13" fmla="*/ 2168324 w 2351590"/>
                  <a:gd name="connsiteY13" fmla="*/ 1508567 h 3781064"/>
                  <a:gd name="connsiteX14" fmla="*/ 2098876 w 2351590"/>
                  <a:gd name="connsiteY14" fmla="*/ 1427544 h 3781064"/>
                  <a:gd name="connsiteX15" fmla="*/ 2133600 w 2351590"/>
                  <a:gd name="connsiteY15" fmla="*/ 1554866 h 3781064"/>
                  <a:gd name="connsiteX16" fmla="*/ 2168324 w 2351590"/>
                  <a:gd name="connsiteY16" fmla="*/ 1728486 h 3781064"/>
                  <a:gd name="connsiteX17" fmla="*/ 2156749 w 2351590"/>
                  <a:gd name="connsiteY17" fmla="*/ 1971554 h 3781064"/>
                  <a:gd name="connsiteX18" fmla="*/ 2087301 w 2351590"/>
                  <a:gd name="connsiteY18" fmla="*/ 1855807 h 3781064"/>
                  <a:gd name="connsiteX19" fmla="*/ 2006278 w 2351590"/>
                  <a:gd name="connsiteY19" fmla="*/ 1797934 h 3781064"/>
                  <a:gd name="connsiteX20" fmla="*/ 2017853 w 2351590"/>
                  <a:gd name="connsiteY20" fmla="*/ 1913681 h 3781064"/>
                  <a:gd name="connsiteX21" fmla="*/ 2064152 w 2351590"/>
                  <a:gd name="connsiteY21" fmla="*/ 2017853 h 3781064"/>
                  <a:gd name="connsiteX22" fmla="*/ 2052577 w 2351590"/>
                  <a:gd name="connsiteY22" fmla="*/ 2249347 h 3781064"/>
                  <a:gd name="connsiteX23" fmla="*/ 2006278 w 2351590"/>
                  <a:gd name="connsiteY23" fmla="*/ 2214623 h 3781064"/>
                  <a:gd name="connsiteX24" fmla="*/ 1867382 w 2351590"/>
                  <a:gd name="connsiteY24" fmla="*/ 2110450 h 3781064"/>
                  <a:gd name="connsiteX25" fmla="*/ 1832658 w 2351590"/>
                  <a:gd name="connsiteY25" fmla="*/ 2145175 h 3781064"/>
                  <a:gd name="connsiteX26" fmla="*/ 1890532 w 2351590"/>
                  <a:gd name="connsiteY26" fmla="*/ 2249347 h 3781064"/>
                  <a:gd name="connsiteX27" fmla="*/ 1936830 w 2351590"/>
                  <a:gd name="connsiteY27" fmla="*/ 2399818 h 3781064"/>
                  <a:gd name="connsiteX28" fmla="*/ 1913681 w 2351590"/>
                  <a:gd name="connsiteY28" fmla="*/ 2596587 h 3781064"/>
                  <a:gd name="connsiteX29" fmla="*/ 1878957 w 2351590"/>
                  <a:gd name="connsiteY29" fmla="*/ 2747058 h 3781064"/>
                  <a:gd name="connsiteX30" fmla="*/ 1821083 w 2351590"/>
                  <a:gd name="connsiteY30" fmla="*/ 2723909 h 3781064"/>
                  <a:gd name="connsiteX31" fmla="*/ 1751635 w 2351590"/>
                  <a:gd name="connsiteY31" fmla="*/ 2631311 h 3781064"/>
                  <a:gd name="connsiteX32" fmla="*/ 1693762 w 2351590"/>
                  <a:gd name="connsiteY32" fmla="*/ 2585013 h 3781064"/>
                  <a:gd name="connsiteX33" fmla="*/ 1670613 w 2351590"/>
                  <a:gd name="connsiteY33" fmla="*/ 2666035 h 3781064"/>
                  <a:gd name="connsiteX34" fmla="*/ 1716911 w 2351590"/>
                  <a:gd name="connsiteY34" fmla="*/ 2793357 h 3781064"/>
                  <a:gd name="connsiteX35" fmla="*/ 1751635 w 2351590"/>
                  <a:gd name="connsiteY35" fmla="*/ 2909104 h 3781064"/>
                  <a:gd name="connsiteX36" fmla="*/ 1763210 w 2351590"/>
                  <a:gd name="connsiteY36" fmla="*/ 3024850 h 3781064"/>
                  <a:gd name="connsiteX37" fmla="*/ 1670613 w 2351590"/>
                  <a:gd name="connsiteY37" fmla="*/ 3175321 h 3781064"/>
                  <a:gd name="connsiteX38" fmla="*/ 1601165 w 2351590"/>
                  <a:gd name="connsiteY38" fmla="*/ 3267919 h 3781064"/>
                  <a:gd name="connsiteX39" fmla="*/ 1531716 w 2351590"/>
                  <a:gd name="connsiteY39" fmla="*/ 3210045 h 3781064"/>
                  <a:gd name="connsiteX40" fmla="*/ 1450694 w 2351590"/>
                  <a:gd name="connsiteY40" fmla="*/ 3094299 h 3781064"/>
                  <a:gd name="connsiteX41" fmla="*/ 1381246 w 2351590"/>
                  <a:gd name="connsiteY41" fmla="*/ 3152172 h 3781064"/>
                  <a:gd name="connsiteX42" fmla="*/ 1439119 w 2351590"/>
                  <a:gd name="connsiteY42" fmla="*/ 3256344 h 3781064"/>
                  <a:gd name="connsiteX43" fmla="*/ 1520142 w 2351590"/>
                  <a:gd name="connsiteY43" fmla="*/ 3337367 h 3781064"/>
                  <a:gd name="connsiteX44" fmla="*/ 1473843 w 2351590"/>
                  <a:gd name="connsiteY44" fmla="*/ 3441539 h 3781064"/>
                  <a:gd name="connsiteX45" fmla="*/ 1381246 w 2351590"/>
                  <a:gd name="connsiteY45" fmla="*/ 3557286 h 3781064"/>
                  <a:gd name="connsiteX46" fmla="*/ 1277073 w 2351590"/>
                  <a:gd name="connsiteY46" fmla="*/ 3429964 h 3781064"/>
                  <a:gd name="connsiteX47" fmla="*/ 1207625 w 2351590"/>
                  <a:gd name="connsiteY47" fmla="*/ 3325792 h 3781064"/>
                  <a:gd name="connsiteX48" fmla="*/ 1207625 w 2351590"/>
                  <a:gd name="connsiteY48" fmla="*/ 3325792 h 3781064"/>
                  <a:gd name="connsiteX49" fmla="*/ 1230775 w 2351590"/>
                  <a:gd name="connsiteY49" fmla="*/ 3476263 h 3781064"/>
                  <a:gd name="connsiteX50" fmla="*/ 1311797 w 2351590"/>
                  <a:gd name="connsiteY50" fmla="*/ 3603585 h 3781064"/>
                  <a:gd name="connsiteX51" fmla="*/ 1207625 w 2351590"/>
                  <a:gd name="connsiteY51" fmla="*/ 3661458 h 3781064"/>
                  <a:gd name="connsiteX52" fmla="*/ 1161327 w 2351590"/>
                  <a:gd name="connsiteY52" fmla="*/ 3592010 h 3781064"/>
                  <a:gd name="connsiteX53" fmla="*/ 1126602 w 2351590"/>
                  <a:gd name="connsiteY53" fmla="*/ 3487838 h 3781064"/>
                  <a:gd name="connsiteX54" fmla="*/ 1091878 w 2351590"/>
                  <a:gd name="connsiteY54" fmla="*/ 3545711 h 3781064"/>
                  <a:gd name="connsiteX55" fmla="*/ 1161327 w 2351590"/>
                  <a:gd name="connsiteY55" fmla="*/ 3649883 h 3781064"/>
                  <a:gd name="connsiteX56" fmla="*/ 1034005 w 2351590"/>
                  <a:gd name="connsiteY56" fmla="*/ 3696182 h 3781064"/>
                  <a:gd name="connsiteX57" fmla="*/ 1022430 w 2351590"/>
                  <a:gd name="connsiteY57" fmla="*/ 3626734 h 3781064"/>
                  <a:gd name="connsiteX58" fmla="*/ 976132 w 2351590"/>
                  <a:gd name="connsiteY58" fmla="*/ 3534137 h 3781064"/>
                  <a:gd name="connsiteX59" fmla="*/ 976132 w 2351590"/>
                  <a:gd name="connsiteY59" fmla="*/ 3626734 h 3781064"/>
                  <a:gd name="connsiteX60" fmla="*/ 999281 w 2351590"/>
                  <a:gd name="connsiteY60" fmla="*/ 3730906 h 3781064"/>
                  <a:gd name="connsiteX61" fmla="*/ 895109 w 2351590"/>
                  <a:gd name="connsiteY61" fmla="*/ 3754056 h 3781064"/>
                  <a:gd name="connsiteX62" fmla="*/ 883534 w 2351590"/>
                  <a:gd name="connsiteY62" fmla="*/ 3615159 h 3781064"/>
                  <a:gd name="connsiteX63" fmla="*/ 790937 w 2351590"/>
                  <a:gd name="connsiteY63" fmla="*/ 3615159 h 3781064"/>
                  <a:gd name="connsiteX64" fmla="*/ 814086 w 2351590"/>
                  <a:gd name="connsiteY64" fmla="*/ 3754056 h 3781064"/>
                  <a:gd name="connsiteX65" fmla="*/ 756213 w 2351590"/>
                  <a:gd name="connsiteY65" fmla="*/ 3777205 h 3781064"/>
                  <a:gd name="connsiteX66" fmla="*/ 698339 w 2351590"/>
                  <a:gd name="connsiteY66" fmla="*/ 3742481 h 3781064"/>
                  <a:gd name="connsiteX67" fmla="*/ 698339 w 2351590"/>
                  <a:gd name="connsiteY67" fmla="*/ 3626734 h 3781064"/>
                  <a:gd name="connsiteX68" fmla="*/ 652040 w 2351590"/>
                  <a:gd name="connsiteY68" fmla="*/ 3615159 h 3781064"/>
                  <a:gd name="connsiteX69" fmla="*/ 628891 w 2351590"/>
                  <a:gd name="connsiteY69" fmla="*/ 3719331 h 3781064"/>
                  <a:gd name="connsiteX70" fmla="*/ 513144 w 2351590"/>
                  <a:gd name="connsiteY70" fmla="*/ 3707757 h 3781064"/>
                  <a:gd name="connsiteX71" fmla="*/ 478420 w 2351590"/>
                  <a:gd name="connsiteY71" fmla="*/ 3626734 h 3781064"/>
                  <a:gd name="connsiteX72" fmla="*/ 547868 w 2351590"/>
                  <a:gd name="connsiteY72" fmla="*/ 3580435 h 3781064"/>
                  <a:gd name="connsiteX73" fmla="*/ 455271 w 2351590"/>
                  <a:gd name="connsiteY73" fmla="*/ 3592010 h 3781064"/>
                  <a:gd name="connsiteX74" fmla="*/ 432121 w 2351590"/>
                  <a:gd name="connsiteY74" fmla="*/ 3661458 h 3781064"/>
                  <a:gd name="connsiteX75" fmla="*/ 351099 w 2351590"/>
                  <a:gd name="connsiteY75" fmla="*/ 3615159 h 3781064"/>
                  <a:gd name="connsiteX76" fmla="*/ 432121 w 2351590"/>
                  <a:gd name="connsiteY76" fmla="*/ 3476263 h 3781064"/>
                  <a:gd name="connsiteX77" fmla="*/ 316375 w 2351590"/>
                  <a:gd name="connsiteY77" fmla="*/ 3476263 h 3781064"/>
                  <a:gd name="connsiteX78" fmla="*/ 270076 w 2351590"/>
                  <a:gd name="connsiteY78" fmla="*/ 3534137 h 3781064"/>
                  <a:gd name="connsiteX79" fmla="*/ 223777 w 2351590"/>
                  <a:gd name="connsiteY79" fmla="*/ 3499413 h 3781064"/>
                  <a:gd name="connsiteX80" fmla="*/ 189053 w 2351590"/>
                  <a:gd name="connsiteY80" fmla="*/ 3441539 h 3781064"/>
                  <a:gd name="connsiteX81" fmla="*/ 339524 w 2351590"/>
                  <a:gd name="connsiteY81" fmla="*/ 3348942 h 3781064"/>
                  <a:gd name="connsiteX82" fmla="*/ 246927 w 2351590"/>
                  <a:gd name="connsiteY82" fmla="*/ 3348942 h 3781064"/>
                  <a:gd name="connsiteX83" fmla="*/ 177478 w 2351590"/>
                  <a:gd name="connsiteY83" fmla="*/ 3429964 h 3781064"/>
                  <a:gd name="connsiteX84" fmla="*/ 131180 w 2351590"/>
                  <a:gd name="connsiteY84" fmla="*/ 3337367 h 3781064"/>
                  <a:gd name="connsiteX85" fmla="*/ 270076 w 2351590"/>
                  <a:gd name="connsiteY85" fmla="*/ 3244769 h 3781064"/>
                  <a:gd name="connsiteX86" fmla="*/ 270076 w 2351590"/>
                  <a:gd name="connsiteY86" fmla="*/ 3210045 h 3781064"/>
                  <a:gd name="connsiteX87" fmla="*/ 119605 w 2351590"/>
                  <a:gd name="connsiteY87" fmla="*/ 3279494 h 3781064"/>
                  <a:gd name="connsiteX88" fmla="*/ 84881 w 2351590"/>
                  <a:gd name="connsiteY88" fmla="*/ 3140597 h 3781064"/>
                  <a:gd name="connsiteX89" fmla="*/ 258501 w 2351590"/>
                  <a:gd name="connsiteY89" fmla="*/ 3105873 h 3781064"/>
                  <a:gd name="connsiteX90" fmla="*/ 316375 w 2351590"/>
                  <a:gd name="connsiteY90" fmla="*/ 3071149 h 3781064"/>
                  <a:gd name="connsiteX91" fmla="*/ 131180 w 2351590"/>
                  <a:gd name="connsiteY91" fmla="*/ 3036425 h 3781064"/>
                  <a:gd name="connsiteX92" fmla="*/ 38582 w 2351590"/>
                  <a:gd name="connsiteY92" fmla="*/ 3071149 h 3781064"/>
                  <a:gd name="connsiteX93" fmla="*/ 3858 w 2351590"/>
                  <a:gd name="connsiteY93" fmla="*/ 2943828 h 3781064"/>
                  <a:gd name="connsiteX94" fmla="*/ 61732 w 2351590"/>
                  <a:gd name="connsiteY94" fmla="*/ 2793357 h 3781064"/>
                  <a:gd name="connsiteX95" fmla="*/ 281651 w 2351590"/>
                  <a:gd name="connsiteY95" fmla="*/ 2839656 h 3781064"/>
                  <a:gd name="connsiteX96" fmla="*/ 270076 w 2351590"/>
                  <a:gd name="connsiteY96" fmla="*/ 2781782 h 3781064"/>
                  <a:gd name="connsiteX97" fmla="*/ 131180 w 2351590"/>
                  <a:gd name="connsiteY97" fmla="*/ 2735483 h 3781064"/>
                  <a:gd name="connsiteX98" fmla="*/ 38582 w 2351590"/>
                  <a:gd name="connsiteY98" fmla="*/ 2747058 h 3781064"/>
                  <a:gd name="connsiteX99" fmla="*/ 27008 w 2351590"/>
                  <a:gd name="connsiteY99" fmla="*/ 2561863 h 3781064"/>
                  <a:gd name="connsiteX100" fmla="*/ 50157 w 2351590"/>
                  <a:gd name="connsiteY100" fmla="*/ 2469266 h 3781064"/>
                  <a:gd name="connsiteX101" fmla="*/ 189053 w 2351590"/>
                  <a:gd name="connsiteY101" fmla="*/ 2341944 h 3781064"/>
                  <a:gd name="connsiteX102" fmla="*/ 235352 w 2351590"/>
                  <a:gd name="connsiteY102" fmla="*/ 2272496 h 3781064"/>
                  <a:gd name="connsiteX103" fmla="*/ 165904 w 2351590"/>
                  <a:gd name="connsiteY103" fmla="*/ 2272496 h 3781064"/>
                  <a:gd name="connsiteX104" fmla="*/ 108030 w 2351590"/>
                  <a:gd name="connsiteY104" fmla="*/ 2295645 h 3781064"/>
                  <a:gd name="connsiteX105" fmla="*/ 131180 w 2351590"/>
                  <a:gd name="connsiteY105" fmla="*/ 2156749 h 3781064"/>
                  <a:gd name="connsiteX106" fmla="*/ 189053 w 2351590"/>
                  <a:gd name="connsiteY106" fmla="*/ 1983129 h 3781064"/>
                  <a:gd name="connsiteX107" fmla="*/ 362673 w 2351590"/>
                  <a:gd name="connsiteY107" fmla="*/ 1797934 h 3781064"/>
                  <a:gd name="connsiteX108" fmla="*/ 443696 w 2351590"/>
                  <a:gd name="connsiteY108" fmla="*/ 1716911 h 3781064"/>
                  <a:gd name="connsiteX109" fmla="*/ 281651 w 2351590"/>
                  <a:gd name="connsiteY109" fmla="*/ 1740061 h 3781064"/>
                  <a:gd name="connsiteX110" fmla="*/ 223777 w 2351590"/>
                  <a:gd name="connsiteY110" fmla="*/ 1751635 h 3781064"/>
                  <a:gd name="connsiteX111" fmla="*/ 270076 w 2351590"/>
                  <a:gd name="connsiteY111" fmla="*/ 1566440 h 3781064"/>
                  <a:gd name="connsiteX112" fmla="*/ 443696 w 2351590"/>
                  <a:gd name="connsiteY112" fmla="*/ 1381245 h 3781064"/>
                  <a:gd name="connsiteX113" fmla="*/ 443696 w 2351590"/>
                  <a:gd name="connsiteY113" fmla="*/ 1323372 h 3781064"/>
                  <a:gd name="connsiteX114" fmla="*/ 327949 w 2351590"/>
                  <a:gd name="connsiteY114" fmla="*/ 1381245 h 3781064"/>
                  <a:gd name="connsiteX115" fmla="*/ 281651 w 2351590"/>
                  <a:gd name="connsiteY115" fmla="*/ 1404395 h 3781064"/>
                  <a:gd name="connsiteX116" fmla="*/ 351099 w 2351590"/>
                  <a:gd name="connsiteY116" fmla="*/ 1230775 h 3781064"/>
                  <a:gd name="connsiteX117" fmla="*/ 478420 w 2351590"/>
                  <a:gd name="connsiteY117" fmla="*/ 1080304 h 3781064"/>
                  <a:gd name="connsiteX118" fmla="*/ 536294 w 2351590"/>
                  <a:gd name="connsiteY118" fmla="*/ 1022430 h 3781064"/>
                  <a:gd name="connsiteX119" fmla="*/ 432121 w 2351590"/>
                  <a:gd name="connsiteY119" fmla="*/ 1057154 h 3781064"/>
                  <a:gd name="connsiteX120" fmla="*/ 351099 w 2351590"/>
                  <a:gd name="connsiteY120" fmla="*/ 1115028 h 3781064"/>
                  <a:gd name="connsiteX121" fmla="*/ 420547 w 2351590"/>
                  <a:gd name="connsiteY121" fmla="*/ 952982 h 3781064"/>
                  <a:gd name="connsiteX122" fmla="*/ 582592 w 2351590"/>
                  <a:gd name="connsiteY122" fmla="*/ 790937 h 3781064"/>
                  <a:gd name="connsiteX123" fmla="*/ 640466 w 2351590"/>
                  <a:gd name="connsiteY123" fmla="*/ 744638 h 3781064"/>
                  <a:gd name="connsiteX124" fmla="*/ 571018 w 2351590"/>
                  <a:gd name="connsiteY124" fmla="*/ 756213 h 3781064"/>
                  <a:gd name="connsiteX125" fmla="*/ 466846 w 2351590"/>
                  <a:gd name="connsiteY125" fmla="*/ 837235 h 3781064"/>
                  <a:gd name="connsiteX126" fmla="*/ 432121 w 2351590"/>
                  <a:gd name="connsiteY126" fmla="*/ 860385 h 3781064"/>
                  <a:gd name="connsiteX127" fmla="*/ 501570 w 2351590"/>
                  <a:gd name="connsiteY127" fmla="*/ 675190 h 3781064"/>
                  <a:gd name="connsiteX128" fmla="*/ 652040 w 2351590"/>
                  <a:gd name="connsiteY128" fmla="*/ 478420 h 3781064"/>
                  <a:gd name="connsiteX129" fmla="*/ 756213 w 2351590"/>
                  <a:gd name="connsiteY129" fmla="*/ 374248 h 3781064"/>
                  <a:gd name="connsiteX130" fmla="*/ 929833 w 2351590"/>
                  <a:gd name="connsiteY130" fmla="*/ 200628 h 3781064"/>
                  <a:gd name="connsiteX131" fmla="*/ 1115028 w 2351590"/>
                  <a:gd name="connsiteY131" fmla="*/ 96456 h 3781064"/>
                  <a:gd name="connsiteX132" fmla="*/ 1265499 w 2351590"/>
                  <a:gd name="connsiteY132" fmla="*/ 27007 h 3781064"/>
                  <a:gd name="connsiteX133" fmla="*/ 1473843 w 2351590"/>
                  <a:gd name="connsiteY133" fmla="*/ 3858 h 3781064"/>
                  <a:gd name="connsiteX134" fmla="*/ 1693762 w 2351590"/>
                  <a:gd name="connsiteY134" fmla="*/ 61731 h 37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2351590" h="3781064">
                    <a:moveTo>
                      <a:pt x="1693762" y="61731"/>
                    </a:moveTo>
                    <a:cubicBezTo>
                      <a:pt x="1772856" y="88739"/>
                      <a:pt x="1886673" y="127322"/>
                      <a:pt x="1948405" y="165904"/>
                    </a:cubicBezTo>
                    <a:cubicBezTo>
                      <a:pt x="2010137" y="204486"/>
                      <a:pt x="2021712" y="235352"/>
                      <a:pt x="2064152" y="293225"/>
                    </a:cubicBezTo>
                    <a:cubicBezTo>
                      <a:pt x="2106592" y="351098"/>
                      <a:pt x="2164466" y="428263"/>
                      <a:pt x="2203048" y="513144"/>
                    </a:cubicBezTo>
                    <a:cubicBezTo>
                      <a:pt x="2241630" y="598025"/>
                      <a:pt x="2272497" y="709913"/>
                      <a:pt x="2295646" y="802511"/>
                    </a:cubicBezTo>
                    <a:cubicBezTo>
                      <a:pt x="2318795" y="895109"/>
                      <a:pt x="2334228" y="978061"/>
                      <a:pt x="2341944" y="1068729"/>
                    </a:cubicBezTo>
                    <a:cubicBezTo>
                      <a:pt x="2349660" y="1159397"/>
                      <a:pt x="2351590" y="1323372"/>
                      <a:pt x="2341944" y="1346521"/>
                    </a:cubicBezTo>
                    <a:cubicBezTo>
                      <a:pt x="2332298" y="1369670"/>
                      <a:pt x="2305291" y="1240420"/>
                      <a:pt x="2284071" y="1207625"/>
                    </a:cubicBezTo>
                    <a:cubicBezTo>
                      <a:pt x="2262851" y="1174830"/>
                      <a:pt x="2226198" y="1147823"/>
                      <a:pt x="2214623" y="1149752"/>
                    </a:cubicBezTo>
                    <a:cubicBezTo>
                      <a:pt x="2203048" y="1151681"/>
                      <a:pt x="2210765" y="1186405"/>
                      <a:pt x="2214623" y="1219200"/>
                    </a:cubicBezTo>
                    <a:cubicBezTo>
                      <a:pt x="2218481" y="1251995"/>
                      <a:pt x="2228127" y="1280931"/>
                      <a:pt x="2237772" y="1346521"/>
                    </a:cubicBezTo>
                    <a:cubicBezTo>
                      <a:pt x="2247418" y="1412111"/>
                      <a:pt x="2270567" y="1558724"/>
                      <a:pt x="2272496" y="1612739"/>
                    </a:cubicBezTo>
                    <a:cubicBezTo>
                      <a:pt x="2274425" y="1666754"/>
                      <a:pt x="2266709" y="1687975"/>
                      <a:pt x="2249347" y="1670613"/>
                    </a:cubicBezTo>
                    <a:cubicBezTo>
                      <a:pt x="2231985" y="1653251"/>
                      <a:pt x="2193402" y="1549078"/>
                      <a:pt x="2168324" y="1508567"/>
                    </a:cubicBezTo>
                    <a:cubicBezTo>
                      <a:pt x="2143246" y="1468056"/>
                      <a:pt x="2104663" y="1419828"/>
                      <a:pt x="2098876" y="1427544"/>
                    </a:cubicBezTo>
                    <a:cubicBezTo>
                      <a:pt x="2093089" y="1435260"/>
                      <a:pt x="2122025" y="1504709"/>
                      <a:pt x="2133600" y="1554866"/>
                    </a:cubicBezTo>
                    <a:cubicBezTo>
                      <a:pt x="2145175" y="1605023"/>
                      <a:pt x="2164466" y="1659038"/>
                      <a:pt x="2168324" y="1728486"/>
                    </a:cubicBezTo>
                    <a:cubicBezTo>
                      <a:pt x="2172182" y="1797934"/>
                      <a:pt x="2170253" y="1950334"/>
                      <a:pt x="2156749" y="1971554"/>
                    </a:cubicBezTo>
                    <a:cubicBezTo>
                      <a:pt x="2143245" y="1992774"/>
                      <a:pt x="2112380" y="1884744"/>
                      <a:pt x="2087301" y="1855807"/>
                    </a:cubicBezTo>
                    <a:cubicBezTo>
                      <a:pt x="2062223" y="1826870"/>
                      <a:pt x="2017853" y="1788288"/>
                      <a:pt x="2006278" y="1797934"/>
                    </a:cubicBezTo>
                    <a:cubicBezTo>
                      <a:pt x="1994703" y="1807580"/>
                      <a:pt x="2008207" y="1877028"/>
                      <a:pt x="2017853" y="1913681"/>
                    </a:cubicBezTo>
                    <a:cubicBezTo>
                      <a:pt x="2027499" y="1950334"/>
                      <a:pt x="2058365" y="1961909"/>
                      <a:pt x="2064152" y="2017853"/>
                    </a:cubicBezTo>
                    <a:cubicBezTo>
                      <a:pt x="2069939" y="2073797"/>
                      <a:pt x="2062223" y="2216552"/>
                      <a:pt x="2052577" y="2249347"/>
                    </a:cubicBezTo>
                    <a:cubicBezTo>
                      <a:pt x="2042931" y="2282142"/>
                      <a:pt x="2006278" y="2214623"/>
                      <a:pt x="2006278" y="2214623"/>
                    </a:cubicBezTo>
                    <a:cubicBezTo>
                      <a:pt x="1975412" y="2191474"/>
                      <a:pt x="1896319" y="2122025"/>
                      <a:pt x="1867382" y="2110450"/>
                    </a:cubicBezTo>
                    <a:cubicBezTo>
                      <a:pt x="1838445" y="2098875"/>
                      <a:pt x="1828800" y="2122026"/>
                      <a:pt x="1832658" y="2145175"/>
                    </a:cubicBezTo>
                    <a:cubicBezTo>
                      <a:pt x="1836516" y="2168324"/>
                      <a:pt x="1873170" y="2206907"/>
                      <a:pt x="1890532" y="2249347"/>
                    </a:cubicBezTo>
                    <a:cubicBezTo>
                      <a:pt x="1907894" y="2291787"/>
                      <a:pt x="1932972" y="2341945"/>
                      <a:pt x="1936830" y="2399818"/>
                    </a:cubicBezTo>
                    <a:cubicBezTo>
                      <a:pt x="1940688" y="2457691"/>
                      <a:pt x="1923327" y="2538714"/>
                      <a:pt x="1913681" y="2596587"/>
                    </a:cubicBezTo>
                    <a:cubicBezTo>
                      <a:pt x="1904036" y="2654460"/>
                      <a:pt x="1894390" y="2725838"/>
                      <a:pt x="1878957" y="2747058"/>
                    </a:cubicBezTo>
                    <a:cubicBezTo>
                      <a:pt x="1863524" y="2768278"/>
                      <a:pt x="1842303" y="2743200"/>
                      <a:pt x="1821083" y="2723909"/>
                    </a:cubicBezTo>
                    <a:cubicBezTo>
                      <a:pt x="1799863" y="2704618"/>
                      <a:pt x="1772855" y="2654460"/>
                      <a:pt x="1751635" y="2631311"/>
                    </a:cubicBezTo>
                    <a:cubicBezTo>
                      <a:pt x="1730415" y="2608162"/>
                      <a:pt x="1707266" y="2579226"/>
                      <a:pt x="1693762" y="2585013"/>
                    </a:cubicBezTo>
                    <a:cubicBezTo>
                      <a:pt x="1680258" y="2590800"/>
                      <a:pt x="1666755" y="2631311"/>
                      <a:pt x="1670613" y="2666035"/>
                    </a:cubicBezTo>
                    <a:cubicBezTo>
                      <a:pt x="1674471" y="2700759"/>
                      <a:pt x="1703407" y="2752845"/>
                      <a:pt x="1716911" y="2793357"/>
                    </a:cubicBezTo>
                    <a:cubicBezTo>
                      <a:pt x="1730415" y="2833869"/>
                      <a:pt x="1743919" y="2870522"/>
                      <a:pt x="1751635" y="2909104"/>
                    </a:cubicBezTo>
                    <a:cubicBezTo>
                      <a:pt x="1759351" y="2947686"/>
                      <a:pt x="1776714" y="2980481"/>
                      <a:pt x="1763210" y="3024850"/>
                    </a:cubicBezTo>
                    <a:cubicBezTo>
                      <a:pt x="1749706" y="3069219"/>
                      <a:pt x="1697621" y="3134810"/>
                      <a:pt x="1670613" y="3175321"/>
                    </a:cubicBezTo>
                    <a:cubicBezTo>
                      <a:pt x="1643606" y="3215833"/>
                      <a:pt x="1624314" y="3262132"/>
                      <a:pt x="1601165" y="3267919"/>
                    </a:cubicBezTo>
                    <a:cubicBezTo>
                      <a:pt x="1578016" y="3273706"/>
                      <a:pt x="1556795" y="3238982"/>
                      <a:pt x="1531716" y="3210045"/>
                    </a:cubicBezTo>
                    <a:cubicBezTo>
                      <a:pt x="1506638" y="3181108"/>
                      <a:pt x="1475772" y="3103944"/>
                      <a:pt x="1450694" y="3094299"/>
                    </a:cubicBezTo>
                    <a:cubicBezTo>
                      <a:pt x="1425616" y="3084654"/>
                      <a:pt x="1383175" y="3125165"/>
                      <a:pt x="1381246" y="3152172"/>
                    </a:cubicBezTo>
                    <a:cubicBezTo>
                      <a:pt x="1379317" y="3179180"/>
                      <a:pt x="1415970" y="3225478"/>
                      <a:pt x="1439119" y="3256344"/>
                    </a:cubicBezTo>
                    <a:cubicBezTo>
                      <a:pt x="1462268" y="3287210"/>
                      <a:pt x="1514355" y="3306501"/>
                      <a:pt x="1520142" y="3337367"/>
                    </a:cubicBezTo>
                    <a:cubicBezTo>
                      <a:pt x="1525929" y="3368233"/>
                      <a:pt x="1496992" y="3404886"/>
                      <a:pt x="1473843" y="3441539"/>
                    </a:cubicBezTo>
                    <a:cubicBezTo>
                      <a:pt x="1450694" y="3478192"/>
                      <a:pt x="1414041" y="3559215"/>
                      <a:pt x="1381246" y="3557286"/>
                    </a:cubicBezTo>
                    <a:cubicBezTo>
                      <a:pt x="1348451" y="3555357"/>
                      <a:pt x="1306010" y="3468546"/>
                      <a:pt x="1277073" y="3429964"/>
                    </a:cubicBezTo>
                    <a:cubicBezTo>
                      <a:pt x="1248136" y="3391382"/>
                      <a:pt x="1207625" y="3325792"/>
                      <a:pt x="1207625" y="3325792"/>
                    </a:cubicBezTo>
                    <a:lnTo>
                      <a:pt x="1207625" y="3325792"/>
                    </a:lnTo>
                    <a:cubicBezTo>
                      <a:pt x="1211483" y="3350871"/>
                      <a:pt x="1213413" y="3429964"/>
                      <a:pt x="1230775" y="3476263"/>
                    </a:cubicBezTo>
                    <a:cubicBezTo>
                      <a:pt x="1248137" y="3522562"/>
                      <a:pt x="1315655" y="3572719"/>
                      <a:pt x="1311797" y="3603585"/>
                    </a:cubicBezTo>
                    <a:cubicBezTo>
                      <a:pt x="1307939" y="3634451"/>
                      <a:pt x="1232703" y="3663387"/>
                      <a:pt x="1207625" y="3661458"/>
                    </a:cubicBezTo>
                    <a:cubicBezTo>
                      <a:pt x="1182547" y="3659529"/>
                      <a:pt x="1174831" y="3620947"/>
                      <a:pt x="1161327" y="3592010"/>
                    </a:cubicBezTo>
                    <a:cubicBezTo>
                      <a:pt x="1147823" y="3563073"/>
                      <a:pt x="1138177" y="3495554"/>
                      <a:pt x="1126602" y="3487838"/>
                    </a:cubicBezTo>
                    <a:cubicBezTo>
                      <a:pt x="1115027" y="3480122"/>
                      <a:pt x="1086091" y="3518704"/>
                      <a:pt x="1091878" y="3545711"/>
                    </a:cubicBezTo>
                    <a:cubicBezTo>
                      <a:pt x="1097665" y="3572718"/>
                      <a:pt x="1170972" y="3624805"/>
                      <a:pt x="1161327" y="3649883"/>
                    </a:cubicBezTo>
                    <a:cubicBezTo>
                      <a:pt x="1151682" y="3674961"/>
                      <a:pt x="1057154" y="3700040"/>
                      <a:pt x="1034005" y="3696182"/>
                    </a:cubicBezTo>
                    <a:cubicBezTo>
                      <a:pt x="1010856" y="3692324"/>
                      <a:pt x="1032076" y="3653742"/>
                      <a:pt x="1022430" y="3626734"/>
                    </a:cubicBezTo>
                    <a:cubicBezTo>
                      <a:pt x="1012785" y="3599727"/>
                      <a:pt x="983848" y="3534137"/>
                      <a:pt x="976132" y="3534137"/>
                    </a:cubicBezTo>
                    <a:cubicBezTo>
                      <a:pt x="968416" y="3534137"/>
                      <a:pt x="972274" y="3593939"/>
                      <a:pt x="976132" y="3626734"/>
                    </a:cubicBezTo>
                    <a:cubicBezTo>
                      <a:pt x="979990" y="3659529"/>
                      <a:pt x="1012785" y="3709686"/>
                      <a:pt x="999281" y="3730906"/>
                    </a:cubicBezTo>
                    <a:cubicBezTo>
                      <a:pt x="985777" y="3752126"/>
                      <a:pt x="914400" y="3773347"/>
                      <a:pt x="895109" y="3754056"/>
                    </a:cubicBezTo>
                    <a:cubicBezTo>
                      <a:pt x="875818" y="3734765"/>
                      <a:pt x="900896" y="3638308"/>
                      <a:pt x="883534" y="3615159"/>
                    </a:cubicBezTo>
                    <a:cubicBezTo>
                      <a:pt x="866172" y="3592010"/>
                      <a:pt x="802512" y="3592010"/>
                      <a:pt x="790937" y="3615159"/>
                    </a:cubicBezTo>
                    <a:cubicBezTo>
                      <a:pt x="779362" y="3638309"/>
                      <a:pt x="819873" y="3727048"/>
                      <a:pt x="814086" y="3754056"/>
                    </a:cubicBezTo>
                    <a:cubicBezTo>
                      <a:pt x="808299" y="3781064"/>
                      <a:pt x="775504" y="3779134"/>
                      <a:pt x="756213" y="3777205"/>
                    </a:cubicBezTo>
                    <a:cubicBezTo>
                      <a:pt x="736922" y="3775276"/>
                      <a:pt x="707985" y="3767559"/>
                      <a:pt x="698339" y="3742481"/>
                    </a:cubicBezTo>
                    <a:cubicBezTo>
                      <a:pt x="688693" y="3717403"/>
                      <a:pt x="706056" y="3647954"/>
                      <a:pt x="698339" y="3626734"/>
                    </a:cubicBezTo>
                    <a:cubicBezTo>
                      <a:pt x="690623" y="3605514"/>
                      <a:pt x="663615" y="3599726"/>
                      <a:pt x="652040" y="3615159"/>
                    </a:cubicBezTo>
                    <a:cubicBezTo>
                      <a:pt x="640465" y="3630592"/>
                      <a:pt x="652040" y="3703898"/>
                      <a:pt x="628891" y="3719331"/>
                    </a:cubicBezTo>
                    <a:cubicBezTo>
                      <a:pt x="605742" y="3734764"/>
                      <a:pt x="538222" y="3723190"/>
                      <a:pt x="513144" y="3707757"/>
                    </a:cubicBezTo>
                    <a:cubicBezTo>
                      <a:pt x="488066" y="3692324"/>
                      <a:pt x="472633" y="3647954"/>
                      <a:pt x="478420" y="3626734"/>
                    </a:cubicBezTo>
                    <a:cubicBezTo>
                      <a:pt x="484207" y="3605514"/>
                      <a:pt x="551726" y="3586222"/>
                      <a:pt x="547868" y="3580435"/>
                    </a:cubicBezTo>
                    <a:cubicBezTo>
                      <a:pt x="544010" y="3574648"/>
                      <a:pt x="474562" y="3578506"/>
                      <a:pt x="455271" y="3592010"/>
                    </a:cubicBezTo>
                    <a:cubicBezTo>
                      <a:pt x="435980" y="3605514"/>
                      <a:pt x="449483" y="3657600"/>
                      <a:pt x="432121" y="3661458"/>
                    </a:cubicBezTo>
                    <a:cubicBezTo>
                      <a:pt x="414759" y="3665316"/>
                      <a:pt x="351099" y="3646025"/>
                      <a:pt x="351099" y="3615159"/>
                    </a:cubicBezTo>
                    <a:cubicBezTo>
                      <a:pt x="351099" y="3584293"/>
                      <a:pt x="437908" y="3499412"/>
                      <a:pt x="432121" y="3476263"/>
                    </a:cubicBezTo>
                    <a:cubicBezTo>
                      <a:pt x="426334" y="3453114"/>
                      <a:pt x="343382" y="3466617"/>
                      <a:pt x="316375" y="3476263"/>
                    </a:cubicBezTo>
                    <a:cubicBezTo>
                      <a:pt x="289368" y="3485909"/>
                      <a:pt x="285509" y="3530279"/>
                      <a:pt x="270076" y="3534137"/>
                    </a:cubicBezTo>
                    <a:cubicBezTo>
                      <a:pt x="254643" y="3537995"/>
                      <a:pt x="237281" y="3514846"/>
                      <a:pt x="223777" y="3499413"/>
                    </a:cubicBezTo>
                    <a:cubicBezTo>
                      <a:pt x="210273" y="3483980"/>
                      <a:pt x="169762" y="3466618"/>
                      <a:pt x="189053" y="3441539"/>
                    </a:cubicBezTo>
                    <a:cubicBezTo>
                      <a:pt x="208344" y="3416461"/>
                      <a:pt x="329878" y="3364375"/>
                      <a:pt x="339524" y="3348942"/>
                    </a:cubicBezTo>
                    <a:cubicBezTo>
                      <a:pt x="349170" y="3333509"/>
                      <a:pt x="273934" y="3335438"/>
                      <a:pt x="246927" y="3348942"/>
                    </a:cubicBezTo>
                    <a:cubicBezTo>
                      <a:pt x="219920" y="3362446"/>
                      <a:pt x="196769" y="3431893"/>
                      <a:pt x="177478" y="3429964"/>
                    </a:cubicBezTo>
                    <a:cubicBezTo>
                      <a:pt x="158187" y="3428035"/>
                      <a:pt x="115747" y="3368233"/>
                      <a:pt x="131180" y="3337367"/>
                    </a:cubicBezTo>
                    <a:cubicBezTo>
                      <a:pt x="146613" y="3306501"/>
                      <a:pt x="246927" y="3265989"/>
                      <a:pt x="270076" y="3244769"/>
                    </a:cubicBezTo>
                    <a:cubicBezTo>
                      <a:pt x="293225" y="3223549"/>
                      <a:pt x="295154" y="3204258"/>
                      <a:pt x="270076" y="3210045"/>
                    </a:cubicBezTo>
                    <a:cubicBezTo>
                      <a:pt x="244998" y="3215832"/>
                      <a:pt x="150471" y="3291069"/>
                      <a:pt x="119605" y="3279494"/>
                    </a:cubicBezTo>
                    <a:cubicBezTo>
                      <a:pt x="88739" y="3267919"/>
                      <a:pt x="61732" y="3169534"/>
                      <a:pt x="84881" y="3140597"/>
                    </a:cubicBezTo>
                    <a:cubicBezTo>
                      <a:pt x="108030" y="3111660"/>
                      <a:pt x="219919" y="3117448"/>
                      <a:pt x="258501" y="3105873"/>
                    </a:cubicBezTo>
                    <a:cubicBezTo>
                      <a:pt x="297083" y="3094298"/>
                      <a:pt x="337595" y="3082724"/>
                      <a:pt x="316375" y="3071149"/>
                    </a:cubicBezTo>
                    <a:cubicBezTo>
                      <a:pt x="295155" y="3059574"/>
                      <a:pt x="177479" y="3036425"/>
                      <a:pt x="131180" y="3036425"/>
                    </a:cubicBezTo>
                    <a:cubicBezTo>
                      <a:pt x="84881" y="3036425"/>
                      <a:pt x="59802" y="3086582"/>
                      <a:pt x="38582" y="3071149"/>
                    </a:cubicBezTo>
                    <a:cubicBezTo>
                      <a:pt x="17362" y="3055716"/>
                      <a:pt x="0" y="2990127"/>
                      <a:pt x="3858" y="2943828"/>
                    </a:cubicBezTo>
                    <a:cubicBezTo>
                      <a:pt x="7716" y="2897529"/>
                      <a:pt x="15433" y="2810719"/>
                      <a:pt x="61732" y="2793357"/>
                    </a:cubicBezTo>
                    <a:cubicBezTo>
                      <a:pt x="108031" y="2775995"/>
                      <a:pt x="246927" y="2841585"/>
                      <a:pt x="281651" y="2839656"/>
                    </a:cubicBezTo>
                    <a:cubicBezTo>
                      <a:pt x="316375" y="2837727"/>
                      <a:pt x="295154" y="2799144"/>
                      <a:pt x="270076" y="2781782"/>
                    </a:cubicBezTo>
                    <a:cubicBezTo>
                      <a:pt x="244998" y="2764420"/>
                      <a:pt x="169762" y="2741270"/>
                      <a:pt x="131180" y="2735483"/>
                    </a:cubicBezTo>
                    <a:cubicBezTo>
                      <a:pt x="92598" y="2729696"/>
                      <a:pt x="55944" y="2775995"/>
                      <a:pt x="38582" y="2747058"/>
                    </a:cubicBezTo>
                    <a:cubicBezTo>
                      <a:pt x="21220" y="2718121"/>
                      <a:pt x="25079" y="2608162"/>
                      <a:pt x="27008" y="2561863"/>
                    </a:cubicBezTo>
                    <a:cubicBezTo>
                      <a:pt x="28937" y="2515564"/>
                      <a:pt x="23150" y="2505919"/>
                      <a:pt x="50157" y="2469266"/>
                    </a:cubicBezTo>
                    <a:cubicBezTo>
                      <a:pt x="77165" y="2432613"/>
                      <a:pt x="158187" y="2374739"/>
                      <a:pt x="189053" y="2341944"/>
                    </a:cubicBezTo>
                    <a:cubicBezTo>
                      <a:pt x="219919" y="2309149"/>
                      <a:pt x="239210" y="2284071"/>
                      <a:pt x="235352" y="2272496"/>
                    </a:cubicBezTo>
                    <a:cubicBezTo>
                      <a:pt x="231494" y="2260921"/>
                      <a:pt x="187124" y="2268638"/>
                      <a:pt x="165904" y="2272496"/>
                    </a:cubicBezTo>
                    <a:cubicBezTo>
                      <a:pt x="144684" y="2276354"/>
                      <a:pt x="113817" y="2314936"/>
                      <a:pt x="108030" y="2295645"/>
                    </a:cubicBezTo>
                    <a:cubicBezTo>
                      <a:pt x="102243" y="2276354"/>
                      <a:pt x="117676" y="2208835"/>
                      <a:pt x="131180" y="2156749"/>
                    </a:cubicBezTo>
                    <a:cubicBezTo>
                      <a:pt x="144684" y="2104663"/>
                      <a:pt x="150471" y="2042931"/>
                      <a:pt x="189053" y="1983129"/>
                    </a:cubicBezTo>
                    <a:cubicBezTo>
                      <a:pt x="227635" y="1923327"/>
                      <a:pt x="320233" y="1842304"/>
                      <a:pt x="362673" y="1797934"/>
                    </a:cubicBezTo>
                    <a:cubicBezTo>
                      <a:pt x="405113" y="1753564"/>
                      <a:pt x="457200" y="1726556"/>
                      <a:pt x="443696" y="1716911"/>
                    </a:cubicBezTo>
                    <a:cubicBezTo>
                      <a:pt x="430192" y="1707266"/>
                      <a:pt x="318304" y="1734274"/>
                      <a:pt x="281651" y="1740061"/>
                    </a:cubicBezTo>
                    <a:cubicBezTo>
                      <a:pt x="244998" y="1745848"/>
                      <a:pt x="225706" y="1780572"/>
                      <a:pt x="223777" y="1751635"/>
                    </a:cubicBezTo>
                    <a:cubicBezTo>
                      <a:pt x="221848" y="1722698"/>
                      <a:pt x="233423" y="1628172"/>
                      <a:pt x="270076" y="1566440"/>
                    </a:cubicBezTo>
                    <a:cubicBezTo>
                      <a:pt x="306729" y="1504708"/>
                      <a:pt x="414759" y="1421756"/>
                      <a:pt x="443696" y="1381245"/>
                    </a:cubicBezTo>
                    <a:cubicBezTo>
                      <a:pt x="472633" y="1340734"/>
                      <a:pt x="462987" y="1323372"/>
                      <a:pt x="443696" y="1323372"/>
                    </a:cubicBezTo>
                    <a:cubicBezTo>
                      <a:pt x="424405" y="1323372"/>
                      <a:pt x="327949" y="1381245"/>
                      <a:pt x="327949" y="1381245"/>
                    </a:cubicBezTo>
                    <a:cubicBezTo>
                      <a:pt x="300942" y="1394749"/>
                      <a:pt x="277793" y="1429473"/>
                      <a:pt x="281651" y="1404395"/>
                    </a:cubicBezTo>
                    <a:cubicBezTo>
                      <a:pt x="285509" y="1379317"/>
                      <a:pt x="318304" y="1284790"/>
                      <a:pt x="351099" y="1230775"/>
                    </a:cubicBezTo>
                    <a:cubicBezTo>
                      <a:pt x="383894" y="1176760"/>
                      <a:pt x="447554" y="1115028"/>
                      <a:pt x="478420" y="1080304"/>
                    </a:cubicBezTo>
                    <a:cubicBezTo>
                      <a:pt x="509286" y="1045580"/>
                      <a:pt x="544010" y="1026288"/>
                      <a:pt x="536294" y="1022430"/>
                    </a:cubicBezTo>
                    <a:cubicBezTo>
                      <a:pt x="528578" y="1018572"/>
                      <a:pt x="462987" y="1041721"/>
                      <a:pt x="432121" y="1057154"/>
                    </a:cubicBezTo>
                    <a:cubicBezTo>
                      <a:pt x="401255" y="1072587"/>
                      <a:pt x="353028" y="1132390"/>
                      <a:pt x="351099" y="1115028"/>
                    </a:cubicBezTo>
                    <a:cubicBezTo>
                      <a:pt x="349170" y="1097666"/>
                      <a:pt x="381965" y="1006997"/>
                      <a:pt x="420547" y="952982"/>
                    </a:cubicBezTo>
                    <a:cubicBezTo>
                      <a:pt x="459129" y="898967"/>
                      <a:pt x="545939" y="825661"/>
                      <a:pt x="582592" y="790937"/>
                    </a:cubicBezTo>
                    <a:cubicBezTo>
                      <a:pt x="619245" y="756213"/>
                      <a:pt x="642395" y="750425"/>
                      <a:pt x="640466" y="744638"/>
                    </a:cubicBezTo>
                    <a:cubicBezTo>
                      <a:pt x="638537" y="738851"/>
                      <a:pt x="599955" y="740780"/>
                      <a:pt x="571018" y="756213"/>
                    </a:cubicBezTo>
                    <a:cubicBezTo>
                      <a:pt x="542081" y="771646"/>
                      <a:pt x="489995" y="819873"/>
                      <a:pt x="466846" y="837235"/>
                    </a:cubicBezTo>
                    <a:cubicBezTo>
                      <a:pt x="443697" y="854597"/>
                      <a:pt x="426334" y="887392"/>
                      <a:pt x="432121" y="860385"/>
                    </a:cubicBezTo>
                    <a:cubicBezTo>
                      <a:pt x="437908" y="833378"/>
                      <a:pt x="464917" y="738851"/>
                      <a:pt x="501570" y="675190"/>
                    </a:cubicBezTo>
                    <a:cubicBezTo>
                      <a:pt x="538223" y="611529"/>
                      <a:pt x="609600" y="528577"/>
                      <a:pt x="652040" y="478420"/>
                    </a:cubicBezTo>
                    <a:cubicBezTo>
                      <a:pt x="694480" y="428263"/>
                      <a:pt x="756213" y="374248"/>
                      <a:pt x="756213" y="374248"/>
                    </a:cubicBezTo>
                    <a:cubicBezTo>
                      <a:pt x="802512" y="327949"/>
                      <a:pt x="870031" y="246927"/>
                      <a:pt x="929833" y="200628"/>
                    </a:cubicBezTo>
                    <a:cubicBezTo>
                      <a:pt x="989635" y="154329"/>
                      <a:pt x="1059084" y="125393"/>
                      <a:pt x="1115028" y="96456"/>
                    </a:cubicBezTo>
                    <a:cubicBezTo>
                      <a:pt x="1170972" y="67519"/>
                      <a:pt x="1205697" y="42440"/>
                      <a:pt x="1265499" y="27007"/>
                    </a:cubicBezTo>
                    <a:cubicBezTo>
                      <a:pt x="1325301" y="11574"/>
                      <a:pt x="1400537" y="0"/>
                      <a:pt x="1473843" y="3858"/>
                    </a:cubicBezTo>
                    <a:cubicBezTo>
                      <a:pt x="1547149" y="7716"/>
                      <a:pt x="1614668" y="34723"/>
                      <a:pt x="1693762"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フリーフォーム 3"/>
              <p:cNvSpPr/>
              <p:nvPr/>
            </p:nvSpPr>
            <p:spPr>
              <a:xfrm>
                <a:off x="3760217" y="3972455"/>
                <a:ext cx="398899" cy="699151"/>
              </a:xfrm>
              <a:custGeom>
                <a:avLst/>
                <a:gdLst>
                  <a:gd name="connsiteX0" fmla="*/ 370390 w 399327"/>
                  <a:gd name="connsiteY0" fmla="*/ 44370 h 698339"/>
                  <a:gd name="connsiteX1" fmla="*/ 219919 w 399327"/>
                  <a:gd name="connsiteY1" fmla="*/ 9646 h 698339"/>
                  <a:gd name="connsiteX2" fmla="*/ 81023 w 399327"/>
                  <a:gd name="connsiteY2" fmla="*/ 9646 h 698339"/>
                  <a:gd name="connsiteX3" fmla="*/ 11575 w 399327"/>
                  <a:gd name="connsiteY3" fmla="*/ 67520 h 698339"/>
                  <a:gd name="connsiteX4" fmla="*/ 11575 w 399327"/>
                  <a:gd name="connsiteY4" fmla="*/ 125393 h 698339"/>
                  <a:gd name="connsiteX5" fmla="*/ 34724 w 399327"/>
                  <a:gd name="connsiteY5" fmla="*/ 194841 h 698339"/>
                  <a:gd name="connsiteX6" fmla="*/ 104172 w 399327"/>
                  <a:gd name="connsiteY6" fmla="*/ 275864 h 698339"/>
                  <a:gd name="connsiteX7" fmla="*/ 185195 w 399327"/>
                  <a:gd name="connsiteY7" fmla="*/ 299013 h 698339"/>
                  <a:gd name="connsiteX8" fmla="*/ 277793 w 399327"/>
                  <a:gd name="connsiteY8" fmla="*/ 345312 h 698339"/>
                  <a:gd name="connsiteX9" fmla="*/ 277793 w 399327"/>
                  <a:gd name="connsiteY9" fmla="*/ 391611 h 698339"/>
                  <a:gd name="connsiteX10" fmla="*/ 277793 w 399327"/>
                  <a:gd name="connsiteY10" fmla="*/ 565231 h 698339"/>
                  <a:gd name="connsiteX11" fmla="*/ 254643 w 399327"/>
                  <a:gd name="connsiteY11" fmla="*/ 692552 h 698339"/>
                  <a:gd name="connsiteX12" fmla="*/ 324091 w 399327"/>
                  <a:gd name="connsiteY12" fmla="*/ 530507 h 698339"/>
                  <a:gd name="connsiteX13" fmla="*/ 370390 w 399327"/>
                  <a:gd name="connsiteY13" fmla="*/ 333737 h 698339"/>
                  <a:gd name="connsiteX14" fmla="*/ 393539 w 399327"/>
                  <a:gd name="connsiteY14" fmla="*/ 148542 h 698339"/>
                  <a:gd name="connsiteX15" fmla="*/ 370390 w 399327"/>
                  <a:gd name="connsiteY15" fmla="*/ 44370 h 698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9327" h="698339">
                    <a:moveTo>
                      <a:pt x="370390" y="44370"/>
                    </a:moveTo>
                    <a:cubicBezTo>
                      <a:pt x="341453" y="21221"/>
                      <a:pt x="268147" y="15433"/>
                      <a:pt x="219919" y="9646"/>
                    </a:cubicBezTo>
                    <a:cubicBezTo>
                      <a:pt x="171691" y="3859"/>
                      <a:pt x="115747" y="0"/>
                      <a:pt x="81023" y="9646"/>
                    </a:cubicBezTo>
                    <a:cubicBezTo>
                      <a:pt x="46299" y="19292"/>
                      <a:pt x="23150" y="48229"/>
                      <a:pt x="11575" y="67520"/>
                    </a:cubicBezTo>
                    <a:cubicBezTo>
                      <a:pt x="0" y="86811"/>
                      <a:pt x="7717" y="104173"/>
                      <a:pt x="11575" y="125393"/>
                    </a:cubicBezTo>
                    <a:cubicBezTo>
                      <a:pt x="15433" y="146613"/>
                      <a:pt x="19291" y="169763"/>
                      <a:pt x="34724" y="194841"/>
                    </a:cubicBezTo>
                    <a:cubicBezTo>
                      <a:pt x="50157" y="219919"/>
                      <a:pt x="79094" y="258502"/>
                      <a:pt x="104172" y="275864"/>
                    </a:cubicBezTo>
                    <a:cubicBezTo>
                      <a:pt x="129250" y="293226"/>
                      <a:pt x="156258" y="287438"/>
                      <a:pt x="185195" y="299013"/>
                    </a:cubicBezTo>
                    <a:cubicBezTo>
                      <a:pt x="214132" y="310588"/>
                      <a:pt x="262360" y="329879"/>
                      <a:pt x="277793" y="345312"/>
                    </a:cubicBezTo>
                    <a:lnTo>
                      <a:pt x="277793" y="391611"/>
                    </a:lnTo>
                    <a:cubicBezTo>
                      <a:pt x="277793" y="428264"/>
                      <a:pt x="281651" y="515074"/>
                      <a:pt x="277793" y="565231"/>
                    </a:cubicBezTo>
                    <a:cubicBezTo>
                      <a:pt x="273935" y="615388"/>
                      <a:pt x="246927" y="698339"/>
                      <a:pt x="254643" y="692552"/>
                    </a:cubicBezTo>
                    <a:cubicBezTo>
                      <a:pt x="262359" y="686765"/>
                      <a:pt x="304800" y="590309"/>
                      <a:pt x="324091" y="530507"/>
                    </a:cubicBezTo>
                    <a:cubicBezTo>
                      <a:pt x="343382" y="470705"/>
                      <a:pt x="358815" y="397398"/>
                      <a:pt x="370390" y="333737"/>
                    </a:cubicBezTo>
                    <a:cubicBezTo>
                      <a:pt x="381965" y="270076"/>
                      <a:pt x="389681" y="192912"/>
                      <a:pt x="393539" y="148542"/>
                    </a:cubicBezTo>
                    <a:cubicBezTo>
                      <a:pt x="397397" y="104173"/>
                      <a:pt x="399327" y="67519"/>
                      <a:pt x="370390" y="4437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フリーフォーム 4"/>
              <p:cNvSpPr/>
              <p:nvPr/>
            </p:nvSpPr>
            <p:spPr>
              <a:xfrm>
                <a:off x="3791063" y="4167070"/>
                <a:ext cx="234317" cy="394725"/>
              </a:xfrm>
              <a:custGeom>
                <a:avLst/>
                <a:gdLst>
                  <a:gd name="connsiteX0" fmla="*/ 0 w 231494"/>
                  <a:gd name="connsiteY0" fmla="*/ 0 h 393539"/>
                  <a:gd name="connsiteX1" fmla="*/ 11575 w 231494"/>
                  <a:gd name="connsiteY1" fmla="*/ 150471 h 393539"/>
                  <a:gd name="connsiteX2" fmla="*/ 23150 w 231494"/>
                  <a:gd name="connsiteY2" fmla="*/ 208344 h 393539"/>
                  <a:gd name="connsiteX3" fmla="*/ 138896 w 231494"/>
                  <a:gd name="connsiteY3" fmla="*/ 254643 h 393539"/>
                  <a:gd name="connsiteX4" fmla="*/ 208345 w 231494"/>
                  <a:gd name="connsiteY4" fmla="*/ 289367 h 393539"/>
                  <a:gd name="connsiteX5" fmla="*/ 231494 w 231494"/>
                  <a:gd name="connsiteY5" fmla="*/ 393539 h 393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1494" h="393539">
                    <a:moveTo>
                      <a:pt x="0" y="0"/>
                    </a:moveTo>
                    <a:cubicBezTo>
                      <a:pt x="3858" y="57873"/>
                      <a:pt x="7717" y="115747"/>
                      <a:pt x="11575" y="150471"/>
                    </a:cubicBezTo>
                    <a:cubicBezTo>
                      <a:pt x="15433" y="185195"/>
                      <a:pt x="1930" y="190982"/>
                      <a:pt x="23150" y="208344"/>
                    </a:cubicBezTo>
                    <a:cubicBezTo>
                      <a:pt x="44370" y="225706"/>
                      <a:pt x="108030" y="241139"/>
                      <a:pt x="138896" y="254643"/>
                    </a:cubicBezTo>
                    <a:cubicBezTo>
                      <a:pt x="169762" y="268147"/>
                      <a:pt x="192912" y="266218"/>
                      <a:pt x="208345" y="289367"/>
                    </a:cubicBezTo>
                    <a:cubicBezTo>
                      <a:pt x="223778" y="312516"/>
                      <a:pt x="227636" y="353027"/>
                      <a:pt x="231494" y="39353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 name="フリーフォーム 5"/>
              <p:cNvSpPr/>
              <p:nvPr/>
            </p:nvSpPr>
            <p:spPr>
              <a:xfrm>
                <a:off x="3792985" y="4350367"/>
                <a:ext cx="231527" cy="252830"/>
              </a:xfrm>
              <a:custGeom>
                <a:avLst/>
                <a:gdLst>
                  <a:gd name="connsiteX0" fmla="*/ 1929 w 233423"/>
                  <a:gd name="connsiteY0" fmla="*/ 0 h 254643"/>
                  <a:gd name="connsiteX1" fmla="*/ 13504 w 233423"/>
                  <a:gd name="connsiteY1" fmla="*/ 150471 h 254643"/>
                  <a:gd name="connsiteX2" fmla="*/ 82952 w 233423"/>
                  <a:gd name="connsiteY2" fmla="*/ 196770 h 254643"/>
                  <a:gd name="connsiteX3" fmla="*/ 187124 w 233423"/>
                  <a:gd name="connsiteY3" fmla="*/ 219919 h 254643"/>
                  <a:gd name="connsiteX4" fmla="*/ 233423 w 233423"/>
                  <a:gd name="connsiteY4" fmla="*/ 254643 h 254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423" h="254643">
                    <a:moveTo>
                      <a:pt x="1929" y="0"/>
                    </a:moveTo>
                    <a:cubicBezTo>
                      <a:pt x="964" y="58838"/>
                      <a:pt x="0" y="117676"/>
                      <a:pt x="13504" y="150471"/>
                    </a:cubicBezTo>
                    <a:cubicBezTo>
                      <a:pt x="27008" y="183266"/>
                      <a:pt x="54015" y="185195"/>
                      <a:pt x="82952" y="196770"/>
                    </a:cubicBezTo>
                    <a:cubicBezTo>
                      <a:pt x="111889" y="208345"/>
                      <a:pt x="162046" y="210274"/>
                      <a:pt x="187124" y="219919"/>
                    </a:cubicBezTo>
                    <a:cubicBezTo>
                      <a:pt x="212202" y="229564"/>
                      <a:pt x="222812" y="242103"/>
                      <a:pt x="233423" y="254643"/>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 name="フリーフォーム 6"/>
              <p:cNvSpPr/>
              <p:nvPr/>
            </p:nvSpPr>
            <p:spPr>
              <a:xfrm>
                <a:off x="3784797" y="4488516"/>
                <a:ext cx="225948" cy="286368"/>
              </a:xfrm>
              <a:custGeom>
                <a:avLst/>
                <a:gdLst>
                  <a:gd name="connsiteX0" fmla="*/ 21219 w 229564"/>
                  <a:gd name="connsiteY0" fmla="*/ 0 h 287438"/>
                  <a:gd name="connsiteX1" fmla="*/ 9645 w 229564"/>
                  <a:gd name="connsiteY1" fmla="*/ 104172 h 287438"/>
                  <a:gd name="connsiteX2" fmla="*/ 9645 w 229564"/>
                  <a:gd name="connsiteY2" fmla="*/ 162045 h 287438"/>
                  <a:gd name="connsiteX3" fmla="*/ 67518 w 229564"/>
                  <a:gd name="connsiteY3" fmla="*/ 208344 h 287438"/>
                  <a:gd name="connsiteX4" fmla="*/ 136966 w 229564"/>
                  <a:gd name="connsiteY4" fmla="*/ 277792 h 287438"/>
                  <a:gd name="connsiteX5" fmla="*/ 194839 w 229564"/>
                  <a:gd name="connsiteY5" fmla="*/ 266218 h 287438"/>
                  <a:gd name="connsiteX6" fmla="*/ 229564 w 229564"/>
                  <a:gd name="connsiteY6" fmla="*/ 185195 h 28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564" h="287438">
                    <a:moveTo>
                      <a:pt x="21219" y="0"/>
                    </a:moveTo>
                    <a:cubicBezTo>
                      <a:pt x="16396" y="38582"/>
                      <a:pt x="11574" y="77165"/>
                      <a:pt x="9645" y="104172"/>
                    </a:cubicBezTo>
                    <a:cubicBezTo>
                      <a:pt x="7716" y="131179"/>
                      <a:pt x="0" y="144683"/>
                      <a:pt x="9645" y="162045"/>
                    </a:cubicBezTo>
                    <a:cubicBezTo>
                      <a:pt x="19290" y="179407"/>
                      <a:pt x="46298" y="189053"/>
                      <a:pt x="67518" y="208344"/>
                    </a:cubicBezTo>
                    <a:cubicBezTo>
                      <a:pt x="88738" y="227635"/>
                      <a:pt x="115746" y="268146"/>
                      <a:pt x="136966" y="277792"/>
                    </a:cubicBezTo>
                    <a:cubicBezTo>
                      <a:pt x="158186" y="287438"/>
                      <a:pt x="179406" y="281651"/>
                      <a:pt x="194839" y="266218"/>
                    </a:cubicBezTo>
                    <a:cubicBezTo>
                      <a:pt x="210272" y="250785"/>
                      <a:pt x="219918" y="217990"/>
                      <a:pt x="229564" y="18519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 name="フリーフォーム 7"/>
              <p:cNvSpPr/>
              <p:nvPr/>
            </p:nvSpPr>
            <p:spPr>
              <a:xfrm>
                <a:off x="3780525" y="4645395"/>
                <a:ext cx="220371" cy="273469"/>
              </a:xfrm>
              <a:custGeom>
                <a:avLst/>
                <a:gdLst>
                  <a:gd name="connsiteX0" fmla="*/ 1930 w 219919"/>
                  <a:gd name="connsiteY0" fmla="*/ 0 h 256573"/>
                  <a:gd name="connsiteX1" fmla="*/ 13504 w 219919"/>
                  <a:gd name="connsiteY1" fmla="*/ 115747 h 256573"/>
                  <a:gd name="connsiteX2" fmla="*/ 82952 w 219919"/>
                  <a:gd name="connsiteY2" fmla="*/ 173621 h 256573"/>
                  <a:gd name="connsiteX3" fmla="*/ 198699 w 219919"/>
                  <a:gd name="connsiteY3" fmla="*/ 254644 h 256573"/>
                  <a:gd name="connsiteX4" fmla="*/ 210274 w 219919"/>
                  <a:gd name="connsiteY4" fmla="*/ 162046 h 256573"/>
                  <a:gd name="connsiteX5" fmla="*/ 210274 w 219919"/>
                  <a:gd name="connsiteY5" fmla="*/ 92598 h 25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919" h="256573">
                    <a:moveTo>
                      <a:pt x="1930" y="0"/>
                    </a:moveTo>
                    <a:cubicBezTo>
                      <a:pt x="965" y="43405"/>
                      <a:pt x="0" y="86810"/>
                      <a:pt x="13504" y="115747"/>
                    </a:cubicBezTo>
                    <a:cubicBezTo>
                      <a:pt x="27008" y="144684"/>
                      <a:pt x="52086" y="150472"/>
                      <a:pt x="82952" y="173621"/>
                    </a:cubicBezTo>
                    <a:cubicBezTo>
                      <a:pt x="113818" y="196770"/>
                      <a:pt x="177479" y="256573"/>
                      <a:pt x="198699" y="254644"/>
                    </a:cubicBezTo>
                    <a:cubicBezTo>
                      <a:pt x="219919" y="252715"/>
                      <a:pt x="208345" y="189054"/>
                      <a:pt x="210274" y="162046"/>
                    </a:cubicBezTo>
                    <a:cubicBezTo>
                      <a:pt x="212203" y="135038"/>
                      <a:pt x="211238" y="113818"/>
                      <a:pt x="210274" y="92598"/>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 name="フリーフォーム 8"/>
              <p:cNvSpPr/>
              <p:nvPr/>
            </p:nvSpPr>
            <p:spPr>
              <a:xfrm>
                <a:off x="3780074" y="4009291"/>
                <a:ext cx="253845" cy="250249"/>
              </a:xfrm>
              <a:custGeom>
                <a:avLst/>
                <a:gdLst>
                  <a:gd name="connsiteX0" fmla="*/ 0 w 252715"/>
                  <a:gd name="connsiteY0" fmla="*/ 23150 h 250785"/>
                  <a:gd name="connsiteX1" fmla="*/ 92598 w 252715"/>
                  <a:gd name="connsiteY1" fmla="*/ 0 h 250785"/>
                  <a:gd name="connsiteX2" fmla="*/ 162046 w 252715"/>
                  <a:gd name="connsiteY2" fmla="*/ 23150 h 250785"/>
                  <a:gd name="connsiteX3" fmla="*/ 243069 w 252715"/>
                  <a:gd name="connsiteY3" fmla="*/ 92598 h 250785"/>
                  <a:gd name="connsiteX4" fmla="*/ 219919 w 252715"/>
                  <a:gd name="connsiteY4" fmla="*/ 196770 h 250785"/>
                  <a:gd name="connsiteX5" fmla="*/ 196770 w 252715"/>
                  <a:gd name="connsiteY5" fmla="*/ 243069 h 250785"/>
                  <a:gd name="connsiteX6" fmla="*/ 127322 w 252715"/>
                  <a:gd name="connsiteY6" fmla="*/ 243069 h 250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715" h="250785">
                    <a:moveTo>
                      <a:pt x="0" y="23150"/>
                    </a:moveTo>
                    <a:cubicBezTo>
                      <a:pt x="32795" y="11575"/>
                      <a:pt x="65590" y="0"/>
                      <a:pt x="92598" y="0"/>
                    </a:cubicBezTo>
                    <a:cubicBezTo>
                      <a:pt x="119606" y="0"/>
                      <a:pt x="136967" y="7717"/>
                      <a:pt x="162046" y="23150"/>
                    </a:cubicBezTo>
                    <a:cubicBezTo>
                      <a:pt x="187125" y="38583"/>
                      <a:pt x="233424" y="63661"/>
                      <a:pt x="243069" y="92598"/>
                    </a:cubicBezTo>
                    <a:cubicBezTo>
                      <a:pt x="252715" y="121535"/>
                      <a:pt x="227635" y="171692"/>
                      <a:pt x="219919" y="196770"/>
                    </a:cubicBezTo>
                    <a:cubicBezTo>
                      <a:pt x="212203" y="221848"/>
                      <a:pt x="212203" y="235353"/>
                      <a:pt x="196770" y="243069"/>
                    </a:cubicBezTo>
                    <a:cubicBezTo>
                      <a:pt x="181337" y="250785"/>
                      <a:pt x="154329" y="246927"/>
                      <a:pt x="127322" y="24306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 name="フリーフォーム 9"/>
              <p:cNvSpPr/>
              <p:nvPr/>
            </p:nvSpPr>
            <p:spPr>
              <a:xfrm>
                <a:off x="3794709" y="4268811"/>
                <a:ext cx="170158" cy="105777"/>
              </a:xfrm>
              <a:custGeom>
                <a:avLst/>
                <a:gdLst>
                  <a:gd name="connsiteX0" fmla="*/ 162046 w 171691"/>
                  <a:gd name="connsiteY0" fmla="*/ 0 h 104173"/>
                  <a:gd name="connsiteX1" fmla="*/ 150471 w 171691"/>
                  <a:gd name="connsiteY1" fmla="*/ 92598 h 104173"/>
                  <a:gd name="connsiteX2" fmla="*/ 34724 w 171691"/>
                  <a:gd name="connsiteY2" fmla="*/ 69448 h 104173"/>
                  <a:gd name="connsiteX3" fmla="*/ 0 w 171691"/>
                  <a:gd name="connsiteY3" fmla="*/ 11575 h 104173"/>
                </a:gdLst>
                <a:ahLst/>
                <a:cxnLst>
                  <a:cxn ang="0">
                    <a:pos x="connsiteX0" y="connsiteY0"/>
                  </a:cxn>
                  <a:cxn ang="0">
                    <a:pos x="connsiteX1" y="connsiteY1"/>
                  </a:cxn>
                  <a:cxn ang="0">
                    <a:pos x="connsiteX2" y="connsiteY2"/>
                  </a:cxn>
                  <a:cxn ang="0">
                    <a:pos x="connsiteX3" y="connsiteY3"/>
                  </a:cxn>
                </a:cxnLst>
                <a:rect l="l" t="t" r="r" b="b"/>
                <a:pathLst>
                  <a:path w="171691" h="104173">
                    <a:moveTo>
                      <a:pt x="162046" y="0"/>
                    </a:moveTo>
                    <a:cubicBezTo>
                      <a:pt x="166868" y="40511"/>
                      <a:pt x="171691" y="81023"/>
                      <a:pt x="150471" y="92598"/>
                    </a:cubicBezTo>
                    <a:cubicBezTo>
                      <a:pt x="129251" y="104173"/>
                      <a:pt x="59803" y="82952"/>
                      <a:pt x="34724" y="69448"/>
                    </a:cubicBezTo>
                    <a:cubicBezTo>
                      <a:pt x="9646" y="55944"/>
                      <a:pt x="4823" y="33759"/>
                      <a:pt x="0" y="1157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 name="フリーフォーム 10"/>
              <p:cNvSpPr/>
              <p:nvPr/>
            </p:nvSpPr>
            <p:spPr>
              <a:xfrm>
                <a:off x="4039408" y="4041295"/>
                <a:ext cx="574636" cy="681092"/>
              </a:xfrm>
              <a:custGeom>
                <a:avLst/>
                <a:gdLst>
                  <a:gd name="connsiteX0" fmla="*/ 127322 w 574876"/>
                  <a:gd name="connsiteY0" fmla="*/ 133109 h 680977"/>
                  <a:gd name="connsiteX1" fmla="*/ 173621 w 574876"/>
                  <a:gd name="connsiteY1" fmla="*/ 40511 h 680977"/>
                  <a:gd name="connsiteX2" fmla="*/ 266218 w 574876"/>
                  <a:gd name="connsiteY2" fmla="*/ 5787 h 680977"/>
                  <a:gd name="connsiteX3" fmla="*/ 416689 w 574876"/>
                  <a:gd name="connsiteY3" fmla="*/ 75235 h 680977"/>
                  <a:gd name="connsiteX4" fmla="*/ 509287 w 574876"/>
                  <a:gd name="connsiteY4" fmla="*/ 167833 h 680977"/>
                  <a:gd name="connsiteX5" fmla="*/ 555585 w 574876"/>
                  <a:gd name="connsiteY5" fmla="*/ 237281 h 680977"/>
                  <a:gd name="connsiteX6" fmla="*/ 555585 w 574876"/>
                  <a:gd name="connsiteY6" fmla="*/ 306729 h 680977"/>
                  <a:gd name="connsiteX7" fmla="*/ 439839 w 574876"/>
                  <a:gd name="connsiteY7" fmla="*/ 329878 h 680977"/>
                  <a:gd name="connsiteX8" fmla="*/ 381965 w 574876"/>
                  <a:gd name="connsiteY8" fmla="*/ 318304 h 680977"/>
                  <a:gd name="connsiteX9" fmla="*/ 219920 w 574876"/>
                  <a:gd name="connsiteY9" fmla="*/ 329878 h 680977"/>
                  <a:gd name="connsiteX10" fmla="*/ 162046 w 574876"/>
                  <a:gd name="connsiteY10" fmla="*/ 387752 h 680977"/>
                  <a:gd name="connsiteX11" fmla="*/ 81023 w 574876"/>
                  <a:gd name="connsiteY11" fmla="*/ 526648 h 680977"/>
                  <a:gd name="connsiteX12" fmla="*/ 11575 w 574876"/>
                  <a:gd name="connsiteY12" fmla="*/ 677119 h 680977"/>
                  <a:gd name="connsiteX13" fmla="*/ 11575 w 574876"/>
                  <a:gd name="connsiteY13" fmla="*/ 549797 h 68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74876" h="680977">
                    <a:moveTo>
                      <a:pt x="127322" y="133109"/>
                    </a:moveTo>
                    <a:cubicBezTo>
                      <a:pt x="138897" y="97420"/>
                      <a:pt x="150472" y="61731"/>
                      <a:pt x="173621" y="40511"/>
                    </a:cubicBezTo>
                    <a:cubicBezTo>
                      <a:pt x="196770" y="19291"/>
                      <a:pt x="225707" y="0"/>
                      <a:pt x="266218" y="5787"/>
                    </a:cubicBezTo>
                    <a:cubicBezTo>
                      <a:pt x="306729" y="11574"/>
                      <a:pt x="376178" y="48227"/>
                      <a:pt x="416689" y="75235"/>
                    </a:cubicBezTo>
                    <a:cubicBezTo>
                      <a:pt x="457200" y="102243"/>
                      <a:pt x="486138" y="140825"/>
                      <a:pt x="509287" y="167833"/>
                    </a:cubicBezTo>
                    <a:cubicBezTo>
                      <a:pt x="532436" y="194841"/>
                      <a:pt x="547869" y="214132"/>
                      <a:pt x="555585" y="237281"/>
                    </a:cubicBezTo>
                    <a:cubicBezTo>
                      <a:pt x="563301" y="260430"/>
                      <a:pt x="574876" y="291296"/>
                      <a:pt x="555585" y="306729"/>
                    </a:cubicBezTo>
                    <a:cubicBezTo>
                      <a:pt x="536294" y="322162"/>
                      <a:pt x="468776" y="327949"/>
                      <a:pt x="439839" y="329878"/>
                    </a:cubicBezTo>
                    <a:cubicBezTo>
                      <a:pt x="410902" y="331807"/>
                      <a:pt x="418618" y="318304"/>
                      <a:pt x="381965" y="318304"/>
                    </a:cubicBezTo>
                    <a:cubicBezTo>
                      <a:pt x="345312" y="318304"/>
                      <a:pt x="256573" y="318303"/>
                      <a:pt x="219920" y="329878"/>
                    </a:cubicBezTo>
                    <a:cubicBezTo>
                      <a:pt x="183267" y="341453"/>
                      <a:pt x="185195" y="354957"/>
                      <a:pt x="162046" y="387752"/>
                    </a:cubicBezTo>
                    <a:cubicBezTo>
                      <a:pt x="138897" y="420547"/>
                      <a:pt x="106101" y="478420"/>
                      <a:pt x="81023" y="526648"/>
                    </a:cubicBezTo>
                    <a:cubicBezTo>
                      <a:pt x="55945" y="574876"/>
                      <a:pt x="23150" y="673261"/>
                      <a:pt x="11575" y="677119"/>
                    </a:cubicBezTo>
                    <a:cubicBezTo>
                      <a:pt x="0" y="680977"/>
                      <a:pt x="5787" y="615387"/>
                      <a:pt x="11575" y="54979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 name="フリーフォーム 11"/>
              <p:cNvSpPr/>
              <p:nvPr/>
            </p:nvSpPr>
            <p:spPr>
              <a:xfrm>
                <a:off x="4064920" y="4362638"/>
                <a:ext cx="504898" cy="322486"/>
              </a:xfrm>
              <a:custGeom>
                <a:avLst/>
                <a:gdLst>
                  <a:gd name="connsiteX0" fmla="*/ 486137 w 486137"/>
                  <a:gd name="connsiteY0" fmla="*/ 0 h 324091"/>
                  <a:gd name="connsiteX1" fmla="*/ 370390 w 486137"/>
                  <a:gd name="connsiteY1" fmla="*/ 104172 h 324091"/>
                  <a:gd name="connsiteX2" fmla="*/ 266218 w 486137"/>
                  <a:gd name="connsiteY2" fmla="*/ 104172 h 324091"/>
                  <a:gd name="connsiteX3" fmla="*/ 196770 w 486137"/>
                  <a:gd name="connsiteY3" fmla="*/ 92597 h 324091"/>
                  <a:gd name="connsiteX4" fmla="*/ 150471 w 486137"/>
                  <a:gd name="connsiteY4" fmla="*/ 127321 h 324091"/>
                  <a:gd name="connsiteX5" fmla="*/ 81023 w 486137"/>
                  <a:gd name="connsiteY5" fmla="*/ 243068 h 324091"/>
                  <a:gd name="connsiteX6" fmla="*/ 0 w 486137"/>
                  <a:gd name="connsiteY6" fmla="*/ 324091 h 32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137" h="324091">
                    <a:moveTo>
                      <a:pt x="486137" y="0"/>
                    </a:moveTo>
                    <a:cubicBezTo>
                      <a:pt x="446590" y="43405"/>
                      <a:pt x="407043" y="86810"/>
                      <a:pt x="370390" y="104172"/>
                    </a:cubicBezTo>
                    <a:cubicBezTo>
                      <a:pt x="333737" y="121534"/>
                      <a:pt x="295155" y="106101"/>
                      <a:pt x="266218" y="104172"/>
                    </a:cubicBezTo>
                    <a:cubicBezTo>
                      <a:pt x="237281" y="102243"/>
                      <a:pt x="216061" y="88739"/>
                      <a:pt x="196770" y="92597"/>
                    </a:cubicBezTo>
                    <a:cubicBezTo>
                      <a:pt x="177479" y="96455"/>
                      <a:pt x="169762" y="102243"/>
                      <a:pt x="150471" y="127321"/>
                    </a:cubicBezTo>
                    <a:cubicBezTo>
                      <a:pt x="131180" y="152400"/>
                      <a:pt x="106101" y="210273"/>
                      <a:pt x="81023" y="243068"/>
                    </a:cubicBezTo>
                    <a:cubicBezTo>
                      <a:pt x="55945" y="275863"/>
                      <a:pt x="27972" y="299977"/>
                      <a:pt x="0" y="324091"/>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 name="フリーフォーム 12"/>
              <p:cNvSpPr/>
              <p:nvPr/>
            </p:nvSpPr>
            <p:spPr>
              <a:xfrm>
                <a:off x="4059936" y="4479968"/>
                <a:ext cx="382160" cy="214131"/>
              </a:xfrm>
              <a:custGeom>
                <a:avLst/>
                <a:gdLst>
                  <a:gd name="connsiteX0" fmla="*/ 347240 w 347240"/>
                  <a:gd name="connsiteY0" fmla="*/ 0 h 219919"/>
                  <a:gd name="connsiteX1" fmla="*/ 324091 w 347240"/>
                  <a:gd name="connsiteY1" fmla="*/ 81022 h 219919"/>
                  <a:gd name="connsiteX2" fmla="*/ 277792 w 347240"/>
                  <a:gd name="connsiteY2" fmla="*/ 150470 h 219919"/>
                  <a:gd name="connsiteX3" fmla="*/ 138896 w 347240"/>
                  <a:gd name="connsiteY3" fmla="*/ 173620 h 219919"/>
                  <a:gd name="connsiteX4" fmla="*/ 0 w 347240"/>
                  <a:gd name="connsiteY4" fmla="*/ 219919 h 219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 h="219919">
                    <a:moveTo>
                      <a:pt x="347240" y="0"/>
                    </a:moveTo>
                    <a:cubicBezTo>
                      <a:pt x="341453" y="27972"/>
                      <a:pt x="335666" y="55944"/>
                      <a:pt x="324091" y="81022"/>
                    </a:cubicBezTo>
                    <a:cubicBezTo>
                      <a:pt x="312516" y="106100"/>
                      <a:pt x="308658" y="135037"/>
                      <a:pt x="277792" y="150470"/>
                    </a:cubicBezTo>
                    <a:cubicBezTo>
                      <a:pt x="246926" y="165903"/>
                      <a:pt x="185195" y="162045"/>
                      <a:pt x="138896" y="173620"/>
                    </a:cubicBezTo>
                    <a:cubicBezTo>
                      <a:pt x="92597" y="185195"/>
                      <a:pt x="46298" y="202557"/>
                      <a:pt x="0" y="21991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 name="フリーフォーム 13"/>
              <p:cNvSpPr/>
              <p:nvPr/>
            </p:nvSpPr>
            <p:spPr>
              <a:xfrm>
                <a:off x="3993234" y="4637569"/>
                <a:ext cx="407266" cy="175433"/>
              </a:xfrm>
              <a:custGeom>
                <a:avLst/>
                <a:gdLst>
                  <a:gd name="connsiteX0" fmla="*/ 393539 w 407043"/>
                  <a:gd name="connsiteY0" fmla="*/ 0 h 175550"/>
                  <a:gd name="connsiteX1" fmla="*/ 405114 w 407043"/>
                  <a:gd name="connsiteY1" fmla="*/ 81023 h 175550"/>
                  <a:gd name="connsiteX2" fmla="*/ 381964 w 407043"/>
                  <a:gd name="connsiteY2" fmla="*/ 162046 h 175550"/>
                  <a:gd name="connsiteX3" fmla="*/ 254643 w 407043"/>
                  <a:gd name="connsiteY3" fmla="*/ 162046 h 175550"/>
                  <a:gd name="connsiteX4" fmla="*/ 162045 w 407043"/>
                  <a:gd name="connsiteY4" fmla="*/ 173620 h 175550"/>
                  <a:gd name="connsiteX5" fmla="*/ 46299 w 407043"/>
                  <a:gd name="connsiteY5" fmla="*/ 162046 h 175550"/>
                  <a:gd name="connsiteX6" fmla="*/ 0 w 407043"/>
                  <a:gd name="connsiteY6" fmla="*/ 104172 h 175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043" h="175550">
                    <a:moveTo>
                      <a:pt x="393539" y="0"/>
                    </a:moveTo>
                    <a:cubicBezTo>
                      <a:pt x="400291" y="27007"/>
                      <a:pt x="407043" y="54015"/>
                      <a:pt x="405114" y="81023"/>
                    </a:cubicBezTo>
                    <a:cubicBezTo>
                      <a:pt x="403185" y="108031"/>
                      <a:pt x="407043" y="148542"/>
                      <a:pt x="381964" y="162046"/>
                    </a:cubicBezTo>
                    <a:cubicBezTo>
                      <a:pt x="356886" y="175550"/>
                      <a:pt x="291296" y="160117"/>
                      <a:pt x="254643" y="162046"/>
                    </a:cubicBezTo>
                    <a:cubicBezTo>
                      <a:pt x="217990" y="163975"/>
                      <a:pt x="196769" y="173620"/>
                      <a:pt x="162045" y="173620"/>
                    </a:cubicBezTo>
                    <a:cubicBezTo>
                      <a:pt x="127321" y="173620"/>
                      <a:pt x="73306" y="173621"/>
                      <a:pt x="46299" y="162046"/>
                    </a:cubicBezTo>
                    <a:cubicBezTo>
                      <a:pt x="19292" y="150471"/>
                      <a:pt x="9646" y="127321"/>
                      <a:pt x="0" y="10417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 name="フリーフォーム 14"/>
              <p:cNvSpPr/>
              <p:nvPr/>
            </p:nvSpPr>
            <p:spPr>
              <a:xfrm>
                <a:off x="3994125" y="4805140"/>
                <a:ext cx="345897" cy="116094"/>
              </a:xfrm>
              <a:custGeom>
                <a:avLst/>
                <a:gdLst>
                  <a:gd name="connsiteX0" fmla="*/ 347240 w 347240"/>
                  <a:gd name="connsiteY0" fmla="*/ 0 h 115747"/>
                  <a:gd name="connsiteX1" fmla="*/ 312516 w 347240"/>
                  <a:gd name="connsiteY1" fmla="*/ 81023 h 115747"/>
                  <a:gd name="connsiteX2" fmla="*/ 196769 w 347240"/>
                  <a:gd name="connsiteY2" fmla="*/ 104173 h 115747"/>
                  <a:gd name="connsiteX3" fmla="*/ 69448 w 347240"/>
                  <a:gd name="connsiteY3" fmla="*/ 92598 h 115747"/>
                  <a:gd name="connsiteX4" fmla="*/ 0 w 347240"/>
                  <a:gd name="connsiteY4" fmla="*/ 115747 h 11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240" h="115747">
                    <a:moveTo>
                      <a:pt x="347240" y="0"/>
                    </a:moveTo>
                    <a:cubicBezTo>
                      <a:pt x="342417" y="31830"/>
                      <a:pt x="337594" y="63661"/>
                      <a:pt x="312516" y="81023"/>
                    </a:cubicBezTo>
                    <a:cubicBezTo>
                      <a:pt x="287438" y="98385"/>
                      <a:pt x="237280" y="102244"/>
                      <a:pt x="196769" y="104173"/>
                    </a:cubicBezTo>
                    <a:cubicBezTo>
                      <a:pt x="156258" y="106102"/>
                      <a:pt x="102243" y="90669"/>
                      <a:pt x="69448" y="92598"/>
                    </a:cubicBezTo>
                    <a:cubicBezTo>
                      <a:pt x="36653" y="94527"/>
                      <a:pt x="18326" y="105137"/>
                      <a:pt x="0" y="11574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 name="フリーフォーム 15"/>
              <p:cNvSpPr/>
              <p:nvPr/>
            </p:nvSpPr>
            <p:spPr>
              <a:xfrm>
                <a:off x="4321537" y="4176200"/>
                <a:ext cx="200844" cy="185752"/>
              </a:xfrm>
              <a:custGeom>
                <a:avLst/>
                <a:gdLst>
                  <a:gd name="connsiteX0" fmla="*/ 200627 w 200627"/>
                  <a:gd name="connsiteY0" fmla="*/ 11575 h 185196"/>
                  <a:gd name="connsiteX1" fmla="*/ 61731 w 200627"/>
                  <a:gd name="connsiteY1" fmla="*/ 11575 h 185196"/>
                  <a:gd name="connsiteX2" fmla="*/ 15432 w 200627"/>
                  <a:gd name="connsiteY2" fmla="*/ 81024 h 185196"/>
                  <a:gd name="connsiteX3" fmla="*/ 3858 w 200627"/>
                  <a:gd name="connsiteY3" fmla="*/ 162046 h 185196"/>
                  <a:gd name="connsiteX4" fmla="*/ 38582 w 200627"/>
                  <a:gd name="connsiteY4" fmla="*/ 185196 h 185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627" h="185196">
                    <a:moveTo>
                      <a:pt x="200627" y="11575"/>
                    </a:moveTo>
                    <a:cubicBezTo>
                      <a:pt x="146612" y="5787"/>
                      <a:pt x="92597" y="0"/>
                      <a:pt x="61731" y="11575"/>
                    </a:cubicBezTo>
                    <a:cubicBezTo>
                      <a:pt x="30865" y="23150"/>
                      <a:pt x="25077" y="55946"/>
                      <a:pt x="15432" y="81024"/>
                    </a:cubicBezTo>
                    <a:cubicBezTo>
                      <a:pt x="5787" y="106102"/>
                      <a:pt x="0" y="144684"/>
                      <a:pt x="3858" y="162046"/>
                    </a:cubicBezTo>
                    <a:cubicBezTo>
                      <a:pt x="7716" y="179408"/>
                      <a:pt x="23149" y="182302"/>
                      <a:pt x="38582" y="185196"/>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 name="フリーフォーム 16"/>
              <p:cNvSpPr/>
              <p:nvPr/>
            </p:nvSpPr>
            <p:spPr>
              <a:xfrm rot="493562">
                <a:off x="4322096" y="4370441"/>
                <a:ext cx="119949" cy="98036"/>
              </a:xfrm>
              <a:custGeom>
                <a:avLst/>
                <a:gdLst>
                  <a:gd name="connsiteX0" fmla="*/ 28936 w 121533"/>
                  <a:gd name="connsiteY0" fmla="*/ 0 h 100314"/>
                  <a:gd name="connsiteX1" fmla="*/ 5787 w 121533"/>
                  <a:gd name="connsiteY1" fmla="*/ 46298 h 100314"/>
                  <a:gd name="connsiteX2" fmla="*/ 63660 w 121533"/>
                  <a:gd name="connsiteY2" fmla="*/ 92597 h 100314"/>
                  <a:gd name="connsiteX3" fmla="*/ 121533 w 121533"/>
                  <a:gd name="connsiteY3" fmla="*/ 92597 h 100314"/>
                </a:gdLst>
                <a:ahLst/>
                <a:cxnLst>
                  <a:cxn ang="0">
                    <a:pos x="connsiteX0" y="connsiteY0"/>
                  </a:cxn>
                  <a:cxn ang="0">
                    <a:pos x="connsiteX1" y="connsiteY1"/>
                  </a:cxn>
                  <a:cxn ang="0">
                    <a:pos x="connsiteX2" y="connsiteY2"/>
                  </a:cxn>
                  <a:cxn ang="0">
                    <a:pos x="connsiteX3" y="connsiteY3"/>
                  </a:cxn>
                </a:cxnLst>
                <a:rect l="l" t="t" r="r" b="b"/>
                <a:pathLst>
                  <a:path w="121533" h="100314">
                    <a:moveTo>
                      <a:pt x="28936" y="0"/>
                    </a:moveTo>
                    <a:cubicBezTo>
                      <a:pt x="14468" y="15432"/>
                      <a:pt x="0" y="30865"/>
                      <a:pt x="5787" y="46298"/>
                    </a:cubicBezTo>
                    <a:cubicBezTo>
                      <a:pt x="11574" y="61731"/>
                      <a:pt x="44369" y="84881"/>
                      <a:pt x="63660" y="92597"/>
                    </a:cubicBezTo>
                    <a:cubicBezTo>
                      <a:pt x="82951" y="100314"/>
                      <a:pt x="102242" y="96455"/>
                      <a:pt x="121533" y="9259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 name="フリーフォーム 17"/>
              <p:cNvSpPr/>
              <p:nvPr/>
            </p:nvSpPr>
            <p:spPr>
              <a:xfrm>
                <a:off x="4026432" y="4298094"/>
                <a:ext cx="231529" cy="98036"/>
              </a:xfrm>
              <a:custGeom>
                <a:avLst/>
                <a:gdLst>
                  <a:gd name="connsiteX0" fmla="*/ 0 w 231494"/>
                  <a:gd name="connsiteY0" fmla="*/ 3858 h 96456"/>
                  <a:gd name="connsiteX1" fmla="*/ 46299 w 231494"/>
                  <a:gd name="connsiteY1" fmla="*/ 38582 h 96456"/>
                  <a:gd name="connsiteX2" fmla="*/ 69448 w 231494"/>
                  <a:gd name="connsiteY2" fmla="*/ 50157 h 96456"/>
                  <a:gd name="connsiteX3" fmla="*/ 115747 w 231494"/>
                  <a:gd name="connsiteY3" fmla="*/ 3858 h 96456"/>
                  <a:gd name="connsiteX4" fmla="*/ 138896 w 231494"/>
                  <a:gd name="connsiteY4" fmla="*/ 73306 h 96456"/>
                  <a:gd name="connsiteX5" fmla="*/ 162045 w 231494"/>
                  <a:gd name="connsiteY5" fmla="*/ 96456 h 96456"/>
                  <a:gd name="connsiteX6" fmla="*/ 231494 w 231494"/>
                  <a:gd name="connsiteY6" fmla="*/ 73306 h 9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494" h="96456">
                    <a:moveTo>
                      <a:pt x="0" y="3858"/>
                    </a:moveTo>
                    <a:cubicBezTo>
                      <a:pt x="17362" y="17362"/>
                      <a:pt x="34724" y="30866"/>
                      <a:pt x="46299" y="38582"/>
                    </a:cubicBezTo>
                    <a:cubicBezTo>
                      <a:pt x="57874" y="46298"/>
                      <a:pt x="57873" y="55944"/>
                      <a:pt x="69448" y="50157"/>
                    </a:cubicBezTo>
                    <a:cubicBezTo>
                      <a:pt x="81023" y="44370"/>
                      <a:pt x="104172" y="0"/>
                      <a:pt x="115747" y="3858"/>
                    </a:cubicBezTo>
                    <a:cubicBezTo>
                      <a:pt x="127322" y="7716"/>
                      <a:pt x="131180" y="57873"/>
                      <a:pt x="138896" y="73306"/>
                    </a:cubicBezTo>
                    <a:cubicBezTo>
                      <a:pt x="146612" y="88739"/>
                      <a:pt x="146612" y="96456"/>
                      <a:pt x="162045" y="96456"/>
                    </a:cubicBezTo>
                    <a:cubicBezTo>
                      <a:pt x="177478" y="96456"/>
                      <a:pt x="204486" y="84881"/>
                      <a:pt x="231494" y="73306"/>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 name="フリーフォーム 18"/>
              <p:cNvSpPr>
                <a:spLocks noChangeAspect="1"/>
              </p:cNvSpPr>
              <p:nvPr/>
            </p:nvSpPr>
            <p:spPr>
              <a:xfrm rot="540000">
                <a:off x="3878948" y="4913031"/>
                <a:ext cx="147842" cy="178014"/>
              </a:xfrm>
              <a:custGeom>
                <a:avLst/>
                <a:gdLst>
                  <a:gd name="connsiteX0" fmla="*/ 65590 w 185195"/>
                  <a:gd name="connsiteY0" fmla="*/ 0 h 223778"/>
                  <a:gd name="connsiteX1" fmla="*/ 19291 w 185195"/>
                  <a:gd name="connsiteY1" fmla="*/ 92598 h 223778"/>
                  <a:gd name="connsiteX2" fmla="*/ 7717 w 185195"/>
                  <a:gd name="connsiteY2" fmla="*/ 162046 h 223778"/>
                  <a:gd name="connsiteX3" fmla="*/ 65590 w 185195"/>
                  <a:gd name="connsiteY3" fmla="*/ 173621 h 223778"/>
                  <a:gd name="connsiteX4" fmla="*/ 111889 w 185195"/>
                  <a:gd name="connsiteY4" fmla="*/ 57874 h 223778"/>
                  <a:gd name="connsiteX5" fmla="*/ 111889 w 185195"/>
                  <a:gd name="connsiteY5" fmla="*/ 115747 h 223778"/>
                  <a:gd name="connsiteX6" fmla="*/ 77165 w 185195"/>
                  <a:gd name="connsiteY6" fmla="*/ 185195 h 223778"/>
                  <a:gd name="connsiteX7" fmla="*/ 146613 w 185195"/>
                  <a:gd name="connsiteY7" fmla="*/ 208345 h 223778"/>
                  <a:gd name="connsiteX8" fmla="*/ 181337 w 185195"/>
                  <a:gd name="connsiteY8" fmla="*/ 92598 h 223778"/>
                  <a:gd name="connsiteX9" fmla="*/ 169762 w 185195"/>
                  <a:gd name="connsiteY9" fmla="*/ 23150 h 22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195" h="223778">
                    <a:moveTo>
                      <a:pt x="65590" y="0"/>
                    </a:moveTo>
                    <a:cubicBezTo>
                      <a:pt x="47263" y="32795"/>
                      <a:pt x="28937" y="65590"/>
                      <a:pt x="19291" y="92598"/>
                    </a:cubicBezTo>
                    <a:cubicBezTo>
                      <a:pt x="9645" y="119606"/>
                      <a:pt x="0" y="148542"/>
                      <a:pt x="7717" y="162046"/>
                    </a:cubicBezTo>
                    <a:cubicBezTo>
                      <a:pt x="15434" y="175550"/>
                      <a:pt x="48228" y="190983"/>
                      <a:pt x="65590" y="173621"/>
                    </a:cubicBezTo>
                    <a:cubicBezTo>
                      <a:pt x="82952" y="156259"/>
                      <a:pt x="104173" y="67520"/>
                      <a:pt x="111889" y="57874"/>
                    </a:cubicBezTo>
                    <a:cubicBezTo>
                      <a:pt x="119605" y="48228"/>
                      <a:pt x="117676" y="94527"/>
                      <a:pt x="111889" y="115747"/>
                    </a:cubicBezTo>
                    <a:cubicBezTo>
                      <a:pt x="106102" y="136967"/>
                      <a:pt x="71378" y="169762"/>
                      <a:pt x="77165" y="185195"/>
                    </a:cubicBezTo>
                    <a:cubicBezTo>
                      <a:pt x="82952" y="200628"/>
                      <a:pt x="129251" y="223778"/>
                      <a:pt x="146613" y="208345"/>
                    </a:cubicBezTo>
                    <a:cubicBezTo>
                      <a:pt x="163975" y="192912"/>
                      <a:pt x="177479" y="123464"/>
                      <a:pt x="181337" y="92598"/>
                    </a:cubicBezTo>
                    <a:cubicBezTo>
                      <a:pt x="185195" y="61732"/>
                      <a:pt x="177478" y="42441"/>
                      <a:pt x="169762" y="23150"/>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 name="フリーフォーム 19"/>
              <p:cNvSpPr/>
              <p:nvPr/>
            </p:nvSpPr>
            <p:spPr>
              <a:xfrm>
                <a:off x="3775443" y="4830561"/>
                <a:ext cx="119949" cy="128995"/>
              </a:xfrm>
              <a:custGeom>
                <a:avLst/>
                <a:gdLst>
                  <a:gd name="connsiteX0" fmla="*/ 73306 w 119605"/>
                  <a:gd name="connsiteY0" fmla="*/ 0 h 127322"/>
                  <a:gd name="connsiteX1" fmla="*/ 27008 w 119605"/>
                  <a:gd name="connsiteY1" fmla="*/ 23149 h 127322"/>
                  <a:gd name="connsiteX2" fmla="*/ 15433 w 119605"/>
                  <a:gd name="connsiteY2" fmla="*/ 92598 h 127322"/>
                  <a:gd name="connsiteX3" fmla="*/ 119605 w 119605"/>
                  <a:gd name="connsiteY3" fmla="*/ 127322 h 127322"/>
                </a:gdLst>
                <a:ahLst/>
                <a:cxnLst>
                  <a:cxn ang="0">
                    <a:pos x="connsiteX0" y="connsiteY0"/>
                  </a:cxn>
                  <a:cxn ang="0">
                    <a:pos x="connsiteX1" y="connsiteY1"/>
                  </a:cxn>
                  <a:cxn ang="0">
                    <a:pos x="connsiteX2" y="connsiteY2"/>
                  </a:cxn>
                  <a:cxn ang="0">
                    <a:pos x="connsiteX3" y="connsiteY3"/>
                  </a:cxn>
                </a:cxnLst>
                <a:rect l="l" t="t" r="r" b="b"/>
                <a:pathLst>
                  <a:path w="119605" h="127322">
                    <a:moveTo>
                      <a:pt x="73306" y="0"/>
                    </a:moveTo>
                    <a:cubicBezTo>
                      <a:pt x="54979" y="3858"/>
                      <a:pt x="36653" y="7716"/>
                      <a:pt x="27008" y="23149"/>
                    </a:cubicBezTo>
                    <a:cubicBezTo>
                      <a:pt x="17363" y="38582"/>
                      <a:pt x="0" y="75236"/>
                      <a:pt x="15433" y="92598"/>
                    </a:cubicBezTo>
                    <a:cubicBezTo>
                      <a:pt x="30866" y="109960"/>
                      <a:pt x="75235" y="118641"/>
                      <a:pt x="119605" y="12732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 name="フリーフォーム 20"/>
              <p:cNvSpPr/>
              <p:nvPr/>
            </p:nvSpPr>
            <p:spPr>
              <a:xfrm>
                <a:off x="4023782" y="4907251"/>
                <a:ext cx="198053" cy="128995"/>
              </a:xfrm>
              <a:custGeom>
                <a:avLst/>
                <a:gdLst>
                  <a:gd name="connsiteX0" fmla="*/ 162045 w 198698"/>
                  <a:gd name="connsiteY0" fmla="*/ 0 h 131179"/>
                  <a:gd name="connsiteX1" fmla="*/ 196769 w 198698"/>
                  <a:gd name="connsiteY1" fmla="*/ 69448 h 131179"/>
                  <a:gd name="connsiteX2" fmla="*/ 173620 w 198698"/>
                  <a:gd name="connsiteY2" fmla="*/ 104172 h 131179"/>
                  <a:gd name="connsiteX3" fmla="*/ 57873 w 198698"/>
                  <a:gd name="connsiteY3" fmla="*/ 127321 h 131179"/>
                  <a:gd name="connsiteX4" fmla="*/ 0 w 198698"/>
                  <a:gd name="connsiteY4" fmla="*/ 127321 h 131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698" h="131179">
                    <a:moveTo>
                      <a:pt x="162045" y="0"/>
                    </a:moveTo>
                    <a:cubicBezTo>
                      <a:pt x="178442" y="26043"/>
                      <a:pt x="194840" y="52086"/>
                      <a:pt x="196769" y="69448"/>
                    </a:cubicBezTo>
                    <a:cubicBezTo>
                      <a:pt x="198698" y="86810"/>
                      <a:pt x="196769" y="94526"/>
                      <a:pt x="173620" y="104172"/>
                    </a:cubicBezTo>
                    <a:cubicBezTo>
                      <a:pt x="150471" y="113818"/>
                      <a:pt x="86810" y="123463"/>
                      <a:pt x="57873" y="127321"/>
                    </a:cubicBezTo>
                    <a:cubicBezTo>
                      <a:pt x="28936" y="131179"/>
                      <a:pt x="14468" y="129250"/>
                      <a:pt x="0" y="127321"/>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 name="フリーフォーム 21"/>
              <p:cNvSpPr/>
              <p:nvPr/>
            </p:nvSpPr>
            <p:spPr>
              <a:xfrm rot="20484276">
                <a:off x="3260705" y="1840157"/>
                <a:ext cx="739215" cy="895225"/>
              </a:xfrm>
              <a:custGeom>
                <a:avLst/>
                <a:gdLst>
                  <a:gd name="connsiteX0" fmla="*/ 661686 w 736921"/>
                  <a:gd name="connsiteY0" fmla="*/ 754283 h 895109"/>
                  <a:gd name="connsiteX1" fmla="*/ 569088 w 736921"/>
                  <a:gd name="connsiteY1" fmla="*/ 673261 h 895109"/>
                  <a:gd name="connsiteX2" fmla="*/ 453342 w 736921"/>
                  <a:gd name="connsiteY2" fmla="*/ 592238 h 895109"/>
                  <a:gd name="connsiteX3" fmla="*/ 326020 w 736921"/>
                  <a:gd name="connsiteY3" fmla="*/ 499640 h 895109"/>
                  <a:gd name="connsiteX4" fmla="*/ 268147 w 736921"/>
                  <a:gd name="connsiteY4" fmla="*/ 441767 h 895109"/>
                  <a:gd name="connsiteX5" fmla="*/ 187124 w 736921"/>
                  <a:gd name="connsiteY5" fmla="*/ 302871 h 895109"/>
                  <a:gd name="connsiteX6" fmla="*/ 117676 w 736921"/>
                  <a:gd name="connsiteY6" fmla="*/ 198699 h 895109"/>
                  <a:gd name="connsiteX7" fmla="*/ 59802 w 736921"/>
                  <a:gd name="connsiteY7" fmla="*/ 48228 h 895109"/>
                  <a:gd name="connsiteX8" fmla="*/ 1929 w 736921"/>
                  <a:gd name="connsiteY8" fmla="*/ 25078 h 895109"/>
                  <a:gd name="connsiteX9" fmla="*/ 48228 w 736921"/>
                  <a:gd name="connsiteY9" fmla="*/ 198699 h 895109"/>
                  <a:gd name="connsiteX10" fmla="*/ 106101 w 736921"/>
                  <a:gd name="connsiteY10" fmla="*/ 349169 h 895109"/>
                  <a:gd name="connsiteX11" fmla="*/ 187124 w 736921"/>
                  <a:gd name="connsiteY11" fmla="*/ 476491 h 895109"/>
                  <a:gd name="connsiteX12" fmla="*/ 244997 w 736921"/>
                  <a:gd name="connsiteY12" fmla="*/ 603812 h 895109"/>
                  <a:gd name="connsiteX13" fmla="*/ 314445 w 736921"/>
                  <a:gd name="connsiteY13" fmla="*/ 661686 h 895109"/>
                  <a:gd name="connsiteX14" fmla="*/ 476491 w 736921"/>
                  <a:gd name="connsiteY14" fmla="*/ 789007 h 895109"/>
                  <a:gd name="connsiteX15" fmla="*/ 603813 w 736921"/>
                  <a:gd name="connsiteY15" fmla="*/ 881605 h 895109"/>
                  <a:gd name="connsiteX16" fmla="*/ 673261 w 736921"/>
                  <a:gd name="connsiteY16" fmla="*/ 870030 h 895109"/>
                  <a:gd name="connsiteX17" fmla="*/ 731134 w 736921"/>
                  <a:gd name="connsiteY17" fmla="*/ 835306 h 895109"/>
                  <a:gd name="connsiteX18" fmla="*/ 661686 w 736921"/>
                  <a:gd name="connsiteY18" fmla="*/ 754283 h 8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6921" h="895109">
                    <a:moveTo>
                      <a:pt x="661686" y="754283"/>
                    </a:moveTo>
                    <a:cubicBezTo>
                      <a:pt x="634678" y="727276"/>
                      <a:pt x="603812" y="700268"/>
                      <a:pt x="569088" y="673261"/>
                    </a:cubicBezTo>
                    <a:cubicBezTo>
                      <a:pt x="534364" y="646254"/>
                      <a:pt x="493853" y="621175"/>
                      <a:pt x="453342" y="592238"/>
                    </a:cubicBezTo>
                    <a:cubicBezTo>
                      <a:pt x="412831" y="563301"/>
                      <a:pt x="356886" y="524718"/>
                      <a:pt x="326020" y="499640"/>
                    </a:cubicBezTo>
                    <a:cubicBezTo>
                      <a:pt x="295154" y="474562"/>
                      <a:pt x="291296" y="474562"/>
                      <a:pt x="268147" y="441767"/>
                    </a:cubicBezTo>
                    <a:cubicBezTo>
                      <a:pt x="244998" y="408972"/>
                      <a:pt x="212203" y="343382"/>
                      <a:pt x="187124" y="302871"/>
                    </a:cubicBezTo>
                    <a:cubicBezTo>
                      <a:pt x="162046" y="262360"/>
                      <a:pt x="138896" y="241140"/>
                      <a:pt x="117676" y="198699"/>
                    </a:cubicBezTo>
                    <a:cubicBezTo>
                      <a:pt x="96456" y="156259"/>
                      <a:pt x="79093" y="77165"/>
                      <a:pt x="59802" y="48228"/>
                    </a:cubicBezTo>
                    <a:cubicBezTo>
                      <a:pt x="40511" y="19291"/>
                      <a:pt x="3858" y="0"/>
                      <a:pt x="1929" y="25078"/>
                    </a:cubicBezTo>
                    <a:cubicBezTo>
                      <a:pt x="0" y="50157"/>
                      <a:pt x="30866" y="144684"/>
                      <a:pt x="48228" y="198699"/>
                    </a:cubicBezTo>
                    <a:cubicBezTo>
                      <a:pt x="65590" y="252714"/>
                      <a:pt x="82952" y="302870"/>
                      <a:pt x="106101" y="349169"/>
                    </a:cubicBezTo>
                    <a:cubicBezTo>
                      <a:pt x="129250" y="395468"/>
                      <a:pt x="163975" y="434051"/>
                      <a:pt x="187124" y="476491"/>
                    </a:cubicBezTo>
                    <a:cubicBezTo>
                      <a:pt x="210273" y="518931"/>
                      <a:pt x="223777" y="572946"/>
                      <a:pt x="244997" y="603812"/>
                    </a:cubicBezTo>
                    <a:cubicBezTo>
                      <a:pt x="266217" y="634678"/>
                      <a:pt x="275863" y="630820"/>
                      <a:pt x="314445" y="661686"/>
                    </a:cubicBezTo>
                    <a:cubicBezTo>
                      <a:pt x="353027" y="692552"/>
                      <a:pt x="428263" y="752354"/>
                      <a:pt x="476491" y="789007"/>
                    </a:cubicBezTo>
                    <a:cubicBezTo>
                      <a:pt x="524719" y="825660"/>
                      <a:pt x="571018" y="868101"/>
                      <a:pt x="603813" y="881605"/>
                    </a:cubicBezTo>
                    <a:cubicBezTo>
                      <a:pt x="636608" y="895109"/>
                      <a:pt x="652041" y="877747"/>
                      <a:pt x="673261" y="870030"/>
                    </a:cubicBezTo>
                    <a:cubicBezTo>
                      <a:pt x="694481" y="862314"/>
                      <a:pt x="725347" y="852668"/>
                      <a:pt x="731134" y="835306"/>
                    </a:cubicBezTo>
                    <a:cubicBezTo>
                      <a:pt x="736921" y="817944"/>
                      <a:pt x="688694" y="781290"/>
                      <a:pt x="661686" y="754283"/>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 name="フリーフォーム 22"/>
              <p:cNvSpPr/>
              <p:nvPr/>
            </p:nvSpPr>
            <p:spPr>
              <a:xfrm>
                <a:off x="3049171" y="2450031"/>
                <a:ext cx="1018166" cy="549519"/>
              </a:xfrm>
              <a:custGeom>
                <a:avLst/>
                <a:gdLst>
                  <a:gd name="connsiteX0" fmla="*/ 962628 w 1014714"/>
                  <a:gd name="connsiteY0" fmla="*/ 441767 h 551726"/>
                  <a:gd name="connsiteX1" fmla="*/ 881605 w 1014714"/>
                  <a:gd name="connsiteY1" fmla="*/ 395468 h 551726"/>
                  <a:gd name="connsiteX2" fmla="*/ 731135 w 1014714"/>
                  <a:gd name="connsiteY2" fmla="*/ 349169 h 551726"/>
                  <a:gd name="connsiteX3" fmla="*/ 615388 w 1014714"/>
                  <a:gd name="connsiteY3" fmla="*/ 291296 h 551726"/>
                  <a:gd name="connsiteX4" fmla="*/ 488066 w 1014714"/>
                  <a:gd name="connsiteY4" fmla="*/ 233423 h 551726"/>
                  <a:gd name="connsiteX5" fmla="*/ 349170 w 1014714"/>
                  <a:gd name="connsiteY5" fmla="*/ 187124 h 551726"/>
                  <a:gd name="connsiteX6" fmla="*/ 244998 w 1014714"/>
                  <a:gd name="connsiteY6" fmla="*/ 129250 h 551726"/>
                  <a:gd name="connsiteX7" fmla="*/ 140826 w 1014714"/>
                  <a:gd name="connsiteY7" fmla="*/ 82952 h 551726"/>
                  <a:gd name="connsiteX8" fmla="*/ 13504 w 1014714"/>
                  <a:gd name="connsiteY8" fmla="*/ 1929 h 551726"/>
                  <a:gd name="connsiteX9" fmla="*/ 59803 w 1014714"/>
                  <a:gd name="connsiteY9" fmla="*/ 94526 h 551726"/>
                  <a:gd name="connsiteX10" fmla="*/ 187124 w 1014714"/>
                  <a:gd name="connsiteY10" fmla="*/ 175549 h 551726"/>
                  <a:gd name="connsiteX11" fmla="*/ 326021 w 1014714"/>
                  <a:gd name="connsiteY11" fmla="*/ 279721 h 551726"/>
                  <a:gd name="connsiteX12" fmla="*/ 488066 w 1014714"/>
                  <a:gd name="connsiteY12" fmla="*/ 349169 h 551726"/>
                  <a:gd name="connsiteX13" fmla="*/ 638537 w 1014714"/>
                  <a:gd name="connsiteY13" fmla="*/ 441767 h 551726"/>
                  <a:gd name="connsiteX14" fmla="*/ 777433 w 1014714"/>
                  <a:gd name="connsiteY14" fmla="*/ 511215 h 551726"/>
                  <a:gd name="connsiteX15" fmla="*/ 881605 w 1014714"/>
                  <a:gd name="connsiteY15" fmla="*/ 545939 h 551726"/>
                  <a:gd name="connsiteX16" fmla="*/ 916329 w 1014714"/>
                  <a:gd name="connsiteY16" fmla="*/ 545939 h 551726"/>
                  <a:gd name="connsiteX17" fmla="*/ 974203 w 1014714"/>
                  <a:gd name="connsiteY17" fmla="*/ 522790 h 551726"/>
                  <a:gd name="connsiteX18" fmla="*/ 1008927 w 1014714"/>
                  <a:gd name="connsiteY18" fmla="*/ 476491 h 551726"/>
                  <a:gd name="connsiteX19" fmla="*/ 962628 w 1014714"/>
                  <a:gd name="connsiteY19" fmla="*/ 441767 h 55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714" h="551726">
                    <a:moveTo>
                      <a:pt x="962628" y="441767"/>
                    </a:moveTo>
                    <a:cubicBezTo>
                      <a:pt x="941408" y="428263"/>
                      <a:pt x="920187" y="410901"/>
                      <a:pt x="881605" y="395468"/>
                    </a:cubicBezTo>
                    <a:cubicBezTo>
                      <a:pt x="843023" y="380035"/>
                      <a:pt x="775504" y="366531"/>
                      <a:pt x="731135" y="349169"/>
                    </a:cubicBezTo>
                    <a:cubicBezTo>
                      <a:pt x="686766" y="331807"/>
                      <a:pt x="655900" y="310587"/>
                      <a:pt x="615388" y="291296"/>
                    </a:cubicBezTo>
                    <a:cubicBezTo>
                      <a:pt x="574877" y="272005"/>
                      <a:pt x="532436" y="250785"/>
                      <a:pt x="488066" y="233423"/>
                    </a:cubicBezTo>
                    <a:cubicBezTo>
                      <a:pt x="443696" y="216061"/>
                      <a:pt x="389681" y="204486"/>
                      <a:pt x="349170" y="187124"/>
                    </a:cubicBezTo>
                    <a:cubicBezTo>
                      <a:pt x="308659" y="169762"/>
                      <a:pt x="279722" y="146612"/>
                      <a:pt x="244998" y="129250"/>
                    </a:cubicBezTo>
                    <a:cubicBezTo>
                      <a:pt x="210274" y="111888"/>
                      <a:pt x="179408" y="104172"/>
                      <a:pt x="140826" y="82952"/>
                    </a:cubicBezTo>
                    <a:cubicBezTo>
                      <a:pt x="102244" y="61732"/>
                      <a:pt x="27008" y="0"/>
                      <a:pt x="13504" y="1929"/>
                    </a:cubicBezTo>
                    <a:cubicBezTo>
                      <a:pt x="0" y="3858"/>
                      <a:pt x="30866" y="65589"/>
                      <a:pt x="59803" y="94526"/>
                    </a:cubicBezTo>
                    <a:cubicBezTo>
                      <a:pt x="88740" y="123463"/>
                      <a:pt x="142754" y="144683"/>
                      <a:pt x="187124" y="175549"/>
                    </a:cubicBezTo>
                    <a:cubicBezTo>
                      <a:pt x="231494" y="206415"/>
                      <a:pt x="275864" y="250784"/>
                      <a:pt x="326021" y="279721"/>
                    </a:cubicBezTo>
                    <a:cubicBezTo>
                      <a:pt x="376178" y="308658"/>
                      <a:pt x="435980" y="322161"/>
                      <a:pt x="488066" y="349169"/>
                    </a:cubicBezTo>
                    <a:cubicBezTo>
                      <a:pt x="540152" y="376177"/>
                      <a:pt x="590309" y="414759"/>
                      <a:pt x="638537" y="441767"/>
                    </a:cubicBezTo>
                    <a:cubicBezTo>
                      <a:pt x="686765" y="468775"/>
                      <a:pt x="736922" y="493853"/>
                      <a:pt x="777433" y="511215"/>
                    </a:cubicBezTo>
                    <a:cubicBezTo>
                      <a:pt x="817944" y="528577"/>
                      <a:pt x="858456" y="540152"/>
                      <a:pt x="881605" y="545939"/>
                    </a:cubicBezTo>
                    <a:cubicBezTo>
                      <a:pt x="904754" y="551726"/>
                      <a:pt x="900896" y="549797"/>
                      <a:pt x="916329" y="545939"/>
                    </a:cubicBezTo>
                    <a:cubicBezTo>
                      <a:pt x="931762" y="542081"/>
                      <a:pt x="958770" y="534365"/>
                      <a:pt x="974203" y="522790"/>
                    </a:cubicBezTo>
                    <a:cubicBezTo>
                      <a:pt x="989636" y="511215"/>
                      <a:pt x="1014714" y="491924"/>
                      <a:pt x="1008927" y="476491"/>
                    </a:cubicBezTo>
                    <a:cubicBezTo>
                      <a:pt x="1003140" y="461058"/>
                      <a:pt x="983848" y="455271"/>
                      <a:pt x="962628" y="441767"/>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フリーフォーム 23"/>
              <p:cNvSpPr/>
              <p:nvPr/>
            </p:nvSpPr>
            <p:spPr>
              <a:xfrm>
                <a:off x="3186350" y="4178638"/>
                <a:ext cx="596952" cy="1029379"/>
              </a:xfrm>
              <a:custGeom>
                <a:avLst/>
                <a:gdLst>
                  <a:gd name="connsiteX0" fmla="*/ 528577 w 598025"/>
                  <a:gd name="connsiteY0" fmla="*/ 28936 h 1030146"/>
                  <a:gd name="connsiteX1" fmla="*/ 517002 w 598025"/>
                  <a:gd name="connsiteY1" fmla="*/ 167832 h 1030146"/>
                  <a:gd name="connsiteX2" fmla="*/ 517002 w 598025"/>
                  <a:gd name="connsiteY2" fmla="*/ 341452 h 1030146"/>
                  <a:gd name="connsiteX3" fmla="*/ 493853 w 598025"/>
                  <a:gd name="connsiteY3" fmla="*/ 526647 h 1030146"/>
                  <a:gd name="connsiteX4" fmla="*/ 424405 w 598025"/>
                  <a:gd name="connsiteY4" fmla="*/ 596096 h 1030146"/>
                  <a:gd name="connsiteX5" fmla="*/ 227635 w 598025"/>
                  <a:gd name="connsiteY5" fmla="*/ 781290 h 1030146"/>
                  <a:gd name="connsiteX6" fmla="*/ 77164 w 598025"/>
                  <a:gd name="connsiteY6" fmla="*/ 943336 h 1030146"/>
                  <a:gd name="connsiteX7" fmla="*/ 7716 w 598025"/>
                  <a:gd name="connsiteY7" fmla="*/ 1024359 h 1030146"/>
                  <a:gd name="connsiteX8" fmla="*/ 123463 w 598025"/>
                  <a:gd name="connsiteY8" fmla="*/ 978060 h 1030146"/>
                  <a:gd name="connsiteX9" fmla="*/ 262359 w 598025"/>
                  <a:gd name="connsiteY9" fmla="*/ 827589 h 1030146"/>
                  <a:gd name="connsiteX10" fmla="*/ 528577 w 598025"/>
                  <a:gd name="connsiteY10" fmla="*/ 596096 h 1030146"/>
                  <a:gd name="connsiteX11" fmla="*/ 574875 w 598025"/>
                  <a:gd name="connsiteY11" fmla="*/ 445625 h 1030146"/>
                  <a:gd name="connsiteX12" fmla="*/ 586450 w 598025"/>
                  <a:gd name="connsiteY12" fmla="*/ 225706 h 1030146"/>
                  <a:gd name="connsiteX13" fmla="*/ 586450 w 598025"/>
                  <a:gd name="connsiteY13" fmla="*/ 75235 h 1030146"/>
                  <a:gd name="connsiteX14" fmla="*/ 586450 w 598025"/>
                  <a:gd name="connsiteY14" fmla="*/ 5787 h 1030146"/>
                  <a:gd name="connsiteX15" fmla="*/ 528577 w 598025"/>
                  <a:gd name="connsiteY15" fmla="*/ 28936 h 103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8025" h="1030146">
                    <a:moveTo>
                      <a:pt x="528577" y="28936"/>
                    </a:moveTo>
                    <a:cubicBezTo>
                      <a:pt x="517002" y="55943"/>
                      <a:pt x="518931" y="115746"/>
                      <a:pt x="517002" y="167832"/>
                    </a:cubicBezTo>
                    <a:cubicBezTo>
                      <a:pt x="515073" y="219918"/>
                      <a:pt x="520860" y="281650"/>
                      <a:pt x="517002" y="341452"/>
                    </a:cubicBezTo>
                    <a:cubicBezTo>
                      <a:pt x="513144" y="401254"/>
                      <a:pt x="509286" y="484206"/>
                      <a:pt x="493853" y="526647"/>
                    </a:cubicBezTo>
                    <a:cubicBezTo>
                      <a:pt x="478420" y="569088"/>
                      <a:pt x="468775" y="553656"/>
                      <a:pt x="424405" y="596096"/>
                    </a:cubicBezTo>
                    <a:cubicBezTo>
                      <a:pt x="380035" y="638536"/>
                      <a:pt x="285508" y="723417"/>
                      <a:pt x="227635" y="781290"/>
                    </a:cubicBezTo>
                    <a:cubicBezTo>
                      <a:pt x="169762" y="839163"/>
                      <a:pt x="113817" y="902825"/>
                      <a:pt x="77164" y="943336"/>
                    </a:cubicBezTo>
                    <a:cubicBezTo>
                      <a:pt x="40511" y="983847"/>
                      <a:pt x="0" y="1018572"/>
                      <a:pt x="7716" y="1024359"/>
                    </a:cubicBezTo>
                    <a:cubicBezTo>
                      <a:pt x="15432" y="1030146"/>
                      <a:pt x="81023" y="1010855"/>
                      <a:pt x="123463" y="978060"/>
                    </a:cubicBezTo>
                    <a:cubicBezTo>
                      <a:pt x="165904" y="945265"/>
                      <a:pt x="194840" y="891250"/>
                      <a:pt x="262359" y="827589"/>
                    </a:cubicBezTo>
                    <a:cubicBezTo>
                      <a:pt x="329878" y="763928"/>
                      <a:pt x="476491" y="659757"/>
                      <a:pt x="528577" y="596096"/>
                    </a:cubicBezTo>
                    <a:cubicBezTo>
                      <a:pt x="580663" y="532435"/>
                      <a:pt x="565229" y="507357"/>
                      <a:pt x="574875" y="445625"/>
                    </a:cubicBezTo>
                    <a:cubicBezTo>
                      <a:pt x="584521" y="383893"/>
                      <a:pt x="584521" y="287438"/>
                      <a:pt x="586450" y="225706"/>
                    </a:cubicBezTo>
                    <a:cubicBezTo>
                      <a:pt x="588379" y="163974"/>
                      <a:pt x="586450" y="75235"/>
                      <a:pt x="586450" y="75235"/>
                    </a:cubicBezTo>
                    <a:cubicBezTo>
                      <a:pt x="586450" y="38582"/>
                      <a:pt x="598025" y="11574"/>
                      <a:pt x="586450" y="5787"/>
                    </a:cubicBezTo>
                    <a:cubicBezTo>
                      <a:pt x="574875" y="0"/>
                      <a:pt x="540152" y="1929"/>
                      <a:pt x="528577" y="2893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フリーフォーム 24"/>
              <p:cNvSpPr/>
              <p:nvPr/>
            </p:nvSpPr>
            <p:spPr>
              <a:xfrm flipH="1">
                <a:off x="4536742" y="4358726"/>
                <a:ext cx="538373" cy="1003579"/>
              </a:xfrm>
              <a:custGeom>
                <a:avLst/>
                <a:gdLst>
                  <a:gd name="connsiteX0" fmla="*/ 528577 w 598025"/>
                  <a:gd name="connsiteY0" fmla="*/ 28936 h 1030146"/>
                  <a:gd name="connsiteX1" fmla="*/ 517002 w 598025"/>
                  <a:gd name="connsiteY1" fmla="*/ 167832 h 1030146"/>
                  <a:gd name="connsiteX2" fmla="*/ 517002 w 598025"/>
                  <a:gd name="connsiteY2" fmla="*/ 341452 h 1030146"/>
                  <a:gd name="connsiteX3" fmla="*/ 493853 w 598025"/>
                  <a:gd name="connsiteY3" fmla="*/ 526647 h 1030146"/>
                  <a:gd name="connsiteX4" fmla="*/ 424405 w 598025"/>
                  <a:gd name="connsiteY4" fmla="*/ 596096 h 1030146"/>
                  <a:gd name="connsiteX5" fmla="*/ 227635 w 598025"/>
                  <a:gd name="connsiteY5" fmla="*/ 781290 h 1030146"/>
                  <a:gd name="connsiteX6" fmla="*/ 77164 w 598025"/>
                  <a:gd name="connsiteY6" fmla="*/ 943336 h 1030146"/>
                  <a:gd name="connsiteX7" fmla="*/ 7716 w 598025"/>
                  <a:gd name="connsiteY7" fmla="*/ 1024359 h 1030146"/>
                  <a:gd name="connsiteX8" fmla="*/ 123463 w 598025"/>
                  <a:gd name="connsiteY8" fmla="*/ 978060 h 1030146"/>
                  <a:gd name="connsiteX9" fmla="*/ 262359 w 598025"/>
                  <a:gd name="connsiteY9" fmla="*/ 827589 h 1030146"/>
                  <a:gd name="connsiteX10" fmla="*/ 528577 w 598025"/>
                  <a:gd name="connsiteY10" fmla="*/ 596096 h 1030146"/>
                  <a:gd name="connsiteX11" fmla="*/ 574875 w 598025"/>
                  <a:gd name="connsiteY11" fmla="*/ 445625 h 1030146"/>
                  <a:gd name="connsiteX12" fmla="*/ 586450 w 598025"/>
                  <a:gd name="connsiteY12" fmla="*/ 225706 h 1030146"/>
                  <a:gd name="connsiteX13" fmla="*/ 586450 w 598025"/>
                  <a:gd name="connsiteY13" fmla="*/ 75235 h 1030146"/>
                  <a:gd name="connsiteX14" fmla="*/ 586450 w 598025"/>
                  <a:gd name="connsiteY14" fmla="*/ 5787 h 1030146"/>
                  <a:gd name="connsiteX15" fmla="*/ 528577 w 598025"/>
                  <a:gd name="connsiteY15" fmla="*/ 28936 h 103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8025" h="1030146">
                    <a:moveTo>
                      <a:pt x="528577" y="28936"/>
                    </a:moveTo>
                    <a:cubicBezTo>
                      <a:pt x="517002" y="55943"/>
                      <a:pt x="518931" y="115746"/>
                      <a:pt x="517002" y="167832"/>
                    </a:cubicBezTo>
                    <a:cubicBezTo>
                      <a:pt x="515073" y="219918"/>
                      <a:pt x="520860" y="281650"/>
                      <a:pt x="517002" y="341452"/>
                    </a:cubicBezTo>
                    <a:cubicBezTo>
                      <a:pt x="513144" y="401254"/>
                      <a:pt x="509286" y="484206"/>
                      <a:pt x="493853" y="526647"/>
                    </a:cubicBezTo>
                    <a:cubicBezTo>
                      <a:pt x="478420" y="569088"/>
                      <a:pt x="468775" y="553656"/>
                      <a:pt x="424405" y="596096"/>
                    </a:cubicBezTo>
                    <a:cubicBezTo>
                      <a:pt x="380035" y="638536"/>
                      <a:pt x="285508" y="723417"/>
                      <a:pt x="227635" y="781290"/>
                    </a:cubicBezTo>
                    <a:cubicBezTo>
                      <a:pt x="169762" y="839163"/>
                      <a:pt x="113817" y="902825"/>
                      <a:pt x="77164" y="943336"/>
                    </a:cubicBezTo>
                    <a:cubicBezTo>
                      <a:pt x="40511" y="983847"/>
                      <a:pt x="0" y="1018572"/>
                      <a:pt x="7716" y="1024359"/>
                    </a:cubicBezTo>
                    <a:cubicBezTo>
                      <a:pt x="15432" y="1030146"/>
                      <a:pt x="81023" y="1010855"/>
                      <a:pt x="123463" y="978060"/>
                    </a:cubicBezTo>
                    <a:cubicBezTo>
                      <a:pt x="165904" y="945265"/>
                      <a:pt x="194840" y="891250"/>
                      <a:pt x="262359" y="827589"/>
                    </a:cubicBezTo>
                    <a:cubicBezTo>
                      <a:pt x="329878" y="763928"/>
                      <a:pt x="476491" y="659757"/>
                      <a:pt x="528577" y="596096"/>
                    </a:cubicBezTo>
                    <a:cubicBezTo>
                      <a:pt x="580663" y="532435"/>
                      <a:pt x="565229" y="507357"/>
                      <a:pt x="574875" y="445625"/>
                    </a:cubicBezTo>
                    <a:cubicBezTo>
                      <a:pt x="584521" y="383893"/>
                      <a:pt x="584521" y="287438"/>
                      <a:pt x="586450" y="225706"/>
                    </a:cubicBezTo>
                    <a:cubicBezTo>
                      <a:pt x="588379" y="163974"/>
                      <a:pt x="586450" y="75235"/>
                      <a:pt x="586450" y="75235"/>
                    </a:cubicBezTo>
                    <a:cubicBezTo>
                      <a:pt x="586450" y="38582"/>
                      <a:pt x="598025" y="11574"/>
                      <a:pt x="586450" y="5787"/>
                    </a:cubicBezTo>
                    <a:cubicBezTo>
                      <a:pt x="574875" y="0"/>
                      <a:pt x="540152" y="1929"/>
                      <a:pt x="528577" y="2893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フリーフォーム 25"/>
              <p:cNvSpPr/>
              <p:nvPr/>
            </p:nvSpPr>
            <p:spPr>
              <a:xfrm rot="1231563" flipH="1">
                <a:off x="5363493" y="2198241"/>
                <a:ext cx="627637" cy="810087"/>
              </a:xfrm>
              <a:custGeom>
                <a:avLst/>
                <a:gdLst>
                  <a:gd name="connsiteX0" fmla="*/ 661686 w 736921"/>
                  <a:gd name="connsiteY0" fmla="*/ 754283 h 895109"/>
                  <a:gd name="connsiteX1" fmla="*/ 569088 w 736921"/>
                  <a:gd name="connsiteY1" fmla="*/ 673261 h 895109"/>
                  <a:gd name="connsiteX2" fmla="*/ 453342 w 736921"/>
                  <a:gd name="connsiteY2" fmla="*/ 592238 h 895109"/>
                  <a:gd name="connsiteX3" fmla="*/ 326020 w 736921"/>
                  <a:gd name="connsiteY3" fmla="*/ 499640 h 895109"/>
                  <a:gd name="connsiteX4" fmla="*/ 268147 w 736921"/>
                  <a:gd name="connsiteY4" fmla="*/ 441767 h 895109"/>
                  <a:gd name="connsiteX5" fmla="*/ 187124 w 736921"/>
                  <a:gd name="connsiteY5" fmla="*/ 302871 h 895109"/>
                  <a:gd name="connsiteX6" fmla="*/ 117676 w 736921"/>
                  <a:gd name="connsiteY6" fmla="*/ 198699 h 895109"/>
                  <a:gd name="connsiteX7" fmla="*/ 59802 w 736921"/>
                  <a:gd name="connsiteY7" fmla="*/ 48228 h 895109"/>
                  <a:gd name="connsiteX8" fmla="*/ 1929 w 736921"/>
                  <a:gd name="connsiteY8" fmla="*/ 25078 h 895109"/>
                  <a:gd name="connsiteX9" fmla="*/ 48228 w 736921"/>
                  <a:gd name="connsiteY9" fmla="*/ 198699 h 895109"/>
                  <a:gd name="connsiteX10" fmla="*/ 106101 w 736921"/>
                  <a:gd name="connsiteY10" fmla="*/ 349169 h 895109"/>
                  <a:gd name="connsiteX11" fmla="*/ 187124 w 736921"/>
                  <a:gd name="connsiteY11" fmla="*/ 476491 h 895109"/>
                  <a:gd name="connsiteX12" fmla="*/ 244997 w 736921"/>
                  <a:gd name="connsiteY12" fmla="*/ 603812 h 895109"/>
                  <a:gd name="connsiteX13" fmla="*/ 314445 w 736921"/>
                  <a:gd name="connsiteY13" fmla="*/ 661686 h 895109"/>
                  <a:gd name="connsiteX14" fmla="*/ 476491 w 736921"/>
                  <a:gd name="connsiteY14" fmla="*/ 789007 h 895109"/>
                  <a:gd name="connsiteX15" fmla="*/ 603813 w 736921"/>
                  <a:gd name="connsiteY15" fmla="*/ 881605 h 895109"/>
                  <a:gd name="connsiteX16" fmla="*/ 673261 w 736921"/>
                  <a:gd name="connsiteY16" fmla="*/ 870030 h 895109"/>
                  <a:gd name="connsiteX17" fmla="*/ 731134 w 736921"/>
                  <a:gd name="connsiteY17" fmla="*/ 835306 h 895109"/>
                  <a:gd name="connsiteX18" fmla="*/ 661686 w 736921"/>
                  <a:gd name="connsiteY18" fmla="*/ 754283 h 89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36921" h="895109">
                    <a:moveTo>
                      <a:pt x="661686" y="754283"/>
                    </a:moveTo>
                    <a:cubicBezTo>
                      <a:pt x="634678" y="727276"/>
                      <a:pt x="603812" y="700268"/>
                      <a:pt x="569088" y="673261"/>
                    </a:cubicBezTo>
                    <a:cubicBezTo>
                      <a:pt x="534364" y="646254"/>
                      <a:pt x="493853" y="621175"/>
                      <a:pt x="453342" y="592238"/>
                    </a:cubicBezTo>
                    <a:cubicBezTo>
                      <a:pt x="412831" y="563301"/>
                      <a:pt x="356886" y="524718"/>
                      <a:pt x="326020" y="499640"/>
                    </a:cubicBezTo>
                    <a:cubicBezTo>
                      <a:pt x="295154" y="474562"/>
                      <a:pt x="291296" y="474562"/>
                      <a:pt x="268147" y="441767"/>
                    </a:cubicBezTo>
                    <a:cubicBezTo>
                      <a:pt x="244998" y="408972"/>
                      <a:pt x="212203" y="343382"/>
                      <a:pt x="187124" y="302871"/>
                    </a:cubicBezTo>
                    <a:cubicBezTo>
                      <a:pt x="162046" y="262360"/>
                      <a:pt x="138896" y="241140"/>
                      <a:pt x="117676" y="198699"/>
                    </a:cubicBezTo>
                    <a:cubicBezTo>
                      <a:pt x="96456" y="156259"/>
                      <a:pt x="79093" y="77165"/>
                      <a:pt x="59802" y="48228"/>
                    </a:cubicBezTo>
                    <a:cubicBezTo>
                      <a:pt x="40511" y="19291"/>
                      <a:pt x="3858" y="0"/>
                      <a:pt x="1929" y="25078"/>
                    </a:cubicBezTo>
                    <a:cubicBezTo>
                      <a:pt x="0" y="50157"/>
                      <a:pt x="30866" y="144684"/>
                      <a:pt x="48228" y="198699"/>
                    </a:cubicBezTo>
                    <a:cubicBezTo>
                      <a:pt x="65590" y="252714"/>
                      <a:pt x="82952" y="302870"/>
                      <a:pt x="106101" y="349169"/>
                    </a:cubicBezTo>
                    <a:cubicBezTo>
                      <a:pt x="129250" y="395468"/>
                      <a:pt x="163975" y="434051"/>
                      <a:pt x="187124" y="476491"/>
                    </a:cubicBezTo>
                    <a:cubicBezTo>
                      <a:pt x="210273" y="518931"/>
                      <a:pt x="223777" y="572946"/>
                      <a:pt x="244997" y="603812"/>
                    </a:cubicBezTo>
                    <a:cubicBezTo>
                      <a:pt x="266217" y="634678"/>
                      <a:pt x="275863" y="630820"/>
                      <a:pt x="314445" y="661686"/>
                    </a:cubicBezTo>
                    <a:cubicBezTo>
                      <a:pt x="353027" y="692552"/>
                      <a:pt x="428263" y="752354"/>
                      <a:pt x="476491" y="789007"/>
                    </a:cubicBezTo>
                    <a:cubicBezTo>
                      <a:pt x="524719" y="825660"/>
                      <a:pt x="571018" y="868101"/>
                      <a:pt x="603813" y="881605"/>
                    </a:cubicBezTo>
                    <a:cubicBezTo>
                      <a:pt x="636608" y="895109"/>
                      <a:pt x="652041" y="877747"/>
                      <a:pt x="673261" y="870030"/>
                    </a:cubicBezTo>
                    <a:cubicBezTo>
                      <a:pt x="694481" y="862314"/>
                      <a:pt x="725347" y="852668"/>
                      <a:pt x="731134" y="835306"/>
                    </a:cubicBezTo>
                    <a:cubicBezTo>
                      <a:pt x="736921" y="817944"/>
                      <a:pt x="688694" y="781290"/>
                      <a:pt x="661686" y="754283"/>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フリーフォーム 26"/>
              <p:cNvSpPr/>
              <p:nvPr/>
            </p:nvSpPr>
            <p:spPr>
              <a:xfrm rot="2145908" flipH="1">
                <a:off x="5364471" y="1954202"/>
                <a:ext cx="429582" cy="835886"/>
              </a:xfrm>
              <a:custGeom>
                <a:avLst/>
                <a:gdLst>
                  <a:gd name="connsiteX0" fmla="*/ 603813 w 626963"/>
                  <a:gd name="connsiteY0" fmla="*/ 729205 h 835307"/>
                  <a:gd name="connsiteX1" fmla="*/ 476491 w 626963"/>
                  <a:gd name="connsiteY1" fmla="*/ 601884 h 835307"/>
                  <a:gd name="connsiteX2" fmla="*/ 314446 w 626963"/>
                  <a:gd name="connsiteY2" fmla="*/ 405114 h 835307"/>
                  <a:gd name="connsiteX3" fmla="*/ 198699 w 626963"/>
                  <a:gd name="connsiteY3" fmla="*/ 266218 h 835307"/>
                  <a:gd name="connsiteX4" fmla="*/ 82952 w 626963"/>
                  <a:gd name="connsiteY4" fmla="*/ 150471 h 835307"/>
                  <a:gd name="connsiteX5" fmla="*/ 36653 w 626963"/>
                  <a:gd name="connsiteY5" fmla="*/ 11575 h 835307"/>
                  <a:gd name="connsiteX6" fmla="*/ 1929 w 626963"/>
                  <a:gd name="connsiteY6" fmla="*/ 81023 h 835307"/>
                  <a:gd name="connsiteX7" fmla="*/ 48228 w 626963"/>
                  <a:gd name="connsiteY7" fmla="*/ 231494 h 835307"/>
                  <a:gd name="connsiteX8" fmla="*/ 106102 w 626963"/>
                  <a:gd name="connsiteY8" fmla="*/ 324091 h 835307"/>
                  <a:gd name="connsiteX9" fmla="*/ 163975 w 626963"/>
                  <a:gd name="connsiteY9" fmla="*/ 393539 h 835307"/>
                  <a:gd name="connsiteX10" fmla="*/ 256572 w 626963"/>
                  <a:gd name="connsiteY10" fmla="*/ 520861 h 835307"/>
                  <a:gd name="connsiteX11" fmla="*/ 360745 w 626963"/>
                  <a:gd name="connsiteY11" fmla="*/ 682907 h 835307"/>
                  <a:gd name="connsiteX12" fmla="*/ 453342 w 626963"/>
                  <a:gd name="connsiteY12" fmla="*/ 763929 h 835307"/>
                  <a:gd name="connsiteX13" fmla="*/ 522790 w 626963"/>
                  <a:gd name="connsiteY13" fmla="*/ 821803 h 835307"/>
                  <a:gd name="connsiteX14" fmla="*/ 569089 w 626963"/>
                  <a:gd name="connsiteY14" fmla="*/ 821803 h 835307"/>
                  <a:gd name="connsiteX15" fmla="*/ 615388 w 626963"/>
                  <a:gd name="connsiteY15" fmla="*/ 821803 h 835307"/>
                  <a:gd name="connsiteX16" fmla="*/ 603813 w 626963"/>
                  <a:gd name="connsiteY16" fmla="*/ 729205 h 83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963" h="835307">
                    <a:moveTo>
                      <a:pt x="603813" y="729205"/>
                    </a:moveTo>
                    <a:cubicBezTo>
                      <a:pt x="580664" y="692552"/>
                      <a:pt x="524719" y="655899"/>
                      <a:pt x="476491" y="601884"/>
                    </a:cubicBezTo>
                    <a:cubicBezTo>
                      <a:pt x="428263" y="547869"/>
                      <a:pt x="314446" y="405114"/>
                      <a:pt x="314446" y="405114"/>
                    </a:cubicBezTo>
                    <a:cubicBezTo>
                      <a:pt x="268147" y="349170"/>
                      <a:pt x="237281" y="308658"/>
                      <a:pt x="198699" y="266218"/>
                    </a:cubicBezTo>
                    <a:cubicBezTo>
                      <a:pt x="160117" y="223778"/>
                      <a:pt x="109960" y="192912"/>
                      <a:pt x="82952" y="150471"/>
                    </a:cubicBezTo>
                    <a:cubicBezTo>
                      <a:pt x="55944" y="108031"/>
                      <a:pt x="50157" y="23150"/>
                      <a:pt x="36653" y="11575"/>
                    </a:cubicBezTo>
                    <a:cubicBezTo>
                      <a:pt x="23149" y="0"/>
                      <a:pt x="0" y="44370"/>
                      <a:pt x="1929" y="81023"/>
                    </a:cubicBezTo>
                    <a:cubicBezTo>
                      <a:pt x="3858" y="117676"/>
                      <a:pt x="30866" y="190983"/>
                      <a:pt x="48228" y="231494"/>
                    </a:cubicBezTo>
                    <a:cubicBezTo>
                      <a:pt x="65590" y="272005"/>
                      <a:pt x="86811" y="297083"/>
                      <a:pt x="106102" y="324091"/>
                    </a:cubicBezTo>
                    <a:cubicBezTo>
                      <a:pt x="125393" y="351099"/>
                      <a:pt x="138897" y="360744"/>
                      <a:pt x="163975" y="393539"/>
                    </a:cubicBezTo>
                    <a:cubicBezTo>
                      <a:pt x="189053" y="426334"/>
                      <a:pt x="223777" y="472633"/>
                      <a:pt x="256572" y="520861"/>
                    </a:cubicBezTo>
                    <a:cubicBezTo>
                      <a:pt x="289367" y="569089"/>
                      <a:pt x="327950" y="642396"/>
                      <a:pt x="360745" y="682907"/>
                    </a:cubicBezTo>
                    <a:cubicBezTo>
                      <a:pt x="393540" y="723418"/>
                      <a:pt x="426335" y="740780"/>
                      <a:pt x="453342" y="763929"/>
                    </a:cubicBezTo>
                    <a:cubicBezTo>
                      <a:pt x="480349" y="787078"/>
                      <a:pt x="503499" y="812157"/>
                      <a:pt x="522790" y="821803"/>
                    </a:cubicBezTo>
                    <a:cubicBezTo>
                      <a:pt x="542081" y="831449"/>
                      <a:pt x="569089" y="821803"/>
                      <a:pt x="569089" y="821803"/>
                    </a:cubicBezTo>
                    <a:cubicBezTo>
                      <a:pt x="584522" y="821803"/>
                      <a:pt x="609601" y="835307"/>
                      <a:pt x="615388" y="821803"/>
                    </a:cubicBezTo>
                    <a:cubicBezTo>
                      <a:pt x="621175" y="808299"/>
                      <a:pt x="626963" y="765858"/>
                      <a:pt x="603813" y="729205"/>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フリーフォーム 27"/>
              <p:cNvSpPr/>
              <p:nvPr/>
            </p:nvSpPr>
            <p:spPr>
              <a:xfrm>
                <a:off x="4173067" y="2148223"/>
                <a:ext cx="1216219" cy="314747"/>
              </a:xfrm>
              <a:custGeom>
                <a:avLst/>
                <a:gdLst>
                  <a:gd name="connsiteX0" fmla="*/ 0 w 1215342"/>
                  <a:gd name="connsiteY0" fmla="*/ 0 h 314446"/>
                  <a:gd name="connsiteX1" fmla="*/ 92598 w 1215342"/>
                  <a:gd name="connsiteY1" fmla="*/ 23150 h 314446"/>
                  <a:gd name="connsiteX2" fmla="*/ 266218 w 1215342"/>
                  <a:gd name="connsiteY2" fmla="*/ 138897 h 314446"/>
                  <a:gd name="connsiteX3" fmla="*/ 509286 w 1215342"/>
                  <a:gd name="connsiteY3" fmla="*/ 231494 h 314446"/>
                  <a:gd name="connsiteX4" fmla="*/ 752355 w 1215342"/>
                  <a:gd name="connsiteY4" fmla="*/ 289368 h 314446"/>
                  <a:gd name="connsiteX5" fmla="*/ 914400 w 1215342"/>
                  <a:gd name="connsiteY5" fmla="*/ 312517 h 314446"/>
                  <a:gd name="connsiteX6" fmla="*/ 1088020 w 1215342"/>
                  <a:gd name="connsiteY6" fmla="*/ 300942 h 314446"/>
                  <a:gd name="connsiteX7" fmla="*/ 1215342 w 1215342"/>
                  <a:gd name="connsiteY7" fmla="*/ 289368 h 3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5342" h="314446">
                    <a:moveTo>
                      <a:pt x="0" y="0"/>
                    </a:moveTo>
                    <a:cubicBezTo>
                      <a:pt x="24114" y="0"/>
                      <a:pt x="48228" y="1"/>
                      <a:pt x="92598" y="23150"/>
                    </a:cubicBezTo>
                    <a:cubicBezTo>
                      <a:pt x="136968" y="46299"/>
                      <a:pt x="196770" y="104173"/>
                      <a:pt x="266218" y="138897"/>
                    </a:cubicBezTo>
                    <a:cubicBezTo>
                      <a:pt x="335666" y="173621"/>
                      <a:pt x="428263" y="206416"/>
                      <a:pt x="509286" y="231494"/>
                    </a:cubicBezTo>
                    <a:cubicBezTo>
                      <a:pt x="590309" y="256572"/>
                      <a:pt x="684836" y="275864"/>
                      <a:pt x="752355" y="289368"/>
                    </a:cubicBezTo>
                    <a:cubicBezTo>
                      <a:pt x="819874" y="302872"/>
                      <a:pt x="858456" y="310588"/>
                      <a:pt x="914400" y="312517"/>
                    </a:cubicBezTo>
                    <a:cubicBezTo>
                      <a:pt x="970344" y="314446"/>
                      <a:pt x="1037863" y="304800"/>
                      <a:pt x="1088020" y="300942"/>
                    </a:cubicBezTo>
                    <a:cubicBezTo>
                      <a:pt x="1138177" y="297084"/>
                      <a:pt x="1176759" y="293226"/>
                      <a:pt x="1215342" y="289368"/>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9" name="フリーフォーム 28"/>
              <p:cNvSpPr/>
              <p:nvPr/>
            </p:nvSpPr>
            <p:spPr>
              <a:xfrm>
                <a:off x="3967408" y="2468138"/>
                <a:ext cx="1578854" cy="314747"/>
              </a:xfrm>
              <a:custGeom>
                <a:avLst/>
                <a:gdLst>
                  <a:gd name="connsiteX0" fmla="*/ 0 w 1608881"/>
                  <a:gd name="connsiteY0" fmla="*/ 0 h 314446"/>
                  <a:gd name="connsiteX1" fmla="*/ 162046 w 1608881"/>
                  <a:gd name="connsiteY1" fmla="*/ 46299 h 314446"/>
                  <a:gd name="connsiteX2" fmla="*/ 428264 w 1608881"/>
                  <a:gd name="connsiteY2" fmla="*/ 162046 h 314446"/>
                  <a:gd name="connsiteX3" fmla="*/ 763930 w 1608881"/>
                  <a:gd name="connsiteY3" fmla="*/ 254643 h 314446"/>
                  <a:gd name="connsiteX4" fmla="*/ 1169043 w 1608881"/>
                  <a:gd name="connsiteY4" fmla="*/ 312517 h 314446"/>
                  <a:gd name="connsiteX5" fmla="*/ 1400537 w 1608881"/>
                  <a:gd name="connsiteY5" fmla="*/ 266218 h 314446"/>
                  <a:gd name="connsiteX6" fmla="*/ 1608881 w 1608881"/>
                  <a:gd name="connsiteY6" fmla="*/ 150471 h 3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8881" h="314446">
                    <a:moveTo>
                      <a:pt x="0" y="0"/>
                    </a:moveTo>
                    <a:cubicBezTo>
                      <a:pt x="45334" y="9645"/>
                      <a:pt x="90669" y="19291"/>
                      <a:pt x="162046" y="46299"/>
                    </a:cubicBezTo>
                    <a:cubicBezTo>
                      <a:pt x="233423" y="73307"/>
                      <a:pt x="327950" y="127322"/>
                      <a:pt x="428264" y="162046"/>
                    </a:cubicBezTo>
                    <a:cubicBezTo>
                      <a:pt x="528578" y="196770"/>
                      <a:pt x="640467" y="229565"/>
                      <a:pt x="763930" y="254643"/>
                    </a:cubicBezTo>
                    <a:cubicBezTo>
                      <a:pt x="887393" y="279721"/>
                      <a:pt x="1062942" y="310588"/>
                      <a:pt x="1169043" y="312517"/>
                    </a:cubicBezTo>
                    <a:cubicBezTo>
                      <a:pt x="1275144" y="314446"/>
                      <a:pt x="1327231" y="293226"/>
                      <a:pt x="1400537" y="266218"/>
                    </a:cubicBezTo>
                    <a:cubicBezTo>
                      <a:pt x="1473843" y="239210"/>
                      <a:pt x="1541362" y="194840"/>
                      <a:pt x="1608881" y="150471"/>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0" name="フリーフォーム 29"/>
              <p:cNvSpPr/>
              <p:nvPr/>
            </p:nvSpPr>
            <p:spPr>
              <a:xfrm>
                <a:off x="3806285" y="2762439"/>
                <a:ext cx="1676485" cy="325067"/>
              </a:xfrm>
              <a:custGeom>
                <a:avLst/>
                <a:gdLst>
                  <a:gd name="connsiteX0" fmla="*/ 0 w 1678329"/>
                  <a:gd name="connsiteY0" fmla="*/ 0 h 358816"/>
                  <a:gd name="connsiteX1" fmla="*/ 104172 w 1678329"/>
                  <a:gd name="connsiteY1" fmla="*/ 34724 h 358816"/>
                  <a:gd name="connsiteX2" fmla="*/ 231494 w 1678329"/>
                  <a:gd name="connsiteY2" fmla="*/ 92598 h 358816"/>
                  <a:gd name="connsiteX3" fmla="*/ 497711 w 1678329"/>
                  <a:gd name="connsiteY3" fmla="*/ 173621 h 358816"/>
                  <a:gd name="connsiteX4" fmla="*/ 798653 w 1678329"/>
                  <a:gd name="connsiteY4" fmla="*/ 266218 h 358816"/>
                  <a:gd name="connsiteX5" fmla="*/ 1064871 w 1678329"/>
                  <a:gd name="connsiteY5" fmla="*/ 347241 h 358816"/>
                  <a:gd name="connsiteX6" fmla="*/ 1331088 w 1678329"/>
                  <a:gd name="connsiteY6" fmla="*/ 335666 h 358816"/>
                  <a:gd name="connsiteX7" fmla="*/ 1608881 w 1678329"/>
                  <a:gd name="connsiteY7" fmla="*/ 289367 h 358816"/>
                  <a:gd name="connsiteX8" fmla="*/ 1678329 w 1678329"/>
                  <a:gd name="connsiteY8" fmla="*/ 219919 h 358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8329" h="358816">
                    <a:moveTo>
                      <a:pt x="0" y="0"/>
                    </a:moveTo>
                    <a:cubicBezTo>
                      <a:pt x="32795" y="9645"/>
                      <a:pt x="65590" y="19291"/>
                      <a:pt x="104172" y="34724"/>
                    </a:cubicBezTo>
                    <a:cubicBezTo>
                      <a:pt x="142754" y="50157"/>
                      <a:pt x="165904" y="69449"/>
                      <a:pt x="231494" y="92598"/>
                    </a:cubicBezTo>
                    <a:cubicBezTo>
                      <a:pt x="297084" y="115748"/>
                      <a:pt x="497711" y="173621"/>
                      <a:pt x="497711" y="173621"/>
                    </a:cubicBezTo>
                    <a:lnTo>
                      <a:pt x="798653" y="266218"/>
                    </a:lnTo>
                    <a:cubicBezTo>
                      <a:pt x="893180" y="295155"/>
                      <a:pt x="976132" y="335666"/>
                      <a:pt x="1064871" y="347241"/>
                    </a:cubicBezTo>
                    <a:cubicBezTo>
                      <a:pt x="1153610" y="358816"/>
                      <a:pt x="1240420" y="345312"/>
                      <a:pt x="1331088" y="335666"/>
                    </a:cubicBezTo>
                    <a:cubicBezTo>
                      <a:pt x="1421756" y="326020"/>
                      <a:pt x="1551008" y="308658"/>
                      <a:pt x="1608881" y="289367"/>
                    </a:cubicBezTo>
                    <a:cubicBezTo>
                      <a:pt x="1666755" y="270076"/>
                      <a:pt x="1672542" y="244997"/>
                      <a:pt x="1678329" y="21991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1" name="フリーフォーム 30"/>
              <p:cNvSpPr/>
              <p:nvPr/>
            </p:nvSpPr>
            <p:spPr>
              <a:xfrm>
                <a:off x="3791283" y="3139606"/>
                <a:ext cx="1378010" cy="415362"/>
              </a:xfrm>
              <a:custGeom>
                <a:avLst/>
                <a:gdLst>
                  <a:gd name="connsiteX0" fmla="*/ 0 w 1377387"/>
                  <a:gd name="connsiteY0" fmla="*/ 0 h 416689"/>
                  <a:gd name="connsiteX1" fmla="*/ 196770 w 1377387"/>
                  <a:gd name="connsiteY1" fmla="*/ 34724 h 416689"/>
                  <a:gd name="connsiteX2" fmla="*/ 358815 w 1377387"/>
                  <a:gd name="connsiteY2" fmla="*/ 81023 h 416689"/>
                  <a:gd name="connsiteX3" fmla="*/ 532435 w 1377387"/>
                  <a:gd name="connsiteY3" fmla="*/ 115747 h 416689"/>
                  <a:gd name="connsiteX4" fmla="*/ 694481 w 1377387"/>
                  <a:gd name="connsiteY4" fmla="*/ 196770 h 416689"/>
                  <a:gd name="connsiteX5" fmla="*/ 925975 w 1377387"/>
                  <a:gd name="connsiteY5" fmla="*/ 277792 h 416689"/>
                  <a:gd name="connsiteX6" fmla="*/ 1053296 w 1377387"/>
                  <a:gd name="connsiteY6" fmla="*/ 289367 h 416689"/>
                  <a:gd name="connsiteX7" fmla="*/ 1203767 w 1377387"/>
                  <a:gd name="connsiteY7" fmla="*/ 324091 h 416689"/>
                  <a:gd name="connsiteX8" fmla="*/ 1377387 w 1377387"/>
                  <a:gd name="connsiteY8" fmla="*/ 416689 h 416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7387" h="416689">
                    <a:moveTo>
                      <a:pt x="0" y="0"/>
                    </a:moveTo>
                    <a:cubicBezTo>
                      <a:pt x="68484" y="10610"/>
                      <a:pt x="136968" y="21220"/>
                      <a:pt x="196770" y="34724"/>
                    </a:cubicBezTo>
                    <a:cubicBezTo>
                      <a:pt x="256572" y="48228"/>
                      <a:pt x="302871" y="67519"/>
                      <a:pt x="358815" y="81023"/>
                    </a:cubicBezTo>
                    <a:cubicBezTo>
                      <a:pt x="414759" y="94527"/>
                      <a:pt x="476491" y="96456"/>
                      <a:pt x="532435" y="115747"/>
                    </a:cubicBezTo>
                    <a:cubicBezTo>
                      <a:pt x="588379" y="135038"/>
                      <a:pt x="628891" y="169763"/>
                      <a:pt x="694481" y="196770"/>
                    </a:cubicBezTo>
                    <a:cubicBezTo>
                      <a:pt x="760071" y="223778"/>
                      <a:pt x="866173" y="262359"/>
                      <a:pt x="925975" y="277792"/>
                    </a:cubicBezTo>
                    <a:cubicBezTo>
                      <a:pt x="985777" y="293225"/>
                      <a:pt x="1006997" y="281651"/>
                      <a:pt x="1053296" y="289367"/>
                    </a:cubicBezTo>
                    <a:cubicBezTo>
                      <a:pt x="1099595" y="297083"/>
                      <a:pt x="1149752" y="302871"/>
                      <a:pt x="1203767" y="324091"/>
                    </a:cubicBezTo>
                    <a:cubicBezTo>
                      <a:pt x="1257782" y="345311"/>
                      <a:pt x="1317584" y="381000"/>
                      <a:pt x="1377387" y="41668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2" name="フリーフォーム 31"/>
              <p:cNvSpPr/>
              <p:nvPr/>
            </p:nvSpPr>
            <p:spPr>
              <a:xfrm>
                <a:off x="3565077" y="3651075"/>
                <a:ext cx="1458906" cy="394723"/>
              </a:xfrm>
              <a:custGeom>
                <a:avLst/>
                <a:gdLst>
                  <a:gd name="connsiteX0" fmla="*/ 0 w 1458410"/>
                  <a:gd name="connsiteY0" fmla="*/ 38582 h 397397"/>
                  <a:gd name="connsiteX1" fmla="*/ 69448 w 1458410"/>
                  <a:gd name="connsiteY1" fmla="*/ 38582 h 397397"/>
                  <a:gd name="connsiteX2" fmla="*/ 254643 w 1458410"/>
                  <a:gd name="connsiteY2" fmla="*/ 15433 h 397397"/>
                  <a:gd name="connsiteX3" fmla="*/ 497711 w 1458410"/>
                  <a:gd name="connsiteY3" fmla="*/ 3858 h 397397"/>
                  <a:gd name="connsiteX4" fmla="*/ 775503 w 1458410"/>
                  <a:gd name="connsiteY4" fmla="*/ 38582 h 397397"/>
                  <a:gd name="connsiteX5" fmla="*/ 995422 w 1458410"/>
                  <a:gd name="connsiteY5" fmla="*/ 131180 h 397397"/>
                  <a:gd name="connsiteX6" fmla="*/ 1238491 w 1458410"/>
                  <a:gd name="connsiteY6" fmla="*/ 246926 h 397397"/>
                  <a:gd name="connsiteX7" fmla="*/ 1342663 w 1458410"/>
                  <a:gd name="connsiteY7" fmla="*/ 304800 h 397397"/>
                  <a:gd name="connsiteX8" fmla="*/ 1458410 w 1458410"/>
                  <a:gd name="connsiteY8" fmla="*/ 397397 h 39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410" h="397397">
                    <a:moveTo>
                      <a:pt x="0" y="38582"/>
                    </a:moveTo>
                    <a:cubicBezTo>
                      <a:pt x="13504" y="40511"/>
                      <a:pt x="27008" y="42440"/>
                      <a:pt x="69448" y="38582"/>
                    </a:cubicBezTo>
                    <a:cubicBezTo>
                      <a:pt x="111889" y="34724"/>
                      <a:pt x="183266" y="21220"/>
                      <a:pt x="254643" y="15433"/>
                    </a:cubicBezTo>
                    <a:cubicBezTo>
                      <a:pt x="326020" y="9646"/>
                      <a:pt x="410901" y="0"/>
                      <a:pt x="497711" y="3858"/>
                    </a:cubicBezTo>
                    <a:cubicBezTo>
                      <a:pt x="584521" y="7716"/>
                      <a:pt x="692551" y="17362"/>
                      <a:pt x="775503" y="38582"/>
                    </a:cubicBezTo>
                    <a:cubicBezTo>
                      <a:pt x="858455" y="59802"/>
                      <a:pt x="918257" y="96456"/>
                      <a:pt x="995422" y="131180"/>
                    </a:cubicBezTo>
                    <a:cubicBezTo>
                      <a:pt x="1072587" y="165904"/>
                      <a:pt x="1180618" y="217989"/>
                      <a:pt x="1238491" y="246926"/>
                    </a:cubicBezTo>
                    <a:cubicBezTo>
                      <a:pt x="1296364" y="275863"/>
                      <a:pt x="1306010" y="279722"/>
                      <a:pt x="1342663" y="304800"/>
                    </a:cubicBezTo>
                    <a:cubicBezTo>
                      <a:pt x="1379316" y="329878"/>
                      <a:pt x="1418863" y="363637"/>
                      <a:pt x="1458410" y="39739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3" name="フリーフォーム 32"/>
              <p:cNvSpPr/>
              <p:nvPr/>
            </p:nvSpPr>
            <p:spPr>
              <a:xfrm>
                <a:off x="3620083" y="4200761"/>
                <a:ext cx="92052" cy="20639"/>
              </a:xfrm>
              <a:custGeom>
                <a:avLst/>
                <a:gdLst>
                  <a:gd name="connsiteX0" fmla="*/ 0 w 92597"/>
                  <a:gd name="connsiteY0" fmla="*/ 23149 h 23149"/>
                  <a:gd name="connsiteX1" fmla="*/ 92597 w 92597"/>
                  <a:gd name="connsiteY1" fmla="*/ 0 h 23149"/>
                </a:gdLst>
                <a:ahLst/>
                <a:cxnLst>
                  <a:cxn ang="0">
                    <a:pos x="connsiteX0" y="connsiteY0"/>
                  </a:cxn>
                  <a:cxn ang="0">
                    <a:pos x="connsiteX1" y="connsiteY1"/>
                  </a:cxn>
                </a:cxnLst>
                <a:rect l="l" t="t" r="r" b="b"/>
                <a:pathLst>
                  <a:path w="92597" h="23149">
                    <a:moveTo>
                      <a:pt x="0" y="23149"/>
                    </a:moveTo>
                    <a:lnTo>
                      <a:pt x="92597"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4" name="フリーフォーム 33"/>
              <p:cNvSpPr/>
              <p:nvPr/>
            </p:nvSpPr>
            <p:spPr>
              <a:xfrm>
                <a:off x="3629529" y="4455517"/>
                <a:ext cx="83685" cy="33538"/>
              </a:xfrm>
              <a:custGeom>
                <a:avLst/>
                <a:gdLst>
                  <a:gd name="connsiteX0" fmla="*/ 0 w 81022"/>
                  <a:gd name="connsiteY0" fmla="*/ 34724 h 34724"/>
                  <a:gd name="connsiteX1" fmla="*/ 81022 w 81022"/>
                  <a:gd name="connsiteY1" fmla="*/ 0 h 34724"/>
                </a:gdLst>
                <a:ahLst/>
                <a:cxnLst>
                  <a:cxn ang="0">
                    <a:pos x="connsiteX0" y="connsiteY0"/>
                  </a:cxn>
                  <a:cxn ang="0">
                    <a:pos x="connsiteX1" y="connsiteY1"/>
                  </a:cxn>
                </a:cxnLst>
                <a:rect l="l" t="t" r="r" b="b"/>
                <a:pathLst>
                  <a:path w="81022" h="34724">
                    <a:moveTo>
                      <a:pt x="0" y="34724"/>
                    </a:moveTo>
                    <a:lnTo>
                      <a:pt x="81022"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5" name="フリーフォーム 34"/>
              <p:cNvSpPr/>
              <p:nvPr/>
            </p:nvSpPr>
            <p:spPr>
              <a:xfrm>
                <a:off x="4594179" y="4351816"/>
                <a:ext cx="167370" cy="157374"/>
              </a:xfrm>
              <a:custGeom>
                <a:avLst/>
                <a:gdLst>
                  <a:gd name="connsiteX0" fmla="*/ 0 w 173621"/>
                  <a:gd name="connsiteY0" fmla="*/ 0 h 185195"/>
                  <a:gd name="connsiteX1" fmla="*/ 115747 w 173621"/>
                  <a:gd name="connsiteY1" fmla="*/ 69448 h 185195"/>
                  <a:gd name="connsiteX2" fmla="*/ 173621 w 173621"/>
                  <a:gd name="connsiteY2" fmla="*/ 185195 h 185195"/>
                </a:gdLst>
                <a:ahLst/>
                <a:cxnLst>
                  <a:cxn ang="0">
                    <a:pos x="connsiteX0" y="connsiteY0"/>
                  </a:cxn>
                  <a:cxn ang="0">
                    <a:pos x="connsiteX1" y="connsiteY1"/>
                  </a:cxn>
                  <a:cxn ang="0">
                    <a:pos x="connsiteX2" y="connsiteY2"/>
                  </a:cxn>
                </a:cxnLst>
                <a:rect l="l" t="t" r="r" b="b"/>
                <a:pathLst>
                  <a:path w="173621" h="185195">
                    <a:moveTo>
                      <a:pt x="0" y="0"/>
                    </a:moveTo>
                    <a:cubicBezTo>
                      <a:pt x="43405" y="19291"/>
                      <a:pt x="86810" y="38582"/>
                      <a:pt x="115747" y="69448"/>
                    </a:cubicBezTo>
                    <a:cubicBezTo>
                      <a:pt x="144684" y="100314"/>
                      <a:pt x="159152" y="142754"/>
                      <a:pt x="173621" y="18519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6" name="フリーフォーム 35"/>
              <p:cNvSpPr/>
              <p:nvPr/>
            </p:nvSpPr>
            <p:spPr>
              <a:xfrm>
                <a:off x="4456170" y="4481557"/>
                <a:ext cx="80894" cy="162533"/>
              </a:xfrm>
              <a:custGeom>
                <a:avLst/>
                <a:gdLst>
                  <a:gd name="connsiteX0" fmla="*/ 81023 w 81023"/>
                  <a:gd name="connsiteY0" fmla="*/ 162045 h 162045"/>
                  <a:gd name="connsiteX1" fmla="*/ 34724 w 81023"/>
                  <a:gd name="connsiteY1" fmla="*/ 57873 h 162045"/>
                  <a:gd name="connsiteX2" fmla="*/ 0 w 81023"/>
                  <a:gd name="connsiteY2" fmla="*/ 0 h 162045"/>
                </a:gdLst>
                <a:ahLst/>
                <a:cxnLst>
                  <a:cxn ang="0">
                    <a:pos x="connsiteX0" y="connsiteY0"/>
                  </a:cxn>
                  <a:cxn ang="0">
                    <a:pos x="connsiteX1" y="connsiteY1"/>
                  </a:cxn>
                  <a:cxn ang="0">
                    <a:pos x="connsiteX2" y="connsiteY2"/>
                  </a:cxn>
                </a:cxnLst>
                <a:rect l="l" t="t" r="r" b="b"/>
                <a:pathLst>
                  <a:path w="81023" h="162045">
                    <a:moveTo>
                      <a:pt x="81023" y="162045"/>
                    </a:moveTo>
                    <a:cubicBezTo>
                      <a:pt x="64625" y="123463"/>
                      <a:pt x="48228" y="84881"/>
                      <a:pt x="34724" y="57873"/>
                    </a:cubicBezTo>
                    <a:cubicBezTo>
                      <a:pt x="21220" y="30866"/>
                      <a:pt x="10610" y="15433"/>
                      <a:pt x="0"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7" name="フリーフォーム 36"/>
              <p:cNvSpPr/>
              <p:nvPr/>
            </p:nvSpPr>
            <p:spPr>
              <a:xfrm>
                <a:off x="4399371" y="4781205"/>
                <a:ext cx="53000" cy="136735"/>
              </a:xfrm>
              <a:custGeom>
                <a:avLst/>
                <a:gdLst>
                  <a:gd name="connsiteX0" fmla="*/ 54016 w 54016"/>
                  <a:gd name="connsiteY0" fmla="*/ 138897 h 138897"/>
                  <a:gd name="connsiteX1" fmla="*/ 7717 w 54016"/>
                  <a:gd name="connsiteY1" fmla="*/ 23150 h 138897"/>
                  <a:gd name="connsiteX2" fmla="*/ 7717 w 54016"/>
                  <a:gd name="connsiteY2" fmla="*/ 0 h 138897"/>
                </a:gdLst>
                <a:ahLst/>
                <a:cxnLst>
                  <a:cxn ang="0">
                    <a:pos x="connsiteX0" y="connsiteY0"/>
                  </a:cxn>
                  <a:cxn ang="0">
                    <a:pos x="connsiteX1" y="connsiteY1"/>
                  </a:cxn>
                  <a:cxn ang="0">
                    <a:pos x="connsiteX2" y="connsiteY2"/>
                  </a:cxn>
                </a:cxnLst>
                <a:rect l="l" t="t" r="r" b="b"/>
                <a:pathLst>
                  <a:path w="54016" h="138897">
                    <a:moveTo>
                      <a:pt x="54016" y="138897"/>
                    </a:moveTo>
                    <a:cubicBezTo>
                      <a:pt x="34725" y="92598"/>
                      <a:pt x="15434" y="46300"/>
                      <a:pt x="7717" y="23150"/>
                    </a:cubicBezTo>
                    <a:cubicBezTo>
                      <a:pt x="0" y="0"/>
                      <a:pt x="3858" y="0"/>
                      <a:pt x="7717"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8" name="フリーフォーム 37"/>
              <p:cNvSpPr/>
              <p:nvPr/>
            </p:nvSpPr>
            <p:spPr>
              <a:xfrm>
                <a:off x="4316072" y="4904156"/>
                <a:ext cx="8368" cy="59337"/>
              </a:xfrm>
              <a:custGeom>
                <a:avLst/>
                <a:gdLst>
                  <a:gd name="connsiteX0" fmla="*/ 11575 w 11575"/>
                  <a:gd name="connsiteY0" fmla="*/ 57873 h 57873"/>
                  <a:gd name="connsiteX1" fmla="*/ 0 w 11575"/>
                  <a:gd name="connsiteY1" fmla="*/ 0 h 57873"/>
                </a:gdLst>
                <a:ahLst/>
                <a:cxnLst>
                  <a:cxn ang="0">
                    <a:pos x="connsiteX0" y="connsiteY0"/>
                  </a:cxn>
                  <a:cxn ang="0">
                    <a:pos x="connsiteX1" y="connsiteY1"/>
                  </a:cxn>
                </a:cxnLst>
                <a:rect l="l" t="t" r="r" b="b"/>
                <a:pathLst>
                  <a:path w="11575" h="57873">
                    <a:moveTo>
                      <a:pt x="11575" y="57873"/>
                    </a:moveTo>
                    <a:lnTo>
                      <a:pt x="0"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68" name="グループ化 83"/>
              <p:cNvGrpSpPr/>
              <p:nvPr/>
            </p:nvGrpSpPr>
            <p:grpSpPr>
              <a:xfrm>
                <a:off x="4986773" y="1501202"/>
                <a:ext cx="1215569" cy="621174"/>
                <a:chOff x="6040132" y="1487347"/>
                <a:chExt cx="1215569" cy="621174"/>
              </a:xfrm>
              <a:solidFill>
                <a:schemeClr val="bg1"/>
              </a:solidFill>
            </p:grpSpPr>
            <p:sp>
              <p:nvSpPr>
                <p:cNvPr id="81" name="フリーフォーム 58"/>
                <p:cNvSpPr/>
                <p:nvPr/>
              </p:nvSpPr>
              <p:spPr>
                <a:xfrm>
                  <a:off x="6143636" y="1807579"/>
                  <a:ext cx="106102" cy="115747"/>
                </a:xfrm>
                <a:custGeom>
                  <a:avLst/>
                  <a:gdLst>
                    <a:gd name="connsiteX0" fmla="*/ 36653 w 106102"/>
                    <a:gd name="connsiteY0" fmla="*/ 9646 h 115747"/>
                    <a:gd name="connsiteX1" fmla="*/ 25078 w 106102"/>
                    <a:gd name="connsiteY1" fmla="*/ 67520 h 115747"/>
                    <a:gd name="connsiteX2" fmla="*/ 1929 w 106102"/>
                    <a:gd name="connsiteY2" fmla="*/ 90669 h 115747"/>
                    <a:gd name="connsiteX3" fmla="*/ 36653 w 106102"/>
                    <a:gd name="connsiteY3" fmla="*/ 113818 h 115747"/>
                    <a:gd name="connsiteX4" fmla="*/ 94527 w 106102"/>
                    <a:gd name="connsiteY4" fmla="*/ 102244 h 115747"/>
                    <a:gd name="connsiteX5" fmla="*/ 106101 w 106102"/>
                    <a:gd name="connsiteY5" fmla="*/ 44370 h 115747"/>
                    <a:gd name="connsiteX6" fmla="*/ 94527 w 106102"/>
                    <a:gd name="connsiteY6" fmla="*/ 9646 h 115747"/>
                    <a:gd name="connsiteX7" fmla="*/ 36653 w 106102"/>
                    <a:gd name="connsiteY7" fmla="*/ 9646 h 11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02" h="115747">
                      <a:moveTo>
                        <a:pt x="36653" y="9646"/>
                      </a:moveTo>
                      <a:cubicBezTo>
                        <a:pt x="25078" y="19292"/>
                        <a:pt x="30865" y="54016"/>
                        <a:pt x="25078" y="67520"/>
                      </a:cubicBezTo>
                      <a:cubicBezTo>
                        <a:pt x="19291" y="81024"/>
                        <a:pt x="0" y="82953"/>
                        <a:pt x="1929" y="90669"/>
                      </a:cubicBezTo>
                      <a:cubicBezTo>
                        <a:pt x="3858" y="98385"/>
                        <a:pt x="21220" y="111889"/>
                        <a:pt x="36653" y="113818"/>
                      </a:cubicBezTo>
                      <a:cubicBezTo>
                        <a:pt x="52086" y="115747"/>
                        <a:pt x="82952" y="113819"/>
                        <a:pt x="94527" y="102244"/>
                      </a:cubicBezTo>
                      <a:cubicBezTo>
                        <a:pt x="106102" y="90669"/>
                        <a:pt x="106101" y="59803"/>
                        <a:pt x="106101" y="44370"/>
                      </a:cubicBezTo>
                      <a:cubicBezTo>
                        <a:pt x="106101" y="28937"/>
                        <a:pt x="106102" y="15433"/>
                        <a:pt x="94527" y="9646"/>
                      </a:cubicBezTo>
                      <a:cubicBezTo>
                        <a:pt x="82952" y="3859"/>
                        <a:pt x="48228" y="0"/>
                        <a:pt x="36653" y="9646"/>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2" name="フリーフォーム 81"/>
                <p:cNvSpPr/>
                <p:nvPr/>
              </p:nvSpPr>
              <p:spPr>
                <a:xfrm>
                  <a:off x="6040132" y="1618527"/>
                  <a:ext cx="204486" cy="229564"/>
                </a:xfrm>
                <a:custGeom>
                  <a:avLst/>
                  <a:gdLst>
                    <a:gd name="connsiteX0" fmla="*/ 82952 w 204486"/>
                    <a:gd name="connsiteY0" fmla="*/ 1929 h 229564"/>
                    <a:gd name="connsiteX1" fmla="*/ 129250 w 204486"/>
                    <a:gd name="connsiteY1" fmla="*/ 36653 h 229564"/>
                    <a:gd name="connsiteX2" fmla="*/ 140825 w 204486"/>
                    <a:gd name="connsiteY2" fmla="*/ 71377 h 229564"/>
                    <a:gd name="connsiteX3" fmla="*/ 175549 w 204486"/>
                    <a:gd name="connsiteY3" fmla="*/ 129250 h 229564"/>
                    <a:gd name="connsiteX4" fmla="*/ 198699 w 204486"/>
                    <a:gd name="connsiteY4" fmla="*/ 198698 h 229564"/>
                    <a:gd name="connsiteX5" fmla="*/ 140825 w 204486"/>
                    <a:gd name="connsiteY5" fmla="*/ 198698 h 229564"/>
                    <a:gd name="connsiteX6" fmla="*/ 106101 w 204486"/>
                    <a:gd name="connsiteY6" fmla="*/ 221848 h 229564"/>
                    <a:gd name="connsiteX7" fmla="*/ 48228 w 204486"/>
                    <a:gd name="connsiteY7" fmla="*/ 152400 h 229564"/>
                    <a:gd name="connsiteX8" fmla="*/ 25078 w 204486"/>
                    <a:gd name="connsiteY8" fmla="*/ 82951 h 229564"/>
                    <a:gd name="connsiteX9" fmla="*/ 1929 w 204486"/>
                    <a:gd name="connsiteY9" fmla="*/ 48227 h 229564"/>
                    <a:gd name="connsiteX10" fmla="*/ 82952 w 204486"/>
                    <a:gd name="connsiteY10" fmla="*/ 1929 h 22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86" h="229564">
                      <a:moveTo>
                        <a:pt x="82952" y="1929"/>
                      </a:moveTo>
                      <a:cubicBezTo>
                        <a:pt x="104172" y="0"/>
                        <a:pt x="119604" y="25078"/>
                        <a:pt x="129250" y="36653"/>
                      </a:cubicBezTo>
                      <a:cubicBezTo>
                        <a:pt x="138896" y="48228"/>
                        <a:pt x="133109" y="55944"/>
                        <a:pt x="140825" y="71377"/>
                      </a:cubicBezTo>
                      <a:cubicBezTo>
                        <a:pt x="148541" y="86810"/>
                        <a:pt x="165903" y="108030"/>
                        <a:pt x="175549" y="129250"/>
                      </a:cubicBezTo>
                      <a:cubicBezTo>
                        <a:pt x="185195" y="150470"/>
                        <a:pt x="204486" y="187123"/>
                        <a:pt x="198699" y="198698"/>
                      </a:cubicBezTo>
                      <a:cubicBezTo>
                        <a:pt x="192912" y="210273"/>
                        <a:pt x="156258" y="194840"/>
                        <a:pt x="140825" y="198698"/>
                      </a:cubicBezTo>
                      <a:cubicBezTo>
                        <a:pt x="125392" y="202556"/>
                        <a:pt x="121534" y="229564"/>
                        <a:pt x="106101" y="221848"/>
                      </a:cubicBezTo>
                      <a:cubicBezTo>
                        <a:pt x="90668" y="214132"/>
                        <a:pt x="61732" y="175550"/>
                        <a:pt x="48228" y="152400"/>
                      </a:cubicBezTo>
                      <a:cubicBezTo>
                        <a:pt x="34724" y="129251"/>
                        <a:pt x="32795" y="100313"/>
                        <a:pt x="25078" y="82951"/>
                      </a:cubicBezTo>
                      <a:cubicBezTo>
                        <a:pt x="17361" y="65589"/>
                        <a:pt x="0" y="61730"/>
                        <a:pt x="1929" y="48227"/>
                      </a:cubicBezTo>
                      <a:cubicBezTo>
                        <a:pt x="3858" y="34724"/>
                        <a:pt x="61732" y="3858"/>
                        <a:pt x="82952" y="1929"/>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 name="フリーフォーム 82"/>
                <p:cNvSpPr/>
                <p:nvPr/>
              </p:nvSpPr>
              <p:spPr>
                <a:xfrm>
                  <a:off x="6076785" y="1535575"/>
                  <a:ext cx="200628" cy="123463"/>
                </a:xfrm>
                <a:custGeom>
                  <a:avLst/>
                  <a:gdLst>
                    <a:gd name="connsiteX0" fmla="*/ 0 w 200628"/>
                    <a:gd name="connsiteY0" fmla="*/ 119605 h 123463"/>
                    <a:gd name="connsiteX1" fmla="*/ 81023 w 200628"/>
                    <a:gd name="connsiteY1" fmla="*/ 27007 h 123463"/>
                    <a:gd name="connsiteX2" fmla="*/ 173620 w 200628"/>
                    <a:gd name="connsiteY2" fmla="*/ 3858 h 123463"/>
                    <a:gd name="connsiteX3" fmla="*/ 185195 w 200628"/>
                    <a:gd name="connsiteY3" fmla="*/ 50157 h 123463"/>
                    <a:gd name="connsiteX4" fmla="*/ 196770 w 200628"/>
                    <a:gd name="connsiteY4" fmla="*/ 84881 h 123463"/>
                    <a:gd name="connsiteX5" fmla="*/ 162046 w 200628"/>
                    <a:gd name="connsiteY5" fmla="*/ 119605 h 123463"/>
                    <a:gd name="connsiteX6" fmla="*/ 115747 w 200628"/>
                    <a:gd name="connsiteY6" fmla="*/ 108030 h 123463"/>
                    <a:gd name="connsiteX7" fmla="*/ 69448 w 200628"/>
                    <a:gd name="connsiteY7" fmla="*/ 108030 h 12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628" h="123463">
                      <a:moveTo>
                        <a:pt x="0" y="119605"/>
                      </a:moveTo>
                      <a:cubicBezTo>
                        <a:pt x="26043" y="82951"/>
                        <a:pt x="52086" y="46298"/>
                        <a:pt x="81023" y="27007"/>
                      </a:cubicBezTo>
                      <a:cubicBezTo>
                        <a:pt x="109960" y="7716"/>
                        <a:pt x="156258" y="0"/>
                        <a:pt x="173620" y="3858"/>
                      </a:cubicBezTo>
                      <a:cubicBezTo>
                        <a:pt x="190982" y="7716"/>
                        <a:pt x="181337" y="36653"/>
                        <a:pt x="185195" y="50157"/>
                      </a:cubicBezTo>
                      <a:cubicBezTo>
                        <a:pt x="189053" y="63661"/>
                        <a:pt x="200628" y="73306"/>
                        <a:pt x="196770" y="84881"/>
                      </a:cubicBezTo>
                      <a:cubicBezTo>
                        <a:pt x="192912" y="96456"/>
                        <a:pt x="175550" y="115747"/>
                        <a:pt x="162046" y="119605"/>
                      </a:cubicBezTo>
                      <a:cubicBezTo>
                        <a:pt x="148542" y="123463"/>
                        <a:pt x="131180" y="109959"/>
                        <a:pt x="115747" y="108030"/>
                      </a:cubicBezTo>
                      <a:cubicBezTo>
                        <a:pt x="100314" y="106101"/>
                        <a:pt x="84881" y="107065"/>
                        <a:pt x="69448" y="10803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4" name="フリーフォーム 83"/>
                <p:cNvSpPr/>
                <p:nvPr/>
              </p:nvSpPr>
              <p:spPr>
                <a:xfrm>
                  <a:off x="6261980" y="1493134"/>
                  <a:ext cx="243069" cy="127322"/>
                </a:xfrm>
                <a:custGeom>
                  <a:avLst/>
                  <a:gdLst>
                    <a:gd name="connsiteX0" fmla="*/ 0 w 243069"/>
                    <a:gd name="connsiteY0" fmla="*/ 57874 h 127322"/>
                    <a:gd name="connsiteX1" fmla="*/ 92597 w 243069"/>
                    <a:gd name="connsiteY1" fmla="*/ 34724 h 127322"/>
                    <a:gd name="connsiteX2" fmla="*/ 127321 w 243069"/>
                    <a:gd name="connsiteY2" fmla="*/ 23150 h 127322"/>
                    <a:gd name="connsiteX3" fmla="*/ 196770 w 243069"/>
                    <a:gd name="connsiteY3" fmla="*/ 0 h 127322"/>
                    <a:gd name="connsiteX4" fmla="*/ 231494 w 243069"/>
                    <a:gd name="connsiteY4" fmla="*/ 23150 h 127322"/>
                    <a:gd name="connsiteX5" fmla="*/ 231494 w 243069"/>
                    <a:gd name="connsiteY5" fmla="*/ 57874 h 127322"/>
                    <a:gd name="connsiteX6" fmla="*/ 231494 w 243069"/>
                    <a:gd name="connsiteY6" fmla="*/ 81023 h 127322"/>
                    <a:gd name="connsiteX7" fmla="*/ 162045 w 243069"/>
                    <a:gd name="connsiteY7" fmla="*/ 92598 h 127322"/>
                    <a:gd name="connsiteX8" fmla="*/ 57873 w 243069"/>
                    <a:gd name="connsiteY8" fmla="*/ 115747 h 127322"/>
                    <a:gd name="connsiteX9" fmla="*/ 11575 w 243069"/>
                    <a:gd name="connsiteY9" fmla="*/ 127322 h 12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069" h="127322">
                      <a:moveTo>
                        <a:pt x="0" y="57874"/>
                      </a:moveTo>
                      <a:lnTo>
                        <a:pt x="92597" y="34724"/>
                      </a:lnTo>
                      <a:cubicBezTo>
                        <a:pt x="113817" y="28937"/>
                        <a:pt x="127321" y="23150"/>
                        <a:pt x="127321" y="23150"/>
                      </a:cubicBezTo>
                      <a:cubicBezTo>
                        <a:pt x="144683" y="17363"/>
                        <a:pt x="179408" y="0"/>
                        <a:pt x="196770" y="0"/>
                      </a:cubicBezTo>
                      <a:cubicBezTo>
                        <a:pt x="214132" y="0"/>
                        <a:pt x="225707" y="13504"/>
                        <a:pt x="231494" y="23150"/>
                      </a:cubicBezTo>
                      <a:cubicBezTo>
                        <a:pt x="237281" y="32796"/>
                        <a:pt x="231494" y="57874"/>
                        <a:pt x="231494" y="57874"/>
                      </a:cubicBezTo>
                      <a:cubicBezTo>
                        <a:pt x="231494" y="67519"/>
                        <a:pt x="243069" y="75236"/>
                        <a:pt x="231494" y="81023"/>
                      </a:cubicBezTo>
                      <a:cubicBezTo>
                        <a:pt x="219919" y="86810"/>
                        <a:pt x="190982" y="86811"/>
                        <a:pt x="162045" y="92598"/>
                      </a:cubicBezTo>
                      <a:cubicBezTo>
                        <a:pt x="133108" y="98385"/>
                        <a:pt x="82951" y="109960"/>
                        <a:pt x="57873" y="115747"/>
                      </a:cubicBezTo>
                      <a:cubicBezTo>
                        <a:pt x="32795" y="121534"/>
                        <a:pt x="22185" y="124428"/>
                        <a:pt x="11575" y="127322"/>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5" name="フリーフォーム 84"/>
                <p:cNvSpPr/>
                <p:nvPr/>
              </p:nvSpPr>
              <p:spPr>
                <a:xfrm>
                  <a:off x="6505048" y="1487347"/>
                  <a:ext cx="424406" cy="380036"/>
                </a:xfrm>
                <a:custGeom>
                  <a:avLst/>
                  <a:gdLst>
                    <a:gd name="connsiteX0" fmla="*/ 0 w 424406"/>
                    <a:gd name="connsiteY0" fmla="*/ 28937 h 380036"/>
                    <a:gd name="connsiteX1" fmla="*/ 57874 w 424406"/>
                    <a:gd name="connsiteY1" fmla="*/ 28937 h 380036"/>
                    <a:gd name="connsiteX2" fmla="*/ 289367 w 424406"/>
                    <a:gd name="connsiteY2" fmla="*/ 202557 h 380036"/>
                    <a:gd name="connsiteX3" fmla="*/ 416689 w 424406"/>
                    <a:gd name="connsiteY3" fmla="*/ 353028 h 380036"/>
                    <a:gd name="connsiteX4" fmla="*/ 335666 w 424406"/>
                    <a:gd name="connsiteY4" fmla="*/ 364602 h 380036"/>
                    <a:gd name="connsiteX5" fmla="*/ 277793 w 424406"/>
                    <a:gd name="connsiteY5" fmla="*/ 283580 h 380036"/>
                    <a:gd name="connsiteX6" fmla="*/ 138896 w 424406"/>
                    <a:gd name="connsiteY6" fmla="*/ 156258 h 380036"/>
                    <a:gd name="connsiteX7" fmla="*/ 69448 w 424406"/>
                    <a:gd name="connsiteY7" fmla="*/ 109959 h 380036"/>
                    <a:gd name="connsiteX8" fmla="*/ 23150 w 424406"/>
                    <a:gd name="connsiteY8" fmla="*/ 86810 h 380036"/>
                    <a:gd name="connsiteX9" fmla="*/ 0 w 424406"/>
                    <a:gd name="connsiteY9" fmla="*/ 86810 h 38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406" h="380036">
                      <a:moveTo>
                        <a:pt x="0" y="28937"/>
                      </a:moveTo>
                      <a:cubicBezTo>
                        <a:pt x="4823" y="14468"/>
                        <a:pt x="9646" y="0"/>
                        <a:pt x="57874" y="28937"/>
                      </a:cubicBezTo>
                      <a:cubicBezTo>
                        <a:pt x="106102" y="57874"/>
                        <a:pt x="229565" y="148542"/>
                        <a:pt x="289367" y="202557"/>
                      </a:cubicBezTo>
                      <a:cubicBezTo>
                        <a:pt x="349169" y="256572"/>
                        <a:pt x="408973" y="326021"/>
                        <a:pt x="416689" y="353028"/>
                      </a:cubicBezTo>
                      <a:cubicBezTo>
                        <a:pt x="424406" y="380036"/>
                        <a:pt x="358815" y="376177"/>
                        <a:pt x="335666" y="364602"/>
                      </a:cubicBezTo>
                      <a:cubicBezTo>
                        <a:pt x="312517" y="353027"/>
                        <a:pt x="310588" y="318304"/>
                        <a:pt x="277793" y="283580"/>
                      </a:cubicBezTo>
                      <a:cubicBezTo>
                        <a:pt x="244998" y="248856"/>
                        <a:pt x="173620" y="185195"/>
                        <a:pt x="138896" y="156258"/>
                      </a:cubicBezTo>
                      <a:cubicBezTo>
                        <a:pt x="104172" y="127321"/>
                        <a:pt x="88739" y="121534"/>
                        <a:pt x="69448" y="109959"/>
                      </a:cubicBezTo>
                      <a:cubicBezTo>
                        <a:pt x="50157" y="98384"/>
                        <a:pt x="34725" y="90668"/>
                        <a:pt x="23150" y="86810"/>
                      </a:cubicBezTo>
                      <a:cubicBezTo>
                        <a:pt x="11575" y="82952"/>
                        <a:pt x="5787" y="84881"/>
                        <a:pt x="0" y="8681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6" name="フリーフォーム 85"/>
                <p:cNvSpPr/>
                <p:nvPr/>
              </p:nvSpPr>
              <p:spPr>
                <a:xfrm>
                  <a:off x="6835154" y="1851949"/>
                  <a:ext cx="246927" cy="167833"/>
                </a:xfrm>
                <a:custGeom>
                  <a:avLst/>
                  <a:gdLst>
                    <a:gd name="connsiteX0" fmla="*/ 57874 w 246927"/>
                    <a:gd name="connsiteY0" fmla="*/ 0 h 167833"/>
                    <a:gd name="connsiteX1" fmla="*/ 185195 w 246927"/>
                    <a:gd name="connsiteY1" fmla="*/ 104173 h 167833"/>
                    <a:gd name="connsiteX2" fmla="*/ 243069 w 246927"/>
                    <a:gd name="connsiteY2" fmla="*/ 150471 h 167833"/>
                    <a:gd name="connsiteX3" fmla="*/ 208345 w 246927"/>
                    <a:gd name="connsiteY3" fmla="*/ 162046 h 167833"/>
                    <a:gd name="connsiteX4" fmla="*/ 138897 w 246927"/>
                    <a:gd name="connsiteY4" fmla="*/ 115747 h 167833"/>
                    <a:gd name="connsiteX5" fmla="*/ 57874 w 246927"/>
                    <a:gd name="connsiteY5" fmla="*/ 57874 h 167833"/>
                    <a:gd name="connsiteX6" fmla="*/ 0 w 246927"/>
                    <a:gd name="connsiteY6" fmla="*/ 0 h 16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927" h="167833">
                      <a:moveTo>
                        <a:pt x="57874" y="0"/>
                      </a:moveTo>
                      <a:lnTo>
                        <a:pt x="185195" y="104173"/>
                      </a:lnTo>
                      <a:cubicBezTo>
                        <a:pt x="216061" y="129251"/>
                        <a:pt x="239211" y="140826"/>
                        <a:pt x="243069" y="150471"/>
                      </a:cubicBezTo>
                      <a:cubicBezTo>
                        <a:pt x="246927" y="160116"/>
                        <a:pt x="225707" y="167833"/>
                        <a:pt x="208345" y="162046"/>
                      </a:cubicBezTo>
                      <a:cubicBezTo>
                        <a:pt x="190983" y="156259"/>
                        <a:pt x="163975" y="133109"/>
                        <a:pt x="138897" y="115747"/>
                      </a:cubicBezTo>
                      <a:cubicBezTo>
                        <a:pt x="113819" y="98385"/>
                        <a:pt x="81023" y="77165"/>
                        <a:pt x="57874" y="57874"/>
                      </a:cubicBezTo>
                      <a:cubicBezTo>
                        <a:pt x="34725" y="38583"/>
                        <a:pt x="17362" y="19291"/>
                        <a:pt x="0"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7" name="フリーフォーム 86"/>
                <p:cNvSpPr/>
                <p:nvPr/>
              </p:nvSpPr>
              <p:spPr>
                <a:xfrm>
                  <a:off x="7074365" y="2012066"/>
                  <a:ext cx="181336" cy="96455"/>
                </a:xfrm>
                <a:custGeom>
                  <a:avLst/>
                  <a:gdLst>
                    <a:gd name="connsiteX0" fmla="*/ 3858 w 181336"/>
                    <a:gd name="connsiteY0" fmla="*/ 1929 h 96455"/>
                    <a:gd name="connsiteX1" fmla="*/ 96455 w 181336"/>
                    <a:gd name="connsiteY1" fmla="*/ 59802 h 96455"/>
                    <a:gd name="connsiteX2" fmla="*/ 177478 w 181336"/>
                    <a:gd name="connsiteY2" fmla="*/ 94526 h 96455"/>
                    <a:gd name="connsiteX3" fmla="*/ 73306 w 181336"/>
                    <a:gd name="connsiteY3" fmla="*/ 71377 h 96455"/>
                    <a:gd name="connsiteX4" fmla="*/ 3858 w 181336"/>
                    <a:gd name="connsiteY4" fmla="*/ 1929 h 964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336" h="96455">
                      <a:moveTo>
                        <a:pt x="3858" y="1929"/>
                      </a:moveTo>
                      <a:cubicBezTo>
                        <a:pt x="7716" y="0"/>
                        <a:pt x="67518" y="44369"/>
                        <a:pt x="96455" y="59802"/>
                      </a:cubicBezTo>
                      <a:cubicBezTo>
                        <a:pt x="125392" y="75235"/>
                        <a:pt x="181336" y="92597"/>
                        <a:pt x="177478" y="94526"/>
                      </a:cubicBezTo>
                      <a:cubicBezTo>
                        <a:pt x="173620" y="96455"/>
                        <a:pt x="102243" y="81023"/>
                        <a:pt x="73306" y="71377"/>
                      </a:cubicBezTo>
                      <a:cubicBezTo>
                        <a:pt x="44369" y="61732"/>
                        <a:pt x="0" y="3858"/>
                        <a:pt x="3858" y="1929"/>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0" name="フリーフォーム 39"/>
              <p:cNvSpPr/>
              <p:nvPr/>
            </p:nvSpPr>
            <p:spPr>
              <a:xfrm>
                <a:off x="4432327" y="1527375"/>
                <a:ext cx="993060" cy="670773"/>
              </a:xfrm>
              <a:custGeom>
                <a:avLst/>
                <a:gdLst>
                  <a:gd name="connsiteX0" fmla="*/ 19291 w 991565"/>
                  <a:gd name="connsiteY0" fmla="*/ 0 h 671332"/>
                  <a:gd name="connsiteX1" fmla="*/ 7716 w 991565"/>
                  <a:gd name="connsiteY1" fmla="*/ 219919 h 671332"/>
                  <a:gd name="connsiteX2" fmla="*/ 65590 w 991565"/>
                  <a:gd name="connsiteY2" fmla="*/ 347241 h 671332"/>
                  <a:gd name="connsiteX3" fmla="*/ 158187 w 991565"/>
                  <a:gd name="connsiteY3" fmla="*/ 393539 h 671332"/>
                  <a:gd name="connsiteX4" fmla="*/ 262360 w 991565"/>
                  <a:gd name="connsiteY4" fmla="*/ 555585 h 671332"/>
                  <a:gd name="connsiteX5" fmla="*/ 331808 w 991565"/>
                  <a:gd name="connsiteY5" fmla="*/ 636608 h 671332"/>
                  <a:gd name="connsiteX6" fmla="*/ 366532 w 991565"/>
                  <a:gd name="connsiteY6" fmla="*/ 671332 h 671332"/>
                  <a:gd name="connsiteX7" fmla="*/ 493853 w 991565"/>
                  <a:gd name="connsiteY7" fmla="*/ 636608 h 671332"/>
                  <a:gd name="connsiteX8" fmla="*/ 655899 w 991565"/>
                  <a:gd name="connsiteY8" fmla="*/ 590309 h 671332"/>
                  <a:gd name="connsiteX9" fmla="*/ 852668 w 991565"/>
                  <a:gd name="connsiteY9" fmla="*/ 532436 h 671332"/>
                  <a:gd name="connsiteX10" fmla="*/ 922116 w 991565"/>
                  <a:gd name="connsiteY10" fmla="*/ 439838 h 671332"/>
                  <a:gd name="connsiteX11" fmla="*/ 991565 w 991565"/>
                  <a:gd name="connsiteY11" fmla="*/ 243069 h 67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1565" h="671332">
                    <a:moveTo>
                      <a:pt x="19291" y="0"/>
                    </a:moveTo>
                    <a:cubicBezTo>
                      <a:pt x="9645" y="81023"/>
                      <a:pt x="0" y="162046"/>
                      <a:pt x="7716" y="219919"/>
                    </a:cubicBezTo>
                    <a:cubicBezTo>
                      <a:pt x="15432" y="277792"/>
                      <a:pt x="40512" y="318304"/>
                      <a:pt x="65590" y="347241"/>
                    </a:cubicBezTo>
                    <a:cubicBezTo>
                      <a:pt x="90669" y="376178"/>
                      <a:pt x="125392" y="358815"/>
                      <a:pt x="158187" y="393539"/>
                    </a:cubicBezTo>
                    <a:cubicBezTo>
                      <a:pt x="190982" y="428263"/>
                      <a:pt x="233423" y="515074"/>
                      <a:pt x="262360" y="555585"/>
                    </a:cubicBezTo>
                    <a:cubicBezTo>
                      <a:pt x="291297" y="596096"/>
                      <a:pt x="314446" y="617317"/>
                      <a:pt x="331808" y="636608"/>
                    </a:cubicBezTo>
                    <a:cubicBezTo>
                      <a:pt x="349170" y="655899"/>
                      <a:pt x="339525" y="671332"/>
                      <a:pt x="366532" y="671332"/>
                    </a:cubicBezTo>
                    <a:cubicBezTo>
                      <a:pt x="393539" y="671332"/>
                      <a:pt x="493853" y="636608"/>
                      <a:pt x="493853" y="636608"/>
                    </a:cubicBezTo>
                    <a:lnTo>
                      <a:pt x="655899" y="590309"/>
                    </a:lnTo>
                    <a:cubicBezTo>
                      <a:pt x="715701" y="572947"/>
                      <a:pt x="808299" y="557514"/>
                      <a:pt x="852668" y="532436"/>
                    </a:cubicBezTo>
                    <a:cubicBezTo>
                      <a:pt x="897037" y="507358"/>
                      <a:pt x="898967" y="488066"/>
                      <a:pt x="922116" y="439838"/>
                    </a:cubicBezTo>
                    <a:cubicBezTo>
                      <a:pt x="945265" y="391610"/>
                      <a:pt x="968415" y="317339"/>
                      <a:pt x="991565" y="24306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1" name="フリーフォーム 40"/>
              <p:cNvSpPr/>
              <p:nvPr/>
            </p:nvSpPr>
            <p:spPr>
              <a:xfrm>
                <a:off x="4594593" y="1783169"/>
                <a:ext cx="535583" cy="214131"/>
              </a:xfrm>
              <a:custGeom>
                <a:avLst/>
                <a:gdLst>
                  <a:gd name="connsiteX0" fmla="*/ 81023 w 538223"/>
                  <a:gd name="connsiteY0" fmla="*/ 0 h 214132"/>
                  <a:gd name="connsiteX1" fmla="*/ 208345 w 538223"/>
                  <a:gd name="connsiteY1" fmla="*/ 23150 h 214132"/>
                  <a:gd name="connsiteX2" fmla="*/ 324092 w 538223"/>
                  <a:gd name="connsiteY2" fmla="*/ 57874 h 214132"/>
                  <a:gd name="connsiteX3" fmla="*/ 405114 w 538223"/>
                  <a:gd name="connsiteY3" fmla="*/ 104172 h 214132"/>
                  <a:gd name="connsiteX4" fmla="*/ 474562 w 538223"/>
                  <a:gd name="connsiteY4" fmla="*/ 127322 h 214132"/>
                  <a:gd name="connsiteX5" fmla="*/ 532436 w 538223"/>
                  <a:gd name="connsiteY5" fmla="*/ 162046 h 214132"/>
                  <a:gd name="connsiteX6" fmla="*/ 509286 w 538223"/>
                  <a:gd name="connsiteY6" fmla="*/ 208345 h 214132"/>
                  <a:gd name="connsiteX7" fmla="*/ 416689 w 538223"/>
                  <a:gd name="connsiteY7" fmla="*/ 196770 h 214132"/>
                  <a:gd name="connsiteX8" fmla="*/ 300942 w 538223"/>
                  <a:gd name="connsiteY8" fmla="*/ 127322 h 214132"/>
                  <a:gd name="connsiteX9" fmla="*/ 185195 w 538223"/>
                  <a:gd name="connsiteY9" fmla="*/ 115747 h 214132"/>
                  <a:gd name="connsiteX10" fmla="*/ 81023 w 538223"/>
                  <a:gd name="connsiteY10" fmla="*/ 104172 h 214132"/>
                  <a:gd name="connsiteX11" fmla="*/ 11575 w 538223"/>
                  <a:gd name="connsiteY11" fmla="*/ 69448 h 214132"/>
                  <a:gd name="connsiteX12" fmla="*/ 11575 w 538223"/>
                  <a:gd name="connsiteY12" fmla="*/ 23150 h 214132"/>
                  <a:gd name="connsiteX13" fmla="*/ 81023 w 538223"/>
                  <a:gd name="connsiteY13" fmla="*/ 0 h 214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8223" h="214132">
                    <a:moveTo>
                      <a:pt x="81023" y="0"/>
                    </a:moveTo>
                    <a:cubicBezTo>
                      <a:pt x="113818" y="0"/>
                      <a:pt x="167833" y="13504"/>
                      <a:pt x="208345" y="23150"/>
                    </a:cubicBezTo>
                    <a:cubicBezTo>
                      <a:pt x="248857" y="32796"/>
                      <a:pt x="291297" y="44370"/>
                      <a:pt x="324092" y="57874"/>
                    </a:cubicBezTo>
                    <a:cubicBezTo>
                      <a:pt x="356887" y="71378"/>
                      <a:pt x="380036" y="92597"/>
                      <a:pt x="405114" y="104172"/>
                    </a:cubicBezTo>
                    <a:cubicBezTo>
                      <a:pt x="430192" y="115747"/>
                      <a:pt x="453342" y="117676"/>
                      <a:pt x="474562" y="127322"/>
                    </a:cubicBezTo>
                    <a:cubicBezTo>
                      <a:pt x="495782" y="136968"/>
                      <a:pt x="526649" y="148542"/>
                      <a:pt x="532436" y="162046"/>
                    </a:cubicBezTo>
                    <a:cubicBezTo>
                      <a:pt x="538223" y="175550"/>
                      <a:pt x="528577" y="202558"/>
                      <a:pt x="509286" y="208345"/>
                    </a:cubicBezTo>
                    <a:cubicBezTo>
                      <a:pt x="489995" y="214132"/>
                      <a:pt x="451413" y="210274"/>
                      <a:pt x="416689" y="196770"/>
                    </a:cubicBezTo>
                    <a:cubicBezTo>
                      <a:pt x="381965" y="183266"/>
                      <a:pt x="339524" y="140826"/>
                      <a:pt x="300942" y="127322"/>
                    </a:cubicBezTo>
                    <a:cubicBezTo>
                      <a:pt x="262360" y="113818"/>
                      <a:pt x="185195" y="115747"/>
                      <a:pt x="185195" y="115747"/>
                    </a:cubicBezTo>
                    <a:cubicBezTo>
                      <a:pt x="148542" y="111889"/>
                      <a:pt x="109960" y="111888"/>
                      <a:pt x="81023" y="104172"/>
                    </a:cubicBezTo>
                    <a:cubicBezTo>
                      <a:pt x="52086" y="96456"/>
                      <a:pt x="23150" y="82952"/>
                      <a:pt x="11575" y="69448"/>
                    </a:cubicBezTo>
                    <a:cubicBezTo>
                      <a:pt x="0" y="55944"/>
                      <a:pt x="0" y="34725"/>
                      <a:pt x="11575" y="23150"/>
                    </a:cubicBezTo>
                    <a:cubicBezTo>
                      <a:pt x="23150" y="11575"/>
                      <a:pt x="48228" y="0"/>
                      <a:pt x="81023" y="0"/>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フリーフォーム 41"/>
              <p:cNvSpPr/>
              <p:nvPr/>
            </p:nvSpPr>
            <p:spPr>
              <a:xfrm>
                <a:off x="4685408" y="1897398"/>
                <a:ext cx="334739" cy="211551"/>
              </a:xfrm>
              <a:custGeom>
                <a:avLst/>
                <a:gdLst>
                  <a:gd name="connsiteX0" fmla="*/ 11575 w 335666"/>
                  <a:gd name="connsiteY0" fmla="*/ 0 h 210273"/>
                  <a:gd name="connsiteX1" fmla="*/ 11575 w 335666"/>
                  <a:gd name="connsiteY1" fmla="*/ 69448 h 210273"/>
                  <a:gd name="connsiteX2" fmla="*/ 81023 w 335666"/>
                  <a:gd name="connsiteY2" fmla="*/ 173620 h 210273"/>
                  <a:gd name="connsiteX3" fmla="*/ 138896 w 335666"/>
                  <a:gd name="connsiteY3" fmla="*/ 185195 h 210273"/>
                  <a:gd name="connsiteX4" fmla="*/ 185195 w 335666"/>
                  <a:gd name="connsiteY4" fmla="*/ 196770 h 210273"/>
                  <a:gd name="connsiteX5" fmla="*/ 196769 w 335666"/>
                  <a:gd name="connsiteY5" fmla="*/ 208344 h 210273"/>
                  <a:gd name="connsiteX6" fmla="*/ 277792 w 335666"/>
                  <a:gd name="connsiteY6" fmla="*/ 185195 h 210273"/>
                  <a:gd name="connsiteX7" fmla="*/ 335666 w 335666"/>
                  <a:gd name="connsiteY7" fmla="*/ 92598 h 210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666" h="210273">
                    <a:moveTo>
                      <a:pt x="11575" y="0"/>
                    </a:moveTo>
                    <a:cubicBezTo>
                      <a:pt x="5787" y="20255"/>
                      <a:pt x="0" y="40511"/>
                      <a:pt x="11575" y="69448"/>
                    </a:cubicBezTo>
                    <a:cubicBezTo>
                      <a:pt x="23150" y="98385"/>
                      <a:pt x="59803" y="154329"/>
                      <a:pt x="81023" y="173620"/>
                    </a:cubicBezTo>
                    <a:cubicBezTo>
                      <a:pt x="102243" y="192911"/>
                      <a:pt x="121534" y="181337"/>
                      <a:pt x="138896" y="185195"/>
                    </a:cubicBezTo>
                    <a:cubicBezTo>
                      <a:pt x="156258" y="189053"/>
                      <a:pt x="175549" y="192912"/>
                      <a:pt x="185195" y="196770"/>
                    </a:cubicBezTo>
                    <a:cubicBezTo>
                      <a:pt x="194841" y="200628"/>
                      <a:pt x="181336" y="210273"/>
                      <a:pt x="196769" y="208344"/>
                    </a:cubicBezTo>
                    <a:cubicBezTo>
                      <a:pt x="212202" y="206415"/>
                      <a:pt x="254643" y="204486"/>
                      <a:pt x="277792" y="185195"/>
                    </a:cubicBezTo>
                    <a:cubicBezTo>
                      <a:pt x="300941" y="165904"/>
                      <a:pt x="318303" y="129251"/>
                      <a:pt x="335666" y="92598"/>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3" name="フリーフォーム 42"/>
              <p:cNvSpPr/>
              <p:nvPr/>
            </p:nvSpPr>
            <p:spPr>
              <a:xfrm>
                <a:off x="4709588" y="1965905"/>
                <a:ext cx="139475" cy="116094"/>
              </a:xfrm>
              <a:custGeom>
                <a:avLst/>
                <a:gdLst>
                  <a:gd name="connsiteX0" fmla="*/ 0 w 138896"/>
                  <a:gd name="connsiteY0" fmla="*/ 0 h 115747"/>
                  <a:gd name="connsiteX1" fmla="*/ 81023 w 138896"/>
                  <a:gd name="connsiteY1" fmla="*/ 34724 h 115747"/>
                  <a:gd name="connsiteX2" fmla="*/ 138896 w 138896"/>
                  <a:gd name="connsiteY2" fmla="*/ 57874 h 115747"/>
                  <a:gd name="connsiteX3" fmla="*/ 81023 w 138896"/>
                  <a:gd name="connsiteY3" fmla="*/ 69448 h 115747"/>
                  <a:gd name="connsiteX4" fmla="*/ 115747 w 138896"/>
                  <a:gd name="connsiteY4" fmla="*/ 81023 h 115747"/>
                  <a:gd name="connsiteX5" fmla="*/ 115747 w 138896"/>
                  <a:gd name="connsiteY5" fmla="*/ 115747 h 11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8896" h="115747">
                    <a:moveTo>
                      <a:pt x="0" y="0"/>
                    </a:moveTo>
                    <a:lnTo>
                      <a:pt x="81023" y="34724"/>
                    </a:lnTo>
                    <a:cubicBezTo>
                      <a:pt x="104172" y="44370"/>
                      <a:pt x="138896" y="52087"/>
                      <a:pt x="138896" y="57874"/>
                    </a:cubicBezTo>
                    <a:cubicBezTo>
                      <a:pt x="138896" y="63661"/>
                      <a:pt x="84881" y="65590"/>
                      <a:pt x="81023" y="69448"/>
                    </a:cubicBezTo>
                    <a:cubicBezTo>
                      <a:pt x="77165" y="73306"/>
                      <a:pt x="109960" y="73307"/>
                      <a:pt x="115747" y="81023"/>
                    </a:cubicBezTo>
                    <a:cubicBezTo>
                      <a:pt x="121534" y="88739"/>
                      <a:pt x="118640" y="102243"/>
                      <a:pt x="115747" y="11574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4" name="フリーフォーム 43"/>
              <p:cNvSpPr/>
              <p:nvPr/>
            </p:nvSpPr>
            <p:spPr>
              <a:xfrm>
                <a:off x="4831282" y="2021883"/>
                <a:ext cx="142265" cy="61917"/>
              </a:xfrm>
              <a:custGeom>
                <a:avLst/>
                <a:gdLst>
                  <a:gd name="connsiteX0" fmla="*/ 140825 w 140825"/>
                  <a:gd name="connsiteY0" fmla="*/ 25078 h 59802"/>
                  <a:gd name="connsiteX1" fmla="*/ 71377 w 140825"/>
                  <a:gd name="connsiteY1" fmla="*/ 25078 h 59802"/>
                  <a:gd name="connsiteX2" fmla="*/ 13503 w 140825"/>
                  <a:gd name="connsiteY2" fmla="*/ 1929 h 59802"/>
                  <a:gd name="connsiteX3" fmla="*/ 1929 w 140825"/>
                  <a:gd name="connsiteY3" fmla="*/ 13503 h 59802"/>
                  <a:gd name="connsiteX4" fmla="*/ 25078 w 140825"/>
                  <a:gd name="connsiteY4" fmla="*/ 48227 h 59802"/>
                  <a:gd name="connsiteX5" fmla="*/ 1929 w 140825"/>
                  <a:gd name="connsiteY5" fmla="*/ 48227 h 59802"/>
                  <a:gd name="connsiteX6" fmla="*/ 13503 w 140825"/>
                  <a:gd name="connsiteY6" fmla="*/ 59802 h 5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25" h="59802">
                    <a:moveTo>
                      <a:pt x="140825" y="25078"/>
                    </a:moveTo>
                    <a:cubicBezTo>
                      <a:pt x="116711" y="27007"/>
                      <a:pt x="92597" y="28936"/>
                      <a:pt x="71377" y="25078"/>
                    </a:cubicBezTo>
                    <a:cubicBezTo>
                      <a:pt x="50157" y="21220"/>
                      <a:pt x="25078" y="3858"/>
                      <a:pt x="13503" y="1929"/>
                    </a:cubicBezTo>
                    <a:cubicBezTo>
                      <a:pt x="1928" y="0"/>
                      <a:pt x="0" y="5787"/>
                      <a:pt x="1929" y="13503"/>
                    </a:cubicBezTo>
                    <a:cubicBezTo>
                      <a:pt x="3858" y="21219"/>
                      <a:pt x="25078" y="42440"/>
                      <a:pt x="25078" y="48227"/>
                    </a:cubicBezTo>
                    <a:cubicBezTo>
                      <a:pt x="25078" y="54014"/>
                      <a:pt x="3858" y="46298"/>
                      <a:pt x="1929" y="48227"/>
                    </a:cubicBezTo>
                    <a:cubicBezTo>
                      <a:pt x="0" y="50156"/>
                      <a:pt x="6751" y="54979"/>
                      <a:pt x="13503" y="5980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5" name="フリーフォーム 44"/>
              <p:cNvSpPr/>
              <p:nvPr/>
            </p:nvSpPr>
            <p:spPr>
              <a:xfrm>
                <a:off x="4784358" y="1430790"/>
                <a:ext cx="357055" cy="407623"/>
              </a:xfrm>
              <a:custGeom>
                <a:avLst/>
                <a:gdLst>
                  <a:gd name="connsiteX0" fmla="*/ 358815 w 358815"/>
                  <a:gd name="connsiteY0" fmla="*/ 92597 h 408972"/>
                  <a:gd name="connsiteX1" fmla="*/ 219919 w 358815"/>
                  <a:gd name="connsiteY1" fmla="*/ 150471 h 408972"/>
                  <a:gd name="connsiteX2" fmla="*/ 173620 w 358815"/>
                  <a:gd name="connsiteY2" fmla="*/ 219919 h 408972"/>
                  <a:gd name="connsiteX3" fmla="*/ 127322 w 358815"/>
                  <a:gd name="connsiteY3" fmla="*/ 300942 h 408972"/>
                  <a:gd name="connsiteX4" fmla="*/ 92597 w 358815"/>
                  <a:gd name="connsiteY4" fmla="*/ 381964 h 408972"/>
                  <a:gd name="connsiteX5" fmla="*/ 69448 w 358815"/>
                  <a:gd name="connsiteY5" fmla="*/ 393539 h 408972"/>
                  <a:gd name="connsiteX6" fmla="*/ 69448 w 358815"/>
                  <a:gd name="connsiteY6" fmla="*/ 289367 h 408972"/>
                  <a:gd name="connsiteX7" fmla="*/ 81023 w 358815"/>
                  <a:gd name="connsiteY7" fmla="*/ 173620 h 408972"/>
                  <a:gd name="connsiteX8" fmla="*/ 57873 w 358815"/>
                  <a:gd name="connsiteY8" fmla="*/ 115747 h 408972"/>
                  <a:gd name="connsiteX9" fmla="*/ 34724 w 358815"/>
                  <a:gd name="connsiteY9" fmla="*/ 57873 h 408972"/>
                  <a:gd name="connsiteX10" fmla="*/ 0 w 358815"/>
                  <a:gd name="connsiteY10" fmla="*/ 0 h 40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815" h="408972">
                    <a:moveTo>
                      <a:pt x="358815" y="92597"/>
                    </a:moveTo>
                    <a:cubicBezTo>
                      <a:pt x="304800" y="110924"/>
                      <a:pt x="250785" y="129251"/>
                      <a:pt x="219919" y="150471"/>
                    </a:cubicBezTo>
                    <a:cubicBezTo>
                      <a:pt x="189053" y="171691"/>
                      <a:pt x="189053" y="194841"/>
                      <a:pt x="173620" y="219919"/>
                    </a:cubicBezTo>
                    <a:cubicBezTo>
                      <a:pt x="158187" y="244997"/>
                      <a:pt x="140826" y="273935"/>
                      <a:pt x="127322" y="300942"/>
                    </a:cubicBezTo>
                    <a:cubicBezTo>
                      <a:pt x="113818" y="327950"/>
                      <a:pt x="102243" y="366531"/>
                      <a:pt x="92597" y="381964"/>
                    </a:cubicBezTo>
                    <a:cubicBezTo>
                      <a:pt x="82951" y="397397"/>
                      <a:pt x="73306" y="408972"/>
                      <a:pt x="69448" y="393539"/>
                    </a:cubicBezTo>
                    <a:cubicBezTo>
                      <a:pt x="65590" y="378106"/>
                      <a:pt x="67519" y="326020"/>
                      <a:pt x="69448" y="289367"/>
                    </a:cubicBezTo>
                    <a:cubicBezTo>
                      <a:pt x="71377" y="252714"/>
                      <a:pt x="82952" y="202557"/>
                      <a:pt x="81023" y="173620"/>
                    </a:cubicBezTo>
                    <a:cubicBezTo>
                      <a:pt x="79094" y="144683"/>
                      <a:pt x="57873" y="115747"/>
                      <a:pt x="57873" y="115747"/>
                    </a:cubicBezTo>
                    <a:cubicBezTo>
                      <a:pt x="50156" y="96456"/>
                      <a:pt x="44369" y="77164"/>
                      <a:pt x="34724" y="57873"/>
                    </a:cubicBezTo>
                    <a:cubicBezTo>
                      <a:pt x="25079" y="38582"/>
                      <a:pt x="12539" y="19291"/>
                      <a:pt x="0"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6" name="フリーフォーム 45"/>
              <p:cNvSpPr/>
              <p:nvPr/>
            </p:nvSpPr>
            <p:spPr>
              <a:xfrm>
                <a:off x="4081174" y="1868730"/>
                <a:ext cx="195265" cy="172854"/>
              </a:xfrm>
              <a:custGeom>
                <a:avLst/>
                <a:gdLst>
                  <a:gd name="connsiteX0" fmla="*/ 196769 w 196769"/>
                  <a:gd name="connsiteY0" fmla="*/ 0 h 173620"/>
                  <a:gd name="connsiteX1" fmla="*/ 92597 w 196769"/>
                  <a:gd name="connsiteY1" fmla="*/ 81023 h 173620"/>
                  <a:gd name="connsiteX2" fmla="*/ 0 w 196769"/>
                  <a:gd name="connsiteY2" fmla="*/ 173620 h 173620"/>
                </a:gdLst>
                <a:ahLst/>
                <a:cxnLst>
                  <a:cxn ang="0">
                    <a:pos x="connsiteX0" y="connsiteY0"/>
                  </a:cxn>
                  <a:cxn ang="0">
                    <a:pos x="connsiteX1" y="connsiteY1"/>
                  </a:cxn>
                  <a:cxn ang="0">
                    <a:pos x="connsiteX2" y="connsiteY2"/>
                  </a:cxn>
                </a:cxnLst>
                <a:rect l="l" t="t" r="r" b="b"/>
                <a:pathLst>
                  <a:path w="196769" h="173620">
                    <a:moveTo>
                      <a:pt x="196769" y="0"/>
                    </a:moveTo>
                    <a:cubicBezTo>
                      <a:pt x="161080" y="26043"/>
                      <a:pt x="125392" y="52086"/>
                      <a:pt x="92597" y="81023"/>
                    </a:cubicBezTo>
                    <a:cubicBezTo>
                      <a:pt x="59802" y="109960"/>
                      <a:pt x="29901" y="141790"/>
                      <a:pt x="0" y="17362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7" name="フリーフォーム 46"/>
              <p:cNvSpPr/>
              <p:nvPr/>
            </p:nvSpPr>
            <p:spPr>
              <a:xfrm>
                <a:off x="3924768" y="2197370"/>
                <a:ext cx="41842" cy="242510"/>
              </a:xfrm>
              <a:custGeom>
                <a:avLst/>
                <a:gdLst>
                  <a:gd name="connsiteX0" fmla="*/ 40511 w 40511"/>
                  <a:gd name="connsiteY0" fmla="*/ 0 h 243068"/>
                  <a:gd name="connsiteX1" fmla="*/ 5787 w 40511"/>
                  <a:gd name="connsiteY1" fmla="*/ 127321 h 243068"/>
                  <a:gd name="connsiteX2" fmla="*/ 5787 w 40511"/>
                  <a:gd name="connsiteY2" fmla="*/ 243068 h 243068"/>
                </a:gdLst>
                <a:ahLst/>
                <a:cxnLst>
                  <a:cxn ang="0">
                    <a:pos x="connsiteX0" y="connsiteY0"/>
                  </a:cxn>
                  <a:cxn ang="0">
                    <a:pos x="connsiteX1" y="connsiteY1"/>
                  </a:cxn>
                  <a:cxn ang="0">
                    <a:pos x="connsiteX2" y="connsiteY2"/>
                  </a:cxn>
                </a:cxnLst>
                <a:rect l="l" t="t" r="r" b="b"/>
                <a:pathLst>
                  <a:path w="40511" h="243068">
                    <a:moveTo>
                      <a:pt x="40511" y="0"/>
                    </a:moveTo>
                    <a:cubicBezTo>
                      <a:pt x="26042" y="43405"/>
                      <a:pt x="11574" y="86810"/>
                      <a:pt x="5787" y="127321"/>
                    </a:cubicBezTo>
                    <a:cubicBezTo>
                      <a:pt x="0" y="167832"/>
                      <a:pt x="2893" y="205450"/>
                      <a:pt x="5787" y="243068"/>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8" name="フリーフォーム 47"/>
              <p:cNvSpPr/>
              <p:nvPr/>
            </p:nvSpPr>
            <p:spPr>
              <a:xfrm>
                <a:off x="3804970" y="2557300"/>
                <a:ext cx="33474" cy="196072"/>
              </a:xfrm>
              <a:custGeom>
                <a:avLst/>
                <a:gdLst>
                  <a:gd name="connsiteX0" fmla="*/ 34724 w 34724"/>
                  <a:gd name="connsiteY0" fmla="*/ 0 h 196770"/>
                  <a:gd name="connsiteX1" fmla="*/ 0 w 34724"/>
                  <a:gd name="connsiteY1" fmla="*/ 196770 h 196770"/>
                </a:gdLst>
                <a:ahLst/>
                <a:cxnLst>
                  <a:cxn ang="0">
                    <a:pos x="connsiteX0" y="connsiteY0"/>
                  </a:cxn>
                  <a:cxn ang="0">
                    <a:pos x="connsiteX1" y="connsiteY1"/>
                  </a:cxn>
                </a:cxnLst>
                <a:rect l="l" t="t" r="r" b="b"/>
                <a:pathLst>
                  <a:path w="34724" h="196770">
                    <a:moveTo>
                      <a:pt x="34724" y="0"/>
                    </a:moveTo>
                    <a:lnTo>
                      <a:pt x="0" y="19677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9" name="フリーフォーム 48"/>
              <p:cNvSpPr/>
              <p:nvPr/>
            </p:nvSpPr>
            <p:spPr>
              <a:xfrm>
                <a:off x="3771288" y="2951167"/>
                <a:ext cx="0" cy="196072"/>
              </a:xfrm>
              <a:custGeom>
                <a:avLst/>
                <a:gdLst>
                  <a:gd name="connsiteX0" fmla="*/ 0 w 0"/>
                  <a:gd name="connsiteY0" fmla="*/ 0 h 196770"/>
                  <a:gd name="connsiteX1" fmla="*/ 0 w 0"/>
                  <a:gd name="connsiteY1" fmla="*/ 196770 h 196770"/>
                </a:gdLst>
                <a:ahLst/>
                <a:cxnLst>
                  <a:cxn ang="0">
                    <a:pos x="connsiteX0" y="connsiteY0"/>
                  </a:cxn>
                  <a:cxn ang="0">
                    <a:pos x="connsiteX1" y="connsiteY1"/>
                  </a:cxn>
                </a:cxnLst>
                <a:rect l="l" t="t" r="r" b="b"/>
                <a:pathLst>
                  <a:path h="196770">
                    <a:moveTo>
                      <a:pt x="0" y="0"/>
                    </a:moveTo>
                    <a:lnTo>
                      <a:pt x="0" y="19677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0" name="フリーフォーム 49"/>
              <p:cNvSpPr/>
              <p:nvPr/>
            </p:nvSpPr>
            <p:spPr>
              <a:xfrm>
                <a:off x="3628036" y="3159549"/>
                <a:ext cx="167370" cy="523718"/>
              </a:xfrm>
              <a:custGeom>
                <a:avLst/>
                <a:gdLst>
                  <a:gd name="connsiteX0" fmla="*/ 166254 w 166254"/>
                  <a:gd name="connsiteY0" fmla="*/ 0 h 526473"/>
                  <a:gd name="connsiteX1" fmla="*/ 96982 w 166254"/>
                  <a:gd name="connsiteY1" fmla="*/ 180109 h 526473"/>
                  <a:gd name="connsiteX2" fmla="*/ 27709 w 166254"/>
                  <a:gd name="connsiteY2" fmla="*/ 415637 h 526473"/>
                  <a:gd name="connsiteX3" fmla="*/ 0 w 166254"/>
                  <a:gd name="connsiteY3" fmla="*/ 526473 h 526473"/>
                </a:gdLst>
                <a:ahLst/>
                <a:cxnLst>
                  <a:cxn ang="0">
                    <a:pos x="connsiteX0" y="connsiteY0"/>
                  </a:cxn>
                  <a:cxn ang="0">
                    <a:pos x="connsiteX1" y="connsiteY1"/>
                  </a:cxn>
                  <a:cxn ang="0">
                    <a:pos x="connsiteX2" y="connsiteY2"/>
                  </a:cxn>
                  <a:cxn ang="0">
                    <a:pos x="connsiteX3" y="connsiteY3"/>
                  </a:cxn>
                </a:cxnLst>
                <a:rect l="l" t="t" r="r" b="b"/>
                <a:pathLst>
                  <a:path w="166254" h="526473">
                    <a:moveTo>
                      <a:pt x="166254" y="0"/>
                    </a:moveTo>
                    <a:cubicBezTo>
                      <a:pt x="143163" y="55418"/>
                      <a:pt x="120073" y="110836"/>
                      <a:pt x="96982" y="180109"/>
                    </a:cubicBezTo>
                    <a:cubicBezTo>
                      <a:pt x="73891" y="249382"/>
                      <a:pt x="43873" y="357910"/>
                      <a:pt x="27709" y="415637"/>
                    </a:cubicBezTo>
                    <a:cubicBezTo>
                      <a:pt x="11545" y="473364"/>
                      <a:pt x="5772" y="499918"/>
                      <a:pt x="0" y="5264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1" name="フリーフォーム 50"/>
              <p:cNvSpPr/>
              <p:nvPr/>
            </p:nvSpPr>
            <p:spPr>
              <a:xfrm>
                <a:off x="3522091" y="3708293"/>
                <a:ext cx="117159" cy="485020"/>
              </a:xfrm>
              <a:custGeom>
                <a:avLst/>
                <a:gdLst>
                  <a:gd name="connsiteX0" fmla="*/ 120072 w 120072"/>
                  <a:gd name="connsiteY0" fmla="*/ 0 h 484909"/>
                  <a:gd name="connsiteX1" fmla="*/ 23091 w 120072"/>
                  <a:gd name="connsiteY1" fmla="*/ 138546 h 484909"/>
                  <a:gd name="connsiteX2" fmla="*/ 9236 w 120072"/>
                  <a:gd name="connsiteY2" fmla="*/ 304800 h 484909"/>
                  <a:gd name="connsiteX3" fmla="*/ 78509 w 120072"/>
                  <a:gd name="connsiteY3" fmla="*/ 484909 h 484909"/>
                </a:gdLst>
                <a:ahLst/>
                <a:cxnLst>
                  <a:cxn ang="0">
                    <a:pos x="connsiteX0" y="connsiteY0"/>
                  </a:cxn>
                  <a:cxn ang="0">
                    <a:pos x="connsiteX1" y="connsiteY1"/>
                  </a:cxn>
                  <a:cxn ang="0">
                    <a:pos x="connsiteX2" y="connsiteY2"/>
                  </a:cxn>
                  <a:cxn ang="0">
                    <a:pos x="connsiteX3" y="connsiteY3"/>
                  </a:cxn>
                </a:cxnLst>
                <a:rect l="l" t="t" r="r" b="b"/>
                <a:pathLst>
                  <a:path w="120072" h="484909">
                    <a:moveTo>
                      <a:pt x="120072" y="0"/>
                    </a:moveTo>
                    <a:cubicBezTo>
                      <a:pt x="80818" y="43873"/>
                      <a:pt x="41564" y="87746"/>
                      <a:pt x="23091" y="138546"/>
                    </a:cubicBezTo>
                    <a:cubicBezTo>
                      <a:pt x="4618" y="189346"/>
                      <a:pt x="0" y="247073"/>
                      <a:pt x="9236" y="304800"/>
                    </a:cubicBezTo>
                    <a:cubicBezTo>
                      <a:pt x="18472" y="362527"/>
                      <a:pt x="48490" y="423718"/>
                      <a:pt x="78509" y="48490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2" name="フリーフォーム 51"/>
              <p:cNvSpPr/>
              <p:nvPr/>
            </p:nvSpPr>
            <p:spPr>
              <a:xfrm>
                <a:off x="5332474" y="2025020"/>
                <a:ext cx="150633" cy="381825"/>
              </a:xfrm>
              <a:custGeom>
                <a:avLst/>
                <a:gdLst>
                  <a:gd name="connsiteX0" fmla="*/ 0 w 124691"/>
                  <a:gd name="connsiteY0" fmla="*/ 0 h 374073"/>
                  <a:gd name="connsiteX1" fmla="*/ 55418 w 124691"/>
                  <a:gd name="connsiteY1" fmla="*/ 83127 h 374073"/>
                  <a:gd name="connsiteX2" fmla="*/ 110836 w 124691"/>
                  <a:gd name="connsiteY2" fmla="*/ 277091 h 374073"/>
                  <a:gd name="connsiteX3" fmla="*/ 124691 w 124691"/>
                  <a:gd name="connsiteY3" fmla="*/ 374073 h 374073"/>
                </a:gdLst>
                <a:ahLst/>
                <a:cxnLst>
                  <a:cxn ang="0">
                    <a:pos x="connsiteX0" y="connsiteY0"/>
                  </a:cxn>
                  <a:cxn ang="0">
                    <a:pos x="connsiteX1" y="connsiteY1"/>
                  </a:cxn>
                  <a:cxn ang="0">
                    <a:pos x="connsiteX2" y="connsiteY2"/>
                  </a:cxn>
                  <a:cxn ang="0">
                    <a:pos x="connsiteX3" y="connsiteY3"/>
                  </a:cxn>
                </a:cxnLst>
                <a:rect l="l" t="t" r="r" b="b"/>
                <a:pathLst>
                  <a:path w="124691" h="374073">
                    <a:moveTo>
                      <a:pt x="0" y="0"/>
                    </a:moveTo>
                    <a:cubicBezTo>
                      <a:pt x="18472" y="18472"/>
                      <a:pt x="36945" y="36945"/>
                      <a:pt x="55418" y="83127"/>
                    </a:cubicBezTo>
                    <a:cubicBezTo>
                      <a:pt x="73891" y="129309"/>
                      <a:pt x="99291" y="228600"/>
                      <a:pt x="110836" y="277091"/>
                    </a:cubicBezTo>
                    <a:cubicBezTo>
                      <a:pt x="122381" y="325582"/>
                      <a:pt x="123536" y="349827"/>
                      <a:pt x="124691" y="374073"/>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3" name="フリーフォーム 52"/>
              <p:cNvSpPr/>
              <p:nvPr/>
            </p:nvSpPr>
            <p:spPr>
              <a:xfrm>
                <a:off x="5145459" y="3031581"/>
                <a:ext cx="225950" cy="510819"/>
              </a:xfrm>
              <a:custGeom>
                <a:avLst/>
                <a:gdLst>
                  <a:gd name="connsiteX0" fmla="*/ 212436 w 226291"/>
                  <a:gd name="connsiteY0" fmla="*/ 0 h 512619"/>
                  <a:gd name="connsiteX1" fmla="*/ 198582 w 226291"/>
                  <a:gd name="connsiteY1" fmla="*/ 124691 h 512619"/>
                  <a:gd name="connsiteX2" fmla="*/ 46182 w 226291"/>
                  <a:gd name="connsiteY2" fmla="*/ 277091 h 512619"/>
                  <a:gd name="connsiteX3" fmla="*/ 4618 w 226291"/>
                  <a:gd name="connsiteY3" fmla="*/ 387928 h 512619"/>
                  <a:gd name="connsiteX4" fmla="*/ 18472 w 226291"/>
                  <a:gd name="connsiteY4" fmla="*/ 512619 h 512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1" h="512619">
                    <a:moveTo>
                      <a:pt x="212436" y="0"/>
                    </a:moveTo>
                    <a:cubicBezTo>
                      <a:pt x="219363" y="39254"/>
                      <a:pt x="226291" y="78509"/>
                      <a:pt x="198582" y="124691"/>
                    </a:cubicBezTo>
                    <a:cubicBezTo>
                      <a:pt x="170873" y="170873"/>
                      <a:pt x="78509" y="233218"/>
                      <a:pt x="46182" y="277091"/>
                    </a:cubicBezTo>
                    <a:cubicBezTo>
                      <a:pt x="13855" y="320964"/>
                      <a:pt x="9236" y="348673"/>
                      <a:pt x="4618" y="387928"/>
                    </a:cubicBezTo>
                    <a:cubicBezTo>
                      <a:pt x="0" y="427183"/>
                      <a:pt x="9236" y="469901"/>
                      <a:pt x="18472" y="512619"/>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4" name="フリーフォーム 53"/>
              <p:cNvSpPr/>
              <p:nvPr/>
            </p:nvSpPr>
            <p:spPr>
              <a:xfrm>
                <a:off x="4777861" y="3546748"/>
                <a:ext cx="359844" cy="982941"/>
              </a:xfrm>
              <a:custGeom>
                <a:avLst/>
                <a:gdLst>
                  <a:gd name="connsiteX0" fmla="*/ 360218 w 360218"/>
                  <a:gd name="connsiteY0" fmla="*/ 0 h 983672"/>
                  <a:gd name="connsiteX1" fmla="*/ 346364 w 360218"/>
                  <a:gd name="connsiteY1" fmla="*/ 83127 h 983672"/>
                  <a:gd name="connsiteX2" fmla="*/ 304800 w 360218"/>
                  <a:gd name="connsiteY2" fmla="*/ 249381 h 983672"/>
                  <a:gd name="connsiteX3" fmla="*/ 235527 w 360218"/>
                  <a:gd name="connsiteY3" fmla="*/ 457200 h 983672"/>
                  <a:gd name="connsiteX4" fmla="*/ 221673 w 360218"/>
                  <a:gd name="connsiteY4" fmla="*/ 581891 h 983672"/>
                  <a:gd name="connsiteX5" fmla="*/ 138546 w 360218"/>
                  <a:gd name="connsiteY5" fmla="*/ 803563 h 983672"/>
                  <a:gd name="connsiteX6" fmla="*/ 0 w 360218"/>
                  <a:gd name="connsiteY6" fmla="*/ 983672 h 98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18" h="983672">
                    <a:moveTo>
                      <a:pt x="360218" y="0"/>
                    </a:moveTo>
                    <a:cubicBezTo>
                      <a:pt x="356754" y="20782"/>
                      <a:pt x="355600" y="41564"/>
                      <a:pt x="346364" y="83127"/>
                    </a:cubicBezTo>
                    <a:cubicBezTo>
                      <a:pt x="337128" y="124690"/>
                      <a:pt x="323273" y="187036"/>
                      <a:pt x="304800" y="249381"/>
                    </a:cubicBezTo>
                    <a:cubicBezTo>
                      <a:pt x="286327" y="311727"/>
                      <a:pt x="249382" y="401782"/>
                      <a:pt x="235527" y="457200"/>
                    </a:cubicBezTo>
                    <a:cubicBezTo>
                      <a:pt x="221673" y="512618"/>
                      <a:pt x="237836" y="524164"/>
                      <a:pt x="221673" y="581891"/>
                    </a:cubicBezTo>
                    <a:cubicBezTo>
                      <a:pt x="205510" y="639618"/>
                      <a:pt x="175491" y="736600"/>
                      <a:pt x="138546" y="803563"/>
                    </a:cubicBezTo>
                    <a:cubicBezTo>
                      <a:pt x="101601" y="870526"/>
                      <a:pt x="50800" y="927099"/>
                      <a:pt x="0" y="98367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77" name="グループ化 93"/>
              <p:cNvGrpSpPr/>
              <p:nvPr/>
            </p:nvGrpSpPr>
            <p:grpSpPr>
              <a:xfrm>
                <a:off x="4311459" y="1357888"/>
                <a:ext cx="491810" cy="430192"/>
                <a:chOff x="2651430" y="1363085"/>
                <a:chExt cx="491810" cy="430192"/>
              </a:xfrm>
              <a:solidFill>
                <a:schemeClr val="bg1"/>
              </a:solidFill>
            </p:grpSpPr>
            <p:sp>
              <p:nvSpPr>
                <p:cNvPr id="73" name="フリーフォーム 72"/>
                <p:cNvSpPr/>
                <p:nvPr/>
              </p:nvSpPr>
              <p:spPr>
                <a:xfrm flipH="1">
                  <a:off x="2921509" y="1677530"/>
                  <a:ext cx="112240" cy="115747"/>
                </a:xfrm>
                <a:custGeom>
                  <a:avLst/>
                  <a:gdLst>
                    <a:gd name="connsiteX0" fmla="*/ 36653 w 106102"/>
                    <a:gd name="connsiteY0" fmla="*/ 9646 h 115747"/>
                    <a:gd name="connsiteX1" fmla="*/ 25078 w 106102"/>
                    <a:gd name="connsiteY1" fmla="*/ 67520 h 115747"/>
                    <a:gd name="connsiteX2" fmla="*/ 1929 w 106102"/>
                    <a:gd name="connsiteY2" fmla="*/ 90669 h 115747"/>
                    <a:gd name="connsiteX3" fmla="*/ 36653 w 106102"/>
                    <a:gd name="connsiteY3" fmla="*/ 113818 h 115747"/>
                    <a:gd name="connsiteX4" fmla="*/ 94527 w 106102"/>
                    <a:gd name="connsiteY4" fmla="*/ 102244 h 115747"/>
                    <a:gd name="connsiteX5" fmla="*/ 106101 w 106102"/>
                    <a:gd name="connsiteY5" fmla="*/ 44370 h 115747"/>
                    <a:gd name="connsiteX6" fmla="*/ 94527 w 106102"/>
                    <a:gd name="connsiteY6" fmla="*/ 9646 h 115747"/>
                    <a:gd name="connsiteX7" fmla="*/ 36653 w 106102"/>
                    <a:gd name="connsiteY7" fmla="*/ 9646 h 115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102" h="115747">
                      <a:moveTo>
                        <a:pt x="36653" y="9646"/>
                      </a:moveTo>
                      <a:cubicBezTo>
                        <a:pt x="25078" y="19292"/>
                        <a:pt x="30865" y="54016"/>
                        <a:pt x="25078" y="67520"/>
                      </a:cubicBezTo>
                      <a:cubicBezTo>
                        <a:pt x="19291" y="81024"/>
                        <a:pt x="0" y="82953"/>
                        <a:pt x="1929" y="90669"/>
                      </a:cubicBezTo>
                      <a:cubicBezTo>
                        <a:pt x="3858" y="98385"/>
                        <a:pt x="21220" y="111889"/>
                        <a:pt x="36653" y="113818"/>
                      </a:cubicBezTo>
                      <a:cubicBezTo>
                        <a:pt x="52086" y="115747"/>
                        <a:pt x="82952" y="113819"/>
                        <a:pt x="94527" y="102244"/>
                      </a:cubicBezTo>
                      <a:cubicBezTo>
                        <a:pt x="106102" y="90669"/>
                        <a:pt x="106101" y="59803"/>
                        <a:pt x="106101" y="44370"/>
                      </a:cubicBezTo>
                      <a:cubicBezTo>
                        <a:pt x="106101" y="28937"/>
                        <a:pt x="106102" y="15433"/>
                        <a:pt x="94527" y="9646"/>
                      </a:cubicBezTo>
                      <a:cubicBezTo>
                        <a:pt x="82952" y="3859"/>
                        <a:pt x="48228" y="0"/>
                        <a:pt x="36653" y="9646"/>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フリーフォーム 73"/>
                <p:cNvSpPr/>
                <p:nvPr/>
              </p:nvSpPr>
              <p:spPr>
                <a:xfrm flipH="1">
                  <a:off x="2926925" y="1488478"/>
                  <a:ext cx="216315" cy="229564"/>
                </a:xfrm>
                <a:custGeom>
                  <a:avLst/>
                  <a:gdLst>
                    <a:gd name="connsiteX0" fmla="*/ 82952 w 204486"/>
                    <a:gd name="connsiteY0" fmla="*/ 1929 h 229564"/>
                    <a:gd name="connsiteX1" fmla="*/ 129250 w 204486"/>
                    <a:gd name="connsiteY1" fmla="*/ 36653 h 229564"/>
                    <a:gd name="connsiteX2" fmla="*/ 140825 w 204486"/>
                    <a:gd name="connsiteY2" fmla="*/ 71377 h 229564"/>
                    <a:gd name="connsiteX3" fmla="*/ 175549 w 204486"/>
                    <a:gd name="connsiteY3" fmla="*/ 129250 h 229564"/>
                    <a:gd name="connsiteX4" fmla="*/ 198699 w 204486"/>
                    <a:gd name="connsiteY4" fmla="*/ 198698 h 229564"/>
                    <a:gd name="connsiteX5" fmla="*/ 140825 w 204486"/>
                    <a:gd name="connsiteY5" fmla="*/ 198698 h 229564"/>
                    <a:gd name="connsiteX6" fmla="*/ 106101 w 204486"/>
                    <a:gd name="connsiteY6" fmla="*/ 221848 h 229564"/>
                    <a:gd name="connsiteX7" fmla="*/ 48228 w 204486"/>
                    <a:gd name="connsiteY7" fmla="*/ 152400 h 229564"/>
                    <a:gd name="connsiteX8" fmla="*/ 25078 w 204486"/>
                    <a:gd name="connsiteY8" fmla="*/ 82951 h 229564"/>
                    <a:gd name="connsiteX9" fmla="*/ 1929 w 204486"/>
                    <a:gd name="connsiteY9" fmla="*/ 48227 h 229564"/>
                    <a:gd name="connsiteX10" fmla="*/ 82952 w 204486"/>
                    <a:gd name="connsiteY10" fmla="*/ 1929 h 229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486" h="229564">
                      <a:moveTo>
                        <a:pt x="82952" y="1929"/>
                      </a:moveTo>
                      <a:cubicBezTo>
                        <a:pt x="104172" y="0"/>
                        <a:pt x="119604" y="25078"/>
                        <a:pt x="129250" y="36653"/>
                      </a:cubicBezTo>
                      <a:cubicBezTo>
                        <a:pt x="138896" y="48228"/>
                        <a:pt x="133109" y="55944"/>
                        <a:pt x="140825" y="71377"/>
                      </a:cubicBezTo>
                      <a:cubicBezTo>
                        <a:pt x="148541" y="86810"/>
                        <a:pt x="165903" y="108030"/>
                        <a:pt x="175549" y="129250"/>
                      </a:cubicBezTo>
                      <a:cubicBezTo>
                        <a:pt x="185195" y="150470"/>
                        <a:pt x="204486" y="187123"/>
                        <a:pt x="198699" y="198698"/>
                      </a:cubicBezTo>
                      <a:cubicBezTo>
                        <a:pt x="192912" y="210273"/>
                        <a:pt x="156258" y="194840"/>
                        <a:pt x="140825" y="198698"/>
                      </a:cubicBezTo>
                      <a:cubicBezTo>
                        <a:pt x="125392" y="202556"/>
                        <a:pt x="121534" y="229564"/>
                        <a:pt x="106101" y="221848"/>
                      </a:cubicBezTo>
                      <a:cubicBezTo>
                        <a:pt x="90668" y="214132"/>
                        <a:pt x="61732" y="175550"/>
                        <a:pt x="48228" y="152400"/>
                      </a:cubicBezTo>
                      <a:cubicBezTo>
                        <a:pt x="34724" y="129251"/>
                        <a:pt x="32795" y="100313"/>
                        <a:pt x="25078" y="82951"/>
                      </a:cubicBezTo>
                      <a:cubicBezTo>
                        <a:pt x="17361" y="65589"/>
                        <a:pt x="0" y="61730"/>
                        <a:pt x="1929" y="48227"/>
                      </a:cubicBezTo>
                      <a:cubicBezTo>
                        <a:pt x="3858" y="34724"/>
                        <a:pt x="61732" y="3858"/>
                        <a:pt x="82952" y="1929"/>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フリーフォーム 74"/>
                <p:cNvSpPr/>
                <p:nvPr/>
              </p:nvSpPr>
              <p:spPr>
                <a:xfrm flipH="1">
                  <a:off x="2892233" y="1405526"/>
                  <a:ext cx="212233" cy="123463"/>
                </a:xfrm>
                <a:custGeom>
                  <a:avLst/>
                  <a:gdLst>
                    <a:gd name="connsiteX0" fmla="*/ 0 w 200628"/>
                    <a:gd name="connsiteY0" fmla="*/ 119605 h 123463"/>
                    <a:gd name="connsiteX1" fmla="*/ 81023 w 200628"/>
                    <a:gd name="connsiteY1" fmla="*/ 27007 h 123463"/>
                    <a:gd name="connsiteX2" fmla="*/ 173620 w 200628"/>
                    <a:gd name="connsiteY2" fmla="*/ 3858 h 123463"/>
                    <a:gd name="connsiteX3" fmla="*/ 185195 w 200628"/>
                    <a:gd name="connsiteY3" fmla="*/ 50157 h 123463"/>
                    <a:gd name="connsiteX4" fmla="*/ 196770 w 200628"/>
                    <a:gd name="connsiteY4" fmla="*/ 84881 h 123463"/>
                    <a:gd name="connsiteX5" fmla="*/ 162046 w 200628"/>
                    <a:gd name="connsiteY5" fmla="*/ 119605 h 123463"/>
                    <a:gd name="connsiteX6" fmla="*/ 115747 w 200628"/>
                    <a:gd name="connsiteY6" fmla="*/ 108030 h 123463"/>
                    <a:gd name="connsiteX7" fmla="*/ 69448 w 200628"/>
                    <a:gd name="connsiteY7" fmla="*/ 108030 h 12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628" h="123463">
                      <a:moveTo>
                        <a:pt x="0" y="119605"/>
                      </a:moveTo>
                      <a:cubicBezTo>
                        <a:pt x="26043" y="82951"/>
                        <a:pt x="52086" y="46298"/>
                        <a:pt x="81023" y="27007"/>
                      </a:cubicBezTo>
                      <a:cubicBezTo>
                        <a:pt x="109960" y="7716"/>
                        <a:pt x="156258" y="0"/>
                        <a:pt x="173620" y="3858"/>
                      </a:cubicBezTo>
                      <a:cubicBezTo>
                        <a:pt x="190982" y="7716"/>
                        <a:pt x="181337" y="36653"/>
                        <a:pt x="185195" y="50157"/>
                      </a:cubicBezTo>
                      <a:cubicBezTo>
                        <a:pt x="189053" y="63661"/>
                        <a:pt x="200628" y="73306"/>
                        <a:pt x="196770" y="84881"/>
                      </a:cubicBezTo>
                      <a:cubicBezTo>
                        <a:pt x="192912" y="96456"/>
                        <a:pt x="175550" y="115747"/>
                        <a:pt x="162046" y="119605"/>
                      </a:cubicBezTo>
                      <a:cubicBezTo>
                        <a:pt x="148542" y="123463"/>
                        <a:pt x="131180" y="109959"/>
                        <a:pt x="115747" y="108030"/>
                      </a:cubicBezTo>
                      <a:cubicBezTo>
                        <a:pt x="100314" y="106101"/>
                        <a:pt x="84881" y="107065"/>
                        <a:pt x="69448" y="10803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6" name="フリーフォーム 75"/>
                <p:cNvSpPr/>
                <p:nvPr/>
              </p:nvSpPr>
              <p:spPr>
                <a:xfrm flipH="1">
                  <a:off x="2651430" y="1363085"/>
                  <a:ext cx="257129" cy="127322"/>
                </a:xfrm>
                <a:custGeom>
                  <a:avLst/>
                  <a:gdLst>
                    <a:gd name="connsiteX0" fmla="*/ 0 w 243069"/>
                    <a:gd name="connsiteY0" fmla="*/ 57874 h 127322"/>
                    <a:gd name="connsiteX1" fmla="*/ 92597 w 243069"/>
                    <a:gd name="connsiteY1" fmla="*/ 34724 h 127322"/>
                    <a:gd name="connsiteX2" fmla="*/ 127321 w 243069"/>
                    <a:gd name="connsiteY2" fmla="*/ 23150 h 127322"/>
                    <a:gd name="connsiteX3" fmla="*/ 196770 w 243069"/>
                    <a:gd name="connsiteY3" fmla="*/ 0 h 127322"/>
                    <a:gd name="connsiteX4" fmla="*/ 231494 w 243069"/>
                    <a:gd name="connsiteY4" fmla="*/ 23150 h 127322"/>
                    <a:gd name="connsiteX5" fmla="*/ 231494 w 243069"/>
                    <a:gd name="connsiteY5" fmla="*/ 57874 h 127322"/>
                    <a:gd name="connsiteX6" fmla="*/ 231494 w 243069"/>
                    <a:gd name="connsiteY6" fmla="*/ 81023 h 127322"/>
                    <a:gd name="connsiteX7" fmla="*/ 162045 w 243069"/>
                    <a:gd name="connsiteY7" fmla="*/ 92598 h 127322"/>
                    <a:gd name="connsiteX8" fmla="*/ 57873 w 243069"/>
                    <a:gd name="connsiteY8" fmla="*/ 115747 h 127322"/>
                    <a:gd name="connsiteX9" fmla="*/ 11575 w 243069"/>
                    <a:gd name="connsiteY9" fmla="*/ 127322 h 12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069" h="127322">
                      <a:moveTo>
                        <a:pt x="0" y="57874"/>
                      </a:moveTo>
                      <a:lnTo>
                        <a:pt x="92597" y="34724"/>
                      </a:lnTo>
                      <a:cubicBezTo>
                        <a:pt x="113817" y="28937"/>
                        <a:pt x="127321" y="23150"/>
                        <a:pt x="127321" y="23150"/>
                      </a:cubicBezTo>
                      <a:cubicBezTo>
                        <a:pt x="144683" y="17363"/>
                        <a:pt x="179408" y="0"/>
                        <a:pt x="196770" y="0"/>
                      </a:cubicBezTo>
                      <a:cubicBezTo>
                        <a:pt x="214132" y="0"/>
                        <a:pt x="225707" y="13504"/>
                        <a:pt x="231494" y="23150"/>
                      </a:cubicBezTo>
                      <a:cubicBezTo>
                        <a:pt x="237281" y="32796"/>
                        <a:pt x="231494" y="57874"/>
                        <a:pt x="231494" y="57874"/>
                      </a:cubicBezTo>
                      <a:cubicBezTo>
                        <a:pt x="231494" y="67519"/>
                        <a:pt x="243069" y="75236"/>
                        <a:pt x="231494" y="81023"/>
                      </a:cubicBezTo>
                      <a:cubicBezTo>
                        <a:pt x="219919" y="86810"/>
                        <a:pt x="190982" y="86811"/>
                        <a:pt x="162045" y="92598"/>
                      </a:cubicBezTo>
                      <a:cubicBezTo>
                        <a:pt x="133108" y="98385"/>
                        <a:pt x="82951" y="109960"/>
                        <a:pt x="57873" y="115747"/>
                      </a:cubicBezTo>
                      <a:cubicBezTo>
                        <a:pt x="32795" y="121534"/>
                        <a:pt x="22185" y="124428"/>
                        <a:pt x="11575" y="127322"/>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56" name="フリーフォーム 55"/>
              <p:cNvSpPr/>
              <p:nvPr/>
            </p:nvSpPr>
            <p:spPr>
              <a:xfrm>
                <a:off x="4344621" y="1785564"/>
                <a:ext cx="86475" cy="56758"/>
              </a:xfrm>
              <a:custGeom>
                <a:avLst/>
                <a:gdLst>
                  <a:gd name="connsiteX0" fmla="*/ 0 w 83128"/>
                  <a:gd name="connsiteY0" fmla="*/ 55419 h 55419"/>
                  <a:gd name="connsiteX1" fmla="*/ 83128 w 83128"/>
                  <a:gd name="connsiteY1" fmla="*/ 0 h 55419"/>
                </a:gdLst>
                <a:ahLst/>
                <a:cxnLst>
                  <a:cxn ang="0">
                    <a:pos x="connsiteX0" y="connsiteY0"/>
                  </a:cxn>
                  <a:cxn ang="0">
                    <a:pos x="connsiteX1" y="connsiteY1"/>
                  </a:cxn>
                </a:cxnLst>
                <a:rect l="l" t="t" r="r" b="b"/>
                <a:pathLst>
                  <a:path w="83128" h="55419">
                    <a:moveTo>
                      <a:pt x="0" y="55419"/>
                    </a:moveTo>
                    <a:lnTo>
                      <a:pt x="83128"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7" name="フリーフォーム 56"/>
              <p:cNvSpPr/>
              <p:nvPr/>
            </p:nvSpPr>
            <p:spPr>
              <a:xfrm rot="20115604">
                <a:off x="3447667" y="1557019"/>
                <a:ext cx="627635" cy="835886"/>
              </a:xfrm>
              <a:custGeom>
                <a:avLst/>
                <a:gdLst>
                  <a:gd name="connsiteX0" fmla="*/ 603813 w 626963"/>
                  <a:gd name="connsiteY0" fmla="*/ 729205 h 835307"/>
                  <a:gd name="connsiteX1" fmla="*/ 476491 w 626963"/>
                  <a:gd name="connsiteY1" fmla="*/ 601884 h 835307"/>
                  <a:gd name="connsiteX2" fmla="*/ 314446 w 626963"/>
                  <a:gd name="connsiteY2" fmla="*/ 405114 h 835307"/>
                  <a:gd name="connsiteX3" fmla="*/ 198699 w 626963"/>
                  <a:gd name="connsiteY3" fmla="*/ 266218 h 835307"/>
                  <a:gd name="connsiteX4" fmla="*/ 82952 w 626963"/>
                  <a:gd name="connsiteY4" fmla="*/ 150471 h 835307"/>
                  <a:gd name="connsiteX5" fmla="*/ 36653 w 626963"/>
                  <a:gd name="connsiteY5" fmla="*/ 11575 h 835307"/>
                  <a:gd name="connsiteX6" fmla="*/ 1929 w 626963"/>
                  <a:gd name="connsiteY6" fmla="*/ 81023 h 835307"/>
                  <a:gd name="connsiteX7" fmla="*/ 48228 w 626963"/>
                  <a:gd name="connsiteY7" fmla="*/ 231494 h 835307"/>
                  <a:gd name="connsiteX8" fmla="*/ 106102 w 626963"/>
                  <a:gd name="connsiteY8" fmla="*/ 324091 h 835307"/>
                  <a:gd name="connsiteX9" fmla="*/ 163975 w 626963"/>
                  <a:gd name="connsiteY9" fmla="*/ 393539 h 835307"/>
                  <a:gd name="connsiteX10" fmla="*/ 256572 w 626963"/>
                  <a:gd name="connsiteY10" fmla="*/ 520861 h 835307"/>
                  <a:gd name="connsiteX11" fmla="*/ 360745 w 626963"/>
                  <a:gd name="connsiteY11" fmla="*/ 682907 h 835307"/>
                  <a:gd name="connsiteX12" fmla="*/ 453342 w 626963"/>
                  <a:gd name="connsiteY12" fmla="*/ 763929 h 835307"/>
                  <a:gd name="connsiteX13" fmla="*/ 522790 w 626963"/>
                  <a:gd name="connsiteY13" fmla="*/ 821803 h 835307"/>
                  <a:gd name="connsiteX14" fmla="*/ 569089 w 626963"/>
                  <a:gd name="connsiteY14" fmla="*/ 821803 h 835307"/>
                  <a:gd name="connsiteX15" fmla="*/ 615388 w 626963"/>
                  <a:gd name="connsiteY15" fmla="*/ 821803 h 835307"/>
                  <a:gd name="connsiteX16" fmla="*/ 603813 w 626963"/>
                  <a:gd name="connsiteY16" fmla="*/ 729205 h 83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6963" h="835307">
                    <a:moveTo>
                      <a:pt x="603813" y="729205"/>
                    </a:moveTo>
                    <a:cubicBezTo>
                      <a:pt x="580664" y="692552"/>
                      <a:pt x="524719" y="655899"/>
                      <a:pt x="476491" y="601884"/>
                    </a:cubicBezTo>
                    <a:cubicBezTo>
                      <a:pt x="428263" y="547869"/>
                      <a:pt x="314446" y="405114"/>
                      <a:pt x="314446" y="405114"/>
                    </a:cubicBezTo>
                    <a:cubicBezTo>
                      <a:pt x="268147" y="349170"/>
                      <a:pt x="237281" y="308658"/>
                      <a:pt x="198699" y="266218"/>
                    </a:cubicBezTo>
                    <a:cubicBezTo>
                      <a:pt x="160117" y="223778"/>
                      <a:pt x="109960" y="192912"/>
                      <a:pt x="82952" y="150471"/>
                    </a:cubicBezTo>
                    <a:cubicBezTo>
                      <a:pt x="55944" y="108031"/>
                      <a:pt x="50157" y="23150"/>
                      <a:pt x="36653" y="11575"/>
                    </a:cubicBezTo>
                    <a:cubicBezTo>
                      <a:pt x="23149" y="0"/>
                      <a:pt x="0" y="44370"/>
                      <a:pt x="1929" y="81023"/>
                    </a:cubicBezTo>
                    <a:cubicBezTo>
                      <a:pt x="3858" y="117676"/>
                      <a:pt x="30866" y="190983"/>
                      <a:pt x="48228" y="231494"/>
                    </a:cubicBezTo>
                    <a:cubicBezTo>
                      <a:pt x="65590" y="272005"/>
                      <a:pt x="86811" y="297083"/>
                      <a:pt x="106102" y="324091"/>
                    </a:cubicBezTo>
                    <a:cubicBezTo>
                      <a:pt x="125393" y="351099"/>
                      <a:pt x="138897" y="360744"/>
                      <a:pt x="163975" y="393539"/>
                    </a:cubicBezTo>
                    <a:cubicBezTo>
                      <a:pt x="189053" y="426334"/>
                      <a:pt x="223777" y="472633"/>
                      <a:pt x="256572" y="520861"/>
                    </a:cubicBezTo>
                    <a:cubicBezTo>
                      <a:pt x="289367" y="569089"/>
                      <a:pt x="327950" y="642396"/>
                      <a:pt x="360745" y="682907"/>
                    </a:cubicBezTo>
                    <a:cubicBezTo>
                      <a:pt x="393540" y="723418"/>
                      <a:pt x="426335" y="740780"/>
                      <a:pt x="453342" y="763929"/>
                    </a:cubicBezTo>
                    <a:cubicBezTo>
                      <a:pt x="480349" y="787078"/>
                      <a:pt x="503499" y="812157"/>
                      <a:pt x="522790" y="821803"/>
                    </a:cubicBezTo>
                    <a:cubicBezTo>
                      <a:pt x="542081" y="831449"/>
                      <a:pt x="569089" y="821803"/>
                      <a:pt x="569089" y="821803"/>
                    </a:cubicBezTo>
                    <a:cubicBezTo>
                      <a:pt x="584522" y="821803"/>
                      <a:pt x="609601" y="835307"/>
                      <a:pt x="615388" y="821803"/>
                    </a:cubicBezTo>
                    <a:cubicBezTo>
                      <a:pt x="621175" y="808299"/>
                      <a:pt x="626963" y="765858"/>
                      <a:pt x="603813" y="729205"/>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フリーフォーム 38"/>
              <p:cNvSpPr/>
              <p:nvPr/>
            </p:nvSpPr>
            <p:spPr>
              <a:xfrm>
                <a:off x="2633685" y="3790160"/>
                <a:ext cx="1146483" cy="185752"/>
              </a:xfrm>
              <a:custGeom>
                <a:avLst/>
                <a:gdLst>
                  <a:gd name="connsiteX0" fmla="*/ 1055225 w 1145893"/>
                  <a:gd name="connsiteY0" fmla="*/ 7716 h 185194"/>
                  <a:gd name="connsiteX1" fmla="*/ 951053 w 1145893"/>
                  <a:gd name="connsiteY1" fmla="*/ 54015 h 185194"/>
                  <a:gd name="connsiteX2" fmla="*/ 870030 w 1145893"/>
                  <a:gd name="connsiteY2" fmla="*/ 65590 h 185194"/>
                  <a:gd name="connsiteX3" fmla="*/ 731134 w 1145893"/>
                  <a:gd name="connsiteY3" fmla="*/ 65590 h 185194"/>
                  <a:gd name="connsiteX4" fmla="*/ 569088 w 1145893"/>
                  <a:gd name="connsiteY4" fmla="*/ 77164 h 185194"/>
                  <a:gd name="connsiteX5" fmla="*/ 476491 w 1145893"/>
                  <a:gd name="connsiteY5" fmla="*/ 54015 h 185194"/>
                  <a:gd name="connsiteX6" fmla="*/ 279721 w 1145893"/>
                  <a:gd name="connsiteY6" fmla="*/ 54015 h 185194"/>
                  <a:gd name="connsiteX7" fmla="*/ 13504 w 1145893"/>
                  <a:gd name="connsiteY7" fmla="*/ 77164 h 185194"/>
                  <a:gd name="connsiteX8" fmla="*/ 198698 w 1145893"/>
                  <a:gd name="connsiteY8" fmla="*/ 135038 h 185194"/>
                  <a:gd name="connsiteX9" fmla="*/ 418617 w 1145893"/>
                  <a:gd name="connsiteY9" fmla="*/ 135038 h 185194"/>
                  <a:gd name="connsiteX10" fmla="*/ 569088 w 1145893"/>
                  <a:gd name="connsiteY10" fmla="*/ 146612 h 185194"/>
                  <a:gd name="connsiteX11" fmla="*/ 754283 w 1145893"/>
                  <a:gd name="connsiteY11" fmla="*/ 181336 h 185194"/>
                  <a:gd name="connsiteX12" fmla="*/ 951053 w 1145893"/>
                  <a:gd name="connsiteY12" fmla="*/ 169762 h 185194"/>
                  <a:gd name="connsiteX13" fmla="*/ 1055225 w 1145893"/>
                  <a:gd name="connsiteY13" fmla="*/ 111888 h 185194"/>
                  <a:gd name="connsiteX14" fmla="*/ 1136248 w 1145893"/>
                  <a:gd name="connsiteY14" fmla="*/ 30866 h 185194"/>
                  <a:gd name="connsiteX15" fmla="*/ 1113098 w 1145893"/>
                  <a:gd name="connsiteY15" fmla="*/ 7716 h 185194"/>
                  <a:gd name="connsiteX16" fmla="*/ 1055225 w 1145893"/>
                  <a:gd name="connsiteY16" fmla="*/ 7716 h 18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893" h="185194">
                    <a:moveTo>
                      <a:pt x="1055225" y="7716"/>
                    </a:moveTo>
                    <a:cubicBezTo>
                      <a:pt x="1028218" y="15433"/>
                      <a:pt x="981919" y="44369"/>
                      <a:pt x="951053" y="54015"/>
                    </a:cubicBezTo>
                    <a:cubicBezTo>
                      <a:pt x="920187" y="63661"/>
                      <a:pt x="906683" y="63661"/>
                      <a:pt x="870030" y="65590"/>
                    </a:cubicBezTo>
                    <a:cubicBezTo>
                      <a:pt x="833377" y="67519"/>
                      <a:pt x="781291" y="63661"/>
                      <a:pt x="731134" y="65590"/>
                    </a:cubicBezTo>
                    <a:cubicBezTo>
                      <a:pt x="680977" y="67519"/>
                      <a:pt x="611528" y="79093"/>
                      <a:pt x="569088" y="77164"/>
                    </a:cubicBezTo>
                    <a:cubicBezTo>
                      <a:pt x="526648" y="75235"/>
                      <a:pt x="524719" y="57873"/>
                      <a:pt x="476491" y="54015"/>
                    </a:cubicBezTo>
                    <a:cubicBezTo>
                      <a:pt x="428263" y="50157"/>
                      <a:pt x="356886" y="50157"/>
                      <a:pt x="279721" y="54015"/>
                    </a:cubicBezTo>
                    <a:cubicBezTo>
                      <a:pt x="202557" y="57873"/>
                      <a:pt x="27008" y="63660"/>
                      <a:pt x="13504" y="77164"/>
                    </a:cubicBezTo>
                    <a:cubicBezTo>
                      <a:pt x="0" y="90668"/>
                      <a:pt x="131179" y="125392"/>
                      <a:pt x="198698" y="135038"/>
                    </a:cubicBezTo>
                    <a:cubicBezTo>
                      <a:pt x="266217" y="144684"/>
                      <a:pt x="356885" y="133109"/>
                      <a:pt x="418617" y="135038"/>
                    </a:cubicBezTo>
                    <a:cubicBezTo>
                      <a:pt x="480349" y="136967"/>
                      <a:pt x="513144" y="138896"/>
                      <a:pt x="569088" y="146612"/>
                    </a:cubicBezTo>
                    <a:cubicBezTo>
                      <a:pt x="625032" y="154328"/>
                      <a:pt x="690622" y="177478"/>
                      <a:pt x="754283" y="181336"/>
                    </a:cubicBezTo>
                    <a:cubicBezTo>
                      <a:pt x="817944" y="185194"/>
                      <a:pt x="900896" y="181337"/>
                      <a:pt x="951053" y="169762"/>
                    </a:cubicBezTo>
                    <a:cubicBezTo>
                      <a:pt x="1001210" y="158187"/>
                      <a:pt x="1024359" y="135037"/>
                      <a:pt x="1055225" y="111888"/>
                    </a:cubicBezTo>
                    <a:cubicBezTo>
                      <a:pt x="1086091" y="88739"/>
                      <a:pt x="1126603" y="48228"/>
                      <a:pt x="1136248" y="30866"/>
                    </a:cubicBezTo>
                    <a:cubicBezTo>
                      <a:pt x="1145893" y="13504"/>
                      <a:pt x="1128531" y="11574"/>
                      <a:pt x="1113098" y="7716"/>
                    </a:cubicBezTo>
                    <a:cubicBezTo>
                      <a:pt x="1097665" y="3858"/>
                      <a:pt x="1082233" y="0"/>
                      <a:pt x="1055225" y="771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フリーフォーム 58"/>
              <p:cNvSpPr/>
              <p:nvPr/>
            </p:nvSpPr>
            <p:spPr>
              <a:xfrm>
                <a:off x="3077169" y="3267599"/>
                <a:ext cx="887059" cy="425682"/>
              </a:xfrm>
              <a:custGeom>
                <a:avLst/>
                <a:gdLst>
                  <a:gd name="connsiteX0" fmla="*/ 761999 w 883533"/>
                  <a:gd name="connsiteY0" fmla="*/ 3858 h 424405"/>
                  <a:gd name="connsiteX1" fmla="*/ 634677 w 883533"/>
                  <a:gd name="connsiteY1" fmla="*/ 38582 h 424405"/>
                  <a:gd name="connsiteX2" fmla="*/ 484207 w 883533"/>
                  <a:gd name="connsiteY2" fmla="*/ 108031 h 424405"/>
                  <a:gd name="connsiteX3" fmla="*/ 322161 w 883533"/>
                  <a:gd name="connsiteY3" fmla="*/ 177479 h 424405"/>
                  <a:gd name="connsiteX4" fmla="*/ 160115 w 883533"/>
                  <a:gd name="connsiteY4" fmla="*/ 281651 h 424405"/>
                  <a:gd name="connsiteX5" fmla="*/ 79093 w 883533"/>
                  <a:gd name="connsiteY5" fmla="*/ 339524 h 424405"/>
                  <a:gd name="connsiteX6" fmla="*/ 9645 w 883533"/>
                  <a:gd name="connsiteY6" fmla="*/ 420547 h 424405"/>
                  <a:gd name="connsiteX7" fmla="*/ 136966 w 883533"/>
                  <a:gd name="connsiteY7" fmla="*/ 362674 h 424405"/>
                  <a:gd name="connsiteX8" fmla="*/ 252713 w 883533"/>
                  <a:gd name="connsiteY8" fmla="*/ 304800 h 424405"/>
                  <a:gd name="connsiteX9" fmla="*/ 403184 w 883533"/>
                  <a:gd name="connsiteY9" fmla="*/ 258501 h 424405"/>
                  <a:gd name="connsiteX10" fmla="*/ 576804 w 883533"/>
                  <a:gd name="connsiteY10" fmla="*/ 212203 h 424405"/>
                  <a:gd name="connsiteX11" fmla="*/ 727275 w 883533"/>
                  <a:gd name="connsiteY11" fmla="*/ 154329 h 424405"/>
                  <a:gd name="connsiteX12" fmla="*/ 819872 w 883533"/>
                  <a:gd name="connsiteY12" fmla="*/ 119605 h 424405"/>
                  <a:gd name="connsiteX13" fmla="*/ 877746 w 883533"/>
                  <a:gd name="connsiteY13" fmla="*/ 38582 h 424405"/>
                  <a:gd name="connsiteX14" fmla="*/ 854596 w 883533"/>
                  <a:gd name="connsiteY14" fmla="*/ 15433 h 424405"/>
                  <a:gd name="connsiteX15" fmla="*/ 761999 w 883533"/>
                  <a:gd name="connsiteY15" fmla="*/ 3858 h 42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33" h="424405">
                    <a:moveTo>
                      <a:pt x="761999" y="3858"/>
                    </a:moveTo>
                    <a:cubicBezTo>
                      <a:pt x="725346" y="7716"/>
                      <a:pt x="680976" y="21220"/>
                      <a:pt x="634677" y="38582"/>
                    </a:cubicBezTo>
                    <a:cubicBezTo>
                      <a:pt x="588378" y="55944"/>
                      <a:pt x="536293" y="84882"/>
                      <a:pt x="484207" y="108031"/>
                    </a:cubicBezTo>
                    <a:cubicBezTo>
                      <a:pt x="432121" y="131180"/>
                      <a:pt x="376176" y="148542"/>
                      <a:pt x="322161" y="177479"/>
                    </a:cubicBezTo>
                    <a:cubicBezTo>
                      <a:pt x="268146" y="206416"/>
                      <a:pt x="200626" y="254644"/>
                      <a:pt x="160115" y="281651"/>
                    </a:cubicBezTo>
                    <a:cubicBezTo>
                      <a:pt x="119604" y="308658"/>
                      <a:pt x="104171" y="316375"/>
                      <a:pt x="79093" y="339524"/>
                    </a:cubicBezTo>
                    <a:cubicBezTo>
                      <a:pt x="54015" y="362673"/>
                      <a:pt x="0" y="416689"/>
                      <a:pt x="9645" y="420547"/>
                    </a:cubicBezTo>
                    <a:cubicBezTo>
                      <a:pt x="19290" y="424405"/>
                      <a:pt x="96455" y="381965"/>
                      <a:pt x="136966" y="362674"/>
                    </a:cubicBezTo>
                    <a:cubicBezTo>
                      <a:pt x="177477" y="343383"/>
                      <a:pt x="208343" y="322162"/>
                      <a:pt x="252713" y="304800"/>
                    </a:cubicBezTo>
                    <a:cubicBezTo>
                      <a:pt x="297083" y="287438"/>
                      <a:pt x="349169" y="273934"/>
                      <a:pt x="403184" y="258501"/>
                    </a:cubicBezTo>
                    <a:cubicBezTo>
                      <a:pt x="457199" y="243068"/>
                      <a:pt x="522789" y="229565"/>
                      <a:pt x="576804" y="212203"/>
                    </a:cubicBezTo>
                    <a:cubicBezTo>
                      <a:pt x="630819" y="194841"/>
                      <a:pt x="727275" y="154329"/>
                      <a:pt x="727275" y="154329"/>
                    </a:cubicBezTo>
                    <a:cubicBezTo>
                      <a:pt x="767786" y="138896"/>
                      <a:pt x="794794" y="138896"/>
                      <a:pt x="819872" y="119605"/>
                    </a:cubicBezTo>
                    <a:cubicBezTo>
                      <a:pt x="844951" y="100314"/>
                      <a:pt x="871959" y="55944"/>
                      <a:pt x="877746" y="38582"/>
                    </a:cubicBezTo>
                    <a:cubicBezTo>
                      <a:pt x="883533" y="21220"/>
                      <a:pt x="875816" y="21220"/>
                      <a:pt x="854596" y="15433"/>
                    </a:cubicBezTo>
                    <a:cubicBezTo>
                      <a:pt x="833376" y="9646"/>
                      <a:pt x="798652" y="0"/>
                      <a:pt x="761999" y="3858"/>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フリーフォーム 59"/>
              <p:cNvSpPr/>
              <p:nvPr/>
            </p:nvSpPr>
            <p:spPr>
              <a:xfrm rot="523299" flipH="1">
                <a:off x="4773107" y="3646596"/>
                <a:ext cx="1071166" cy="291529"/>
              </a:xfrm>
              <a:custGeom>
                <a:avLst/>
                <a:gdLst>
                  <a:gd name="connsiteX0" fmla="*/ 761999 w 883533"/>
                  <a:gd name="connsiteY0" fmla="*/ 3858 h 424405"/>
                  <a:gd name="connsiteX1" fmla="*/ 634677 w 883533"/>
                  <a:gd name="connsiteY1" fmla="*/ 38582 h 424405"/>
                  <a:gd name="connsiteX2" fmla="*/ 484207 w 883533"/>
                  <a:gd name="connsiteY2" fmla="*/ 108031 h 424405"/>
                  <a:gd name="connsiteX3" fmla="*/ 322161 w 883533"/>
                  <a:gd name="connsiteY3" fmla="*/ 177479 h 424405"/>
                  <a:gd name="connsiteX4" fmla="*/ 160115 w 883533"/>
                  <a:gd name="connsiteY4" fmla="*/ 281651 h 424405"/>
                  <a:gd name="connsiteX5" fmla="*/ 79093 w 883533"/>
                  <a:gd name="connsiteY5" fmla="*/ 339524 h 424405"/>
                  <a:gd name="connsiteX6" fmla="*/ 9645 w 883533"/>
                  <a:gd name="connsiteY6" fmla="*/ 420547 h 424405"/>
                  <a:gd name="connsiteX7" fmla="*/ 136966 w 883533"/>
                  <a:gd name="connsiteY7" fmla="*/ 362674 h 424405"/>
                  <a:gd name="connsiteX8" fmla="*/ 252713 w 883533"/>
                  <a:gd name="connsiteY8" fmla="*/ 304800 h 424405"/>
                  <a:gd name="connsiteX9" fmla="*/ 403184 w 883533"/>
                  <a:gd name="connsiteY9" fmla="*/ 258501 h 424405"/>
                  <a:gd name="connsiteX10" fmla="*/ 576804 w 883533"/>
                  <a:gd name="connsiteY10" fmla="*/ 212203 h 424405"/>
                  <a:gd name="connsiteX11" fmla="*/ 727275 w 883533"/>
                  <a:gd name="connsiteY11" fmla="*/ 154329 h 424405"/>
                  <a:gd name="connsiteX12" fmla="*/ 819872 w 883533"/>
                  <a:gd name="connsiteY12" fmla="*/ 119605 h 424405"/>
                  <a:gd name="connsiteX13" fmla="*/ 877746 w 883533"/>
                  <a:gd name="connsiteY13" fmla="*/ 38582 h 424405"/>
                  <a:gd name="connsiteX14" fmla="*/ 854596 w 883533"/>
                  <a:gd name="connsiteY14" fmla="*/ 15433 h 424405"/>
                  <a:gd name="connsiteX15" fmla="*/ 761999 w 883533"/>
                  <a:gd name="connsiteY15" fmla="*/ 3858 h 42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33" h="424405">
                    <a:moveTo>
                      <a:pt x="761999" y="3858"/>
                    </a:moveTo>
                    <a:cubicBezTo>
                      <a:pt x="725346" y="7716"/>
                      <a:pt x="680976" y="21220"/>
                      <a:pt x="634677" y="38582"/>
                    </a:cubicBezTo>
                    <a:cubicBezTo>
                      <a:pt x="588378" y="55944"/>
                      <a:pt x="536293" y="84882"/>
                      <a:pt x="484207" y="108031"/>
                    </a:cubicBezTo>
                    <a:cubicBezTo>
                      <a:pt x="432121" y="131180"/>
                      <a:pt x="376176" y="148542"/>
                      <a:pt x="322161" y="177479"/>
                    </a:cubicBezTo>
                    <a:cubicBezTo>
                      <a:pt x="268146" y="206416"/>
                      <a:pt x="200626" y="254644"/>
                      <a:pt x="160115" y="281651"/>
                    </a:cubicBezTo>
                    <a:cubicBezTo>
                      <a:pt x="119604" y="308658"/>
                      <a:pt x="104171" y="316375"/>
                      <a:pt x="79093" y="339524"/>
                    </a:cubicBezTo>
                    <a:cubicBezTo>
                      <a:pt x="54015" y="362673"/>
                      <a:pt x="0" y="416689"/>
                      <a:pt x="9645" y="420547"/>
                    </a:cubicBezTo>
                    <a:cubicBezTo>
                      <a:pt x="19290" y="424405"/>
                      <a:pt x="96455" y="381965"/>
                      <a:pt x="136966" y="362674"/>
                    </a:cubicBezTo>
                    <a:cubicBezTo>
                      <a:pt x="177477" y="343383"/>
                      <a:pt x="208343" y="322162"/>
                      <a:pt x="252713" y="304800"/>
                    </a:cubicBezTo>
                    <a:cubicBezTo>
                      <a:pt x="297083" y="287438"/>
                      <a:pt x="349169" y="273934"/>
                      <a:pt x="403184" y="258501"/>
                    </a:cubicBezTo>
                    <a:cubicBezTo>
                      <a:pt x="457199" y="243068"/>
                      <a:pt x="522789" y="229565"/>
                      <a:pt x="576804" y="212203"/>
                    </a:cubicBezTo>
                    <a:cubicBezTo>
                      <a:pt x="630819" y="194841"/>
                      <a:pt x="727275" y="154329"/>
                      <a:pt x="727275" y="154329"/>
                    </a:cubicBezTo>
                    <a:cubicBezTo>
                      <a:pt x="767786" y="138896"/>
                      <a:pt x="794794" y="138896"/>
                      <a:pt x="819872" y="119605"/>
                    </a:cubicBezTo>
                    <a:cubicBezTo>
                      <a:pt x="844951" y="100314"/>
                      <a:pt x="871959" y="55944"/>
                      <a:pt x="877746" y="38582"/>
                    </a:cubicBezTo>
                    <a:cubicBezTo>
                      <a:pt x="883533" y="21220"/>
                      <a:pt x="875816" y="21220"/>
                      <a:pt x="854596" y="15433"/>
                    </a:cubicBezTo>
                    <a:cubicBezTo>
                      <a:pt x="833376" y="9646"/>
                      <a:pt x="798652" y="0"/>
                      <a:pt x="761999" y="3858"/>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フリーフォーム 60"/>
              <p:cNvSpPr/>
              <p:nvPr/>
            </p:nvSpPr>
            <p:spPr>
              <a:xfrm rot="728996" flipH="1">
                <a:off x="4988372" y="2878835"/>
                <a:ext cx="1071166" cy="466962"/>
              </a:xfrm>
              <a:custGeom>
                <a:avLst/>
                <a:gdLst>
                  <a:gd name="connsiteX0" fmla="*/ 962628 w 1014714"/>
                  <a:gd name="connsiteY0" fmla="*/ 441767 h 551726"/>
                  <a:gd name="connsiteX1" fmla="*/ 881605 w 1014714"/>
                  <a:gd name="connsiteY1" fmla="*/ 395468 h 551726"/>
                  <a:gd name="connsiteX2" fmla="*/ 731135 w 1014714"/>
                  <a:gd name="connsiteY2" fmla="*/ 349169 h 551726"/>
                  <a:gd name="connsiteX3" fmla="*/ 615388 w 1014714"/>
                  <a:gd name="connsiteY3" fmla="*/ 291296 h 551726"/>
                  <a:gd name="connsiteX4" fmla="*/ 488066 w 1014714"/>
                  <a:gd name="connsiteY4" fmla="*/ 233423 h 551726"/>
                  <a:gd name="connsiteX5" fmla="*/ 349170 w 1014714"/>
                  <a:gd name="connsiteY5" fmla="*/ 187124 h 551726"/>
                  <a:gd name="connsiteX6" fmla="*/ 244998 w 1014714"/>
                  <a:gd name="connsiteY6" fmla="*/ 129250 h 551726"/>
                  <a:gd name="connsiteX7" fmla="*/ 140826 w 1014714"/>
                  <a:gd name="connsiteY7" fmla="*/ 82952 h 551726"/>
                  <a:gd name="connsiteX8" fmla="*/ 13504 w 1014714"/>
                  <a:gd name="connsiteY8" fmla="*/ 1929 h 551726"/>
                  <a:gd name="connsiteX9" fmla="*/ 59803 w 1014714"/>
                  <a:gd name="connsiteY9" fmla="*/ 94526 h 551726"/>
                  <a:gd name="connsiteX10" fmla="*/ 187124 w 1014714"/>
                  <a:gd name="connsiteY10" fmla="*/ 175549 h 551726"/>
                  <a:gd name="connsiteX11" fmla="*/ 326021 w 1014714"/>
                  <a:gd name="connsiteY11" fmla="*/ 279721 h 551726"/>
                  <a:gd name="connsiteX12" fmla="*/ 488066 w 1014714"/>
                  <a:gd name="connsiteY12" fmla="*/ 349169 h 551726"/>
                  <a:gd name="connsiteX13" fmla="*/ 638537 w 1014714"/>
                  <a:gd name="connsiteY13" fmla="*/ 441767 h 551726"/>
                  <a:gd name="connsiteX14" fmla="*/ 777433 w 1014714"/>
                  <a:gd name="connsiteY14" fmla="*/ 511215 h 551726"/>
                  <a:gd name="connsiteX15" fmla="*/ 881605 w 1014714"/>
                  <a:gd name="connsiteY15" fmla="*/ 545939 h 551726"/>
                  <a:gd name="connsiteX16" fmla="*/ 916329 w 1014714"/>
                  <a:gd name="connsiteY16" fmla="*/ 545939 h 551726"/>
                  <a:gd name="connsiteX17" fmla="*/ 974203 w 1014714"/>
                  <a:gd name="connsiteY17" fmla="*/ 522790 h 551726"/>
                  <a:gd name="connsiteX18" fmla="*/ 1008927 w 1014714"/>
                  <a:gd name="connsiteY18" fmla="*/ 476491 h 551726"/>
                  <a:gd name="connsiteX19" fmla="*/ 962628 w 1014714"/>
                  <a:gd name="connsiteY19" fmla="*/ 441767 h 55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14714" h="551726">
                    <a:moveTo>
                      <a:pt x="962628" y="441767"/>
                    </a:moveTo>
                    <a:cubicBezTo>
                      <a:pt x="941408" y="428263"/>
                      <a:pt x="920187" y="410901"/>
                      <a:pt x="881605" y="395468"/>
                    </a:cubicBezTo>
                    <a:cubicBezTo>
                      <a:pt x="843023" y="380035"/>
                      <a:pt x="775504" y="366531"/>
                      <a:pt x="731135" y="349169"/>
                    </a:cubicBezTo>
                    <a:cubicBezTo>
                      <a:pt x="686766" y="331807"/>
                      <a:pt x="655900" y="310587"/>
                      <a:pt x="615388" y="291296"/>
                    </a:cubicBezTo>
                    <a:cubicBezTo>
                      <a:pt x="574877" y="272005"/>
                      <a:pt x="532436" y="250785"/>
                      <a:pt x="488066" y="233423"/>
                    </a:cubicBezTo>
                    <a:cubicBezTo>
                      <a:pt x="443696" y="216061"/>
                      <a:pt x="389681" y="204486"/>
                      <a:pt x="349170" y="187124"/>
                    </a:cubicBezTo>
                    <a:cubicBezTo>
                      <a:pt x="308659" y="169762"/>
                      <a:pt x="279722" y="146612"/>
                      <a:pt x="244998" y="129250"/>
                    </a:cubicBezTo>
                    <a:cubicBezTo>
                      <a:pt x="210274" y="111888"/>
                      <a:pt x="179408" y="104172"/>
                      <a:pt x="140826" y="82952"/>
                    </a:cubicBezTo>
                    <a:cubicBezTo>
                      <a:pt x="102244" y="61732"/>
                      <a:pt x="27008" y="0"/>
                      <a:pt x="13504" y="1929"/>
                    </a:cubicBezTo>
                    <a:cubicBezTo>
                      <a:pt x="0" y="3858"/>
                      <a:pt x="30866" y="65589"/>
                      <a:pt x="59803" y="94526"/>
                    </a:cubicBezTo>
                    <a:cubicBezTo>
                      <a:pt x="88740" y="123463"/>
                      <a:pt x="142754" y="144683"/>
                      <a:pt x="187124" y="175549"/>
                    </a:cubicBezTo>
                    <a:cubicBezTo>
                      <a:pt x="231494" y="206415"/>
                      <a:pt x="275864" y="250784"/>
                      <a:pt x="326021" y="279721"/>
                    </a:cubicBezTo>
                    <a:cubicBezTo>
                      <a:pt x="376178" y="308658"/>
                      <a:pt x="435980" y="322161"/>
                      <a:pt x="488066" y="349169"/>
                    </a:cubicBezTo>
                    <a:cubicBezTo>
                      <a:pt x="540152" y="376177"/>
                      <a:pt x="590309" y="414759"/>
                      <a:pt x="638537" y="441767"/>
                    </a:cubicBezTo>
                    <a:cubicBezTo>
                      <a:pt x="686765" y="468775"/>
                      <a:pt x="736922" y="493853"/>
                      <a:pt x="777433" y="511215"/>
                    </a:cubicBezTo>
                    <a:cubicBezTo>
                      <a:pt x="817944" y="528577"/>
                      <a:pt x="858456" y="540152"/>
                      <a:pt x="881605" y="545939"/>
                    </a:cubicBezTo>
                    <a:cubicBezTo>
                      <a:pt x="904754" y="551726"/>
                      <a:pt x="900896" y="549797"/>
                      <a:pt x="916329" y="545939"/>
                    </a:cubicBezTo>
                    <a:cubicBezTo>
                      <a:pt x="931762" y="542081"/>
                      <a:pt x="958770" y="534365"/>
                      <a:pt x="974203" y="522790"/>
                    </a:cubicBezTo>
                    <a:cubicBezTo>
                      <a:pt x="989636" y="511215"/>
                      <a:pt x="1014714" y="491924"/>
                      <a:pt x="1008927" y="476491"/>
                    </a:cubicBezTo>
                    <a:cubicBezTo>
                      <a:pt x="1003140" y="461058"/>
                      <a:pt x="983848" y="455271"/>
                      <a:pt x="962628" y="441767"/>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 name="フリーフォーム 61"/>
              <p:cNvSpPr/>
              <p:nvPr/>
            </p:nvSpPr>
            <p:spPr>
              <a:xfrm rot="2340008" flipH="1">
                <a:off x="5107003" y="1813287"/>
                <a:ext cx="373792" cy="730110"/>
              </a:xfrm>
              <a:custGeom>
                <a:avLst/>
                <a:gdLst>
                  <a:gd name="connsiteX0" fmla="*/ 333737 w 356887"/>
                  <a:gd name="connsiteY0" fmla="*/ 464917 h 598025"/>
                  <a:gd name="connsiteX1" fmla="*/ 194841 w 356887"/>
                  <a:gd name="connsiteY1" fmla="*/ 326020 h 598025"/>
                  <a:gd name="connsiteX2" fmla="*/ 90669 w 356887"/>
                  <a:gd name="connsiteY2" fmla="*/ 152400 h 598025"/>
                  <a:gd name="connsiteX3" fmla="*/ 21221 w 356887"/>
                  <a:gd name="connsiteY3" fmla="*/ 1929 h 598025"/>
                  <a:gd name="connsiteX4" fmla="*/ 9646 w 356887"/>
                  <a:gd name="connsiteY4" fmla="*/ 140826 h 598025"/>
                  <a:gd name="connsiteX5" fmla="*/ 79094 w 356887"/>
                  <a:gd name="connsiteY5" fmla="*/ 279722 h 598025"/>
                  <a:gd name="connsiteX6" fmla="*/ 171692 w 356887"/>
                  <a:gd name="connsiteY6" fmla="*/ 441767 h 598025"/>
                  <a:gd name="connsiteX7" fmla="*/ 264289 w 356887"/>
                  <a:gd name="connsiteY7" fmla="*/ 557514 h 598025"/>
                  <a:gd name="connsiteX8" fmla="*/ 333737 w 356887"/>
                  <a:gd name="connsiteY8" fmla="*/ 592238 h 598025"/>
                  <a:gd name="connsiteX9" fmla="*/ 356887 w 356887"/>
                  <a:gd name="connsiteY9" fmla="*/ 522790 h 59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887" h="598025">
                    <a:moveTo>
                      <a:pt x="333737" y="464917"/>
                    </a:moveTo>
                    <a:cubicBezTo>
                      <a:pt x="284544" y="421511"/>
                      <a:pt x="235352" y="378106"/>
                      <a:pt x="194841" y="326020"/>
                    </a:cubicBezTo>
                    <a:cubicBezTo>
                      <a:pt x="154330" y="273934"/>
                      <a:pt x="119606" y="206415"/>
                      <a:pt x="90669" y="152400"/>
                    </a:cubicBezTo>
                    <a:cubicBezTo>
                      <a:pt x="61732" y="98385"/>
                      <a:pt x="34725" y="3858"/>
                      <a:pt x="21221" y="1929"/>
                    </a:cubicBezTo>
                    <a:cubicBezTo>
                      <a:pt x="7717" y="0"/>
                      <a:pt x="0" y="94527"/>
                      <a:pt x="9646" y="140826"/>
                    </a:cubicBezTo>
                    <a:cubicBezTo>
                      <a:pt x="19292" y="187125"/>
                      <a:pt x="52086" y="229565"/>
                      <a:pt x="79094" y="279722"/>
                    </a:cubicBezTo>
                    <a:cubicBezTo>
                      <a:pt x="106102" y="329879"/>
                      <a:pt x="140826" y="395468"/>
                      <a:pt x="171692" y="441767"/>
                    </a:cubicBezTo>
                    <a:cubicBezTo>
                      <a:pt x="202558" y="488066"/>
                      <a:pt x="237282" y="532436"/>
                      <a:pt x="264289" y="557514"/>
                    </a:cubicBezTo>
                    <a:cubicBezTo>
                      <a:pt x="291296" y="582592"/>
                      <a:pt x="318304" y="598025"/>
                      <a:pt x="333737" y="592238"/>
                    </a:cubicBezTo>
                    <a:cubicBezTo>
                      <a:pt x="349170" y="586451"/>
                      <a:pt x="353028" y="554620"/>
                      <a:pt x="356887" y="522790"/>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3" name="フリーフォーム 62"/>
              <p:cNvSpPr/>
              <p:nvPr/>
            </p:nvSpPr>
            <p:spPr>
              <a:xfrm>
                <a:off x="4223066" y="1596656"/>
                <a:ext cx="357055" cy="595957"/>
              </a:xfrm>
              <a:custGeom>
                <a:avLst/>
                <a:gdLst>
                  <a:gd name="connsiteX0" fmla="*/ 333737 w 356887"/>
                  <a:gd name="connsiteY0" fmla="*/ 464917 h 598025"/>
                  <a:gd name="connsiteX1" fmla="*/ 194841 w 356887"/>
                  <a:gd name="connsiteY1" fmla="*/ 326020 h 598025"/>
                  <a:gd name="connsiteX2" fmla="*/ 90669 w 356887"/>
                  <a:gd name="connsiteY2" fmla="*/ 152400 h 598025"/>
                  <a:gd name="connsiteX3" fmla="*/ 21221 w 356887"/>
                  <a:gd name="connsiteY3" fmla="*/ 1929 h 598025"/>
                  <a:gd name="connsiteX4" fmla="*/ 9646 w 356887"/>
                  <a:gd name="connsiteY4" fmla="*/ 140826 h 598025"/>
                  <a:gd name="connsiteX5" fmla="*/ 79094 w 356887"/>
                  <a:gd name="connsiteY5" fmla="*/ 279722 h 598025"/>
                  <a:gd name="connsiteX6" fmla="*/ 171692 w 356887"/>
                  <a:gd name="connsiteY6" fmla="*/ 441767 h 598025"/>
                  <a:gd name="connsiteX7" fmla="*/ 264289 w 356887"/>
                  <a:gd name="connsiteY7" fmla="*/ 557514 h 598025"/>
                  <a:gd name="connsiteX8" fmla="*/ 333737 w 356887"/>
                  <a:gd name="connsiteY8" fmla="*/ 592238 h 598025"/>
                  <a:gd name="connsiteX9" fmla="*/ 356887 w 356887"/>
                  <a:gd name="connsiteY9" fmla="*/ 522790 h 598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887" h="598025">
                    <a:moveTo>
                      <a:pt x="333737" y="464917"/>
                    </a:moveTo>
                    <a:cubicBezTo>
                      <a:pt x="284544" y="421511"/>
                      <a:pt x="235352" y="378106"/>
                      <a:pt x="194841" y="326020"/>
                    </a:cubicBezTo>
                    <a:cubicBezTo>
                      <a:pt x="154330" y="273934"/>
                      <a:pt x="119606" y="206415"/>
                      <a:pt x="90669" y="152400"/>
                    </a:cubicBezTo>
                    <a:cubicBezTo>
                      <a:pt x="61732" y="98385"/>
                      <a:pt x="34725" y="3858"/>
                      <a:pt x="21221" y="1929"/>
                    </a:cubicBezTo>
                    <a:cubicBezTo>
                      <a:pt x="7717" y="0"/>
                      <a:pt x="0" y="94527"/>
                      <a:pt x="9646" y="140826"/>
                    </a:cubicBezTo>
                    <a:cubicBezTo>
                      <a:pt x="19292" y="187125"/>
                      <a:pt x="52086" y="229565"/>
                      <a:pt x="79094" y="279722"/>
                    </a:cubicBezTo>
                    <a:cubicBezTo>
                      <a:pt x="106102" y="329879"/>
                      <a:pt x="140826" y="395468"/>
                      <a:pt x="171692" y="441767"/>
                    </a:cubicBezTo>
                    <a:cubicBezTo>
                      <a:pt x="202558" y="488066"/>
                      <a:pt x="237282" y="532436"/>
                      <a:pt x="264289" y="557514"/>
                    </a:cubicBezTo>
                    <a:cubicBezTo>
                      <a:pt x="291296" y="582592"/>
                      <a:pt x="318304" y="598025"/>
                      <a:pt x="333737" y="592238"/>
                    </a:cubicBezTo>
                    <a:cubicBezTo>
                      <a:pt x="349170" y="586451"/>
                      <a:pt x="353028" y="554620"/>
                      <a:pt x="356887" y="522790"/>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4" name="フリーフォーム 63"/>
              <p:cNvSpPr/>
              <p:nvPr/>
            </p:nvSpPr>
            <p:spPr>
              <a:xfrm>
                <a:off x="4548015" y="2050959"/>
                <a:ext cx="55790" cy="72237"/>
              </a:xfrm>
              <a:custGeom>
                <a:avLst/>
                <a:gdLst>
                  <a:gd name="connsiteX0" fmla="*/ 0 w 58737"/>
                  <a:gd name="connsiteY0" fmla="*/ 0 h 71438"/>
                  <a:gd name="connsiteX1" fmla="*/ 52387 w 58737"/>
                  <a:gd name="connsiteY1" fmla="*/ 38100 h 71438"/>
                  <a:gd name="connsiteX2" fmla="*/ 38100 w 58737"/>
                  <a:gd name="connsiteY2" fmla="*/ 71438 h 71438"/>
                </a:gdLst>
                <a:ahLst/>
                <a:cxnLst>
                  <a:cxn ang="0">
                    <a:pos x="connsiteX0" y="connsiteY0"/>
                  </a:cxn>
                  <a:cxn ang="0">
                    <a:pos x="connsiteX1" y="connsiteY1"/>
                  </a:cxn>
                  <a:cxn ang="0">
                    <a:pos x="connsiteX2" y="connsiteY2"/>
                  </a:cxn>
                </a:cxnLst>
                <a:rect l="l" t="t" r="r" b="b"/>
                <a:pathLst>
                  <a:path w="58737" h="71438">
                    <a:moveTo>
                      <a:pt x="0" y="0"/>
                    </a:moveTo>
                    <a:cubicBezTo>
                      <a:pt x="23018" y="13097"/>
                      <a:pt x="46037" y="26194"/>
                      <a:pt x="52387" y="38100"/>
                    </a:cubicBezTo>
                    <a:cubicBezTo>
                      <a:pt x="58737" y="50006"/>
                      <a:pt x="48418" y="60722"/>
                      <a:pt x="38100" y="71438"/>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5" name="フリーフォーム 64"/>
              <p:cNvSpPr/>
              <p:nvPr/>
            </p:nvSpPr>
            <p:spPr>
              <a:xfrm>
                <a:off x="4969466" y="2225448"/>
                <a:ext cx="78106" cy="49019"/>
              </a:xfrm>
              <a:custGeom>
                <a:avLst/>
                <a:gdLst>
                  <a:gd name="connsiteX0" fmla="*/ 0 w 76200"/>
                  <a:gd name="connsiteY0" fmla="*/ 47625 h 47625"/>
                  <a:gd name="connsiteX1" fmla="*/ 38100 w 76200"/>
                  <a:gd name="connsiteY1" fmla="*/ 14288 h 47625"/>
                  <a:gd name="connsiteX2" fmla="*/ 76200 w 76200"/>
                  <a:gd name="connsiteY2" fmla="*/ 0 h 47625"/>
                </a:gdLst>
                <a:ahLst/>
                <a:cxnLst>
                  <a:cxn ang="0">
                    <a:pos x="connsiteX0" y="connsiteY0"/>
                  </a:cxn>
                  <a:cxn ang="0">
                    <a:pos x="connsiteX1" y="connsiteY1"/>
                  </a:cxn>
                  <a:cxn ang="0">
                    <a:pos x="connsiteX2" y="connsiteY2"/>
                  </a:cxn>
                </a:cxnLst>
                <a:rect l="l" t="t" r="r" b="b"/>
                <a:pathLst>
                  <a:path w="76200" h="47625">
                    <a:moveTo>
                      <a:pt x="0" y="47625"/>
                    </a:moveTo>
                    <a:cubicBezTo>
                      <a:pt x="12700" y="34925"/>
                      <a:pt x="25400" y="22225"/>
                      <a:pt x="38100" y="14288"/>
                    </a:cubicBezTo>
                    <a:cubicBezTo>
                      <a:pt x="50800" y="6351"/>
                      <a:pt x="63500" y="3175"/>
                      <a:pt x="76200"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6" name="フリーフォーム 65"/>
              <p:cNvSpPr/>
              <p:nvPr/>
            </p:nvSpPr>
            <p:spPr>
              <a:xfrm>
                <a:off x="5516904" y="2493158"/>
                <a:ext cx="27895" cy="118675"/>
              </a:xfrm>
              <a:custGeom>
                <a:avLst/>
                <a:gdLst>
                  <a:gd name="connsiteX0" fmla="*/ 0 w 28575"/>
                  <a:gd name="connsiteY0" fmla="*/ 0 h 119063"/>
                  <a:gd name="connsiteX1" fmla="*/ 28575 w 28575"/>
                  <a:gd name="connsiteY1" fmla="*/ 119063 h 119063"/>
                </a:gdLst>
                <a:ahLst/>
                <a:cxnLst>
                  <a:cxn ang="0">
                    <a:pos x="connsiteX0" y="connsiteY0"/>
                  </a:cxn>
                  <a:cxn ang="0">
                    <a:pos x="connsiteX1" y="connsiteY1"/>
                  </a:cxn>
                </a:cxnLst>
                <a:rect l="l" t="t" r="r" b="b"/>
                <a:pathLst>
                  <a:path w="28575" h="119063">
                    <a:moveTo>
                      <a:pt x="0" y="0"/>
                    </a:moveTo>
                    <a:lnTo>
                      <a:pt x="28575" y="119063"/>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7" name="フリーフォーム 66"/>
              <p:cNvSpPr/>
              <p:nvPr/>
            </p:nvSpPr>
            <p:spPr>
              <a:xfrm rot="2659250" flipH="1">
                <a:off x="4450098" y="4473657"/>
                <a:ext cx="1219010" cy="126414"/>
              </a:xfrm>
              <a:custGeom>
                <a:avLst/>
                <a:gdLst>
                  <a:gd name="connsiteX0" fmla="*/ 1055225 w 1145893"/>
                  <a:gd name="connsiteY0" fmla="*/ 7716 h 185194"/>
                  <a:gd name="connsiteX1" fmla="*/ 951053 w 1145893"/>
                  <a:gd name="connsiteY1" fmla="*/ 54015 h 185194"/>
                  <a:gd name="connsiteX2" fmla="*/ 870030 w 1145893"/>
                  <a:gd name="connsiteY2" fmla="*/ 65590 h 185194"/>
                  <a:gd name="connsiteX3" fmla="*/ 731134 w 1145893"/>
                  <a:gd name="connsiteY3" fmla="*/ 65590 h 185194"/>
                  <a:gd name="connsiteX4" fmla="*/ 569088 w 1145893"/>
                  <a:gd name="connsiteY4" fmla="*/ 77164 h 185194"/>
                  <a:gd name="connsiteX5" fmla="*/ 476491 w 1145893"/>
                  <a:gd name="connsiteY5" fmla="*/ 54015 h 185194"/>
                  <a:gd name="connsiteX6" fmla="*/ 279721 w 1145893"/>
                  <a:gd name="connsiteY6" fmla="*/ 54015 h 185194"/>
                  <a:gd name="connsiteX7" fmla="*/ 13504 w 1145893"/>
                  <a:gd name="connsiteY7" fmla="*/ 77164 h 185194"/>
                  <a:gd name="connsiteX8" fmla="*/ 198698 w 1145893"/>
                  <a:gd name="connsiteY8" fmla="*/ 135038 h 185194"/>
                  <a:gd name="connsiteX9" fmla="*/ 418617 w 1145893"/>
                  <a:gd name="connsiteY9" fmla="*/ 135038 h 185194"/>
                  <a:gd name="connsiteX10" fmla="*/ 569088 w 1145893"/>
                  <a:gd name="connsiteY10" fmla="*/ 146612 h 185194"/>
                  <a:gd name="connsiteX11" fmla="*/ 754283 w 1145893"/>
                  <a:gd name="connsiteY11" fmla="*/ 181336 h 185194"/>
                  <a:gd name="connsiteX12" fmla="*/ 951053 w 1145893"/>
                  <a:gd name="connsiteY12" fmla="*/ 169762 h 185194"/>
                  <a:gd name="connsiteX13" fmla="*/ 1055225 w 1145893"/>
                  <a:gd name="connsiteY13" fmla="*/ 111888 h 185194"/>
                  <a:gd name="connsiteX14" fmla="*/ 1136248 w 1145893"/>
                  <a:gd name="connsiteY14" fmla="*/ 30866 h 185194"/>
                  <a:gd name="connsiteX15" fmla="*/ 1113098 w 1145893"/>
                  <a:gd name="connsiteY15" fmla="*/ 7716 h 185194"/>
                  <a:gd name="connsiteX16" fmla="*/ 1055225 w 1145893"/>
                  <a:gd name="connsiteY16" fmla="*/ 7716 h 18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5893" h="185194">
                    <a:moveTo>
                      <a:pt x="1055225" y="7716"/>
                    </a:moveTo>
                    <a:cubicBezTo>
                      <a:pt x="1028218" y="15433"/>
                      <a:pt x="981919" y="44369"/>
                      <a:pt x="951053" y="54015"/>
                    </a:cubicBezTo>
                    <a:cubicBezTo>
                      <a:pt x="920187" y="63661"/>
                      <a:pt x="906683" y="63661"/>
                      <a:pt x="870030" y="65590"/>
                    </a:cubicBezTo>
                    <a:cubicBezTo>
                      <a:pt x="833377" y="67519"/>
                      <a:pt x="781291" y="63661"/>
                      <a:pt x="731134" y="65590"/>
                    </a:cubicBezTo>
                    <a:cubicBezTo>
                      <a:pt x="680977" y="67519"/>
                      <a:pt x="611528" y="79093"/>
                      <a:pt x="569088" y="77164"/>
                    </a:cubicBezTo>
                    <a:cubicBezTo>
                      <a:pt x="526648" y="75235"/>
                      <a:pt x="524719" y="57873"/>
                      <a:pt x="476491" y="54015"/>
                    </a:cubicBezTo>
                    <a:cubicBezTo>
                      <a:pt x="428263" y="50157"/>
                      <a:pt x="356886" y="50157"/>
                      <a:pt x="279721" y="54015"/>
                    </a:cubicBezTo>
                    <a:cubicBezTo>
                      <a:pt x="202557" y="57873"/>
                      <a:pt x="27008" y="63660"/>
                      <a:pt x="13504" y="77164"/>
                    </a:cubicBezTo>
                    <a:cubicBezTo>
                      <a:pt x="0" y="90668"/>
                      <a:pt x="131179" y="125392"/>
                      <a:pt x="198698" y="135038"/>
                    </a:cubicBezTo>
                    <a:cubicBezTo>
                      <a:pt x="266217" y="144684"/>
                      <a:pt x="356885" y="133109"/>
                      <a:pt x="418617" y="135038"/>
                    </a:cubicBezTo>
                    <a:cubicBezTo>
                      <a:pt x="480349" y="136967"/>
                      <a:pt x="513144" y="138896"/>
                      <a:pt x="569088" y="146612"/>
                    </a:cubicBezTo>
                    <a:cubicBezTo>
                      <a:pt x="625032" y="154328"/>
                      <a:pt x="690622" y="177478"/>
                      <a:pt x="754283" y="181336"/>
                    </a:cubicBezTo>
                    <a:cubicBezTo>
                      <a:pt x="817944" y="185194"/>
                      <a:pt x="900896" y="181337"/>
                      <a:pt x="951053" y="169762"/>
                    </a:cubicBezTo>
                    <a:cubicBezTo>
                      <a:pt x="1001210" y="158187"/>
                      <a:pt x="1024359" y="135037"/>
                      <a:pt x="1055225" y="111888"/>
                    </a:cubicBezTo>
                    <a:cubicBezTo>
                      <a:pt x="1086091" y="88739"/>
                      <a:pt x="1126603" y="48228"/>
                      <a:pt x="1136248" y="30866"/>
                    </a:cubicBezTo>
                    <a:cubicBezTo>
                      <a:pt x="1145893" y="13504"/>
                      <a:pt x="1128531" y="11574"/>
                      <a:pt x="1113098" y="7716"/>
                    </a:cubicBezTo>
                    <a:cubicBezTo>
                      <a:pt x="1097665" y="3858"/>
                      <a:pt x="1082233" y="0"/>
                      <a:pt x="1055225" y="771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9" name="フリーフォーム 68"/>
              <p:cNvSpPr/>
              <p:nvPr/>
            </p:nvSpPr>
            <p:spPr>
              <a:xfrm>
                <a:off x="4321742" y="1368036"/>
                <a:ext cx="55790" cy="20639"/>
              </a:xfrm>
              <a:custGeom>
                <a:avLst/>
                <a:gdLst>
                  <a:gd name="connsiteX0" fmla="*/ 57150 w 57150"/>
                  <a:gd name="connsiteY0" fmla="*/ 0 h 23812"/>
                  <a:gd name="connsiteX1" fmla="*/ 0 w 57150"/>
                  <a:gd name="connsiteY1" fmla="*/ 23812 h 23812"/>
                </a:gdLst>
                <a:ahLst/>
                <a:cxnLst>
                  <a:cxn ang="0">
                    <a:pos x="connsiteX0" y="connsiteY0"/>
                  </a:cxn>
                  <a:cxn ang="0">
                    <a:pos x="connsiteX1" y="connsiteY1"/>
                  </a:cxn>
                </a:cxnLst>
                <a:rect l="l" t="t" r="r" b="b"/>
                <a:pathLst>
                  <a:path w="57150" h="23812">
                    <a:moveTo>
                      <a:pt x="57150" y="0"/>
                    </a:moveTo>
                    <a:lnTo>
                      <a:pt x="0" y="23812"/>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0" name="フリーフォーム 69"/>
              <p:cNvSpPr/>
              <p:nvPr/>
            </p:nvSpPr>
            <p:spPr>
              <a:xfrm>
                <a:off x="5783273" y="1859023"/>
                <a:ext cx="53001" cy="7740"/>
              </a:xfrm>
              <a:custGeom>
                <a:avLst/>
                <a:gdLst>
                  <a:gd name="connsiteX0" fmla="*/ 0 w 52387"/>
                  <a:gd name="connsiteY0" fmla="*/ 0 h 9525"/>
                  <a:gd name="connsiteX1" fmla="*/ 52387 w 52387"/>
                  <a:gd name="connsiteY1" fmla="*/ 9525 h 9525"/>
                </a:gdLst>
                <a:ahLst/>
                <a:cxnLst>
                  <a:cxn ang="0">
                    <a:pos x="connsiteX0" y="connsiteY0"/>
                  </a:cxn>
                  <a:cxn ang="0">
                    <a:pos x="connsiteX1" y="connsiteY1"/>
                  </a:cxn>
                </a:cxnLst>
                <a:rect l="l" t="t" r="r" b="b"/>
                <a:pathLst>
                  <a:path w="52387" h="9525">
                    <a:moveTo>
                      <a:pt x="0" y="0"/>
                    </a:moveTo>
                    <a:lnTo>
                      <a:pt x="52387" y="952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1" name="フリーフォーム 70"/>
              <p:cNvSpPr/>
              <p:nvPr/>
            </p:nvSpPr>
            <p:spPr>
              <a:xfrm>
                <a:off x="4669652" y="1513826"/>
                <a:ext cx="97631" cy="2579"/>
              </a:xfrm>
              <a:custGeom>
                <a:avLst/>
                <a:gdLst>
                  <a:gd name="connsiteX0" fmla="*/ 0 w 95250"/>
                  <a:gd name="connsiteY0" fmla="*/ 0 h 4763"/>
                  <a:gd name="connsiteX1" fmla="*/ 95250 w 95250"/>
                  <a:gd name="connsiteY1" fmla="*/ 4763 h 4763"/>
                </a:gdLst>
                <a:ahLst/>
                <a:cxnLst>
                  <a:cxn ang="0">
                    <a:pos x="connsiteX0" y="connsiteY0"/>
                  </a:cxn>
                  <a:cxn ang="0">
                    <a:pos x="connsiteX1" y="connsiteY1"/>
                  </a:cxn>
                </a:cxnLst>
                <a:rect l="l" t="t" r="r" b="b"/>
                <a:pathLst>
                  <a:path w="95250" h="4763">
                    <a:moveTo>
                      <a:pt x="0" y="0"/>
                    </a:moveTo>
                    <a:lnTo>
                      <a:pt x="95250" y="4763"/>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2" name="フリーフォーム 71"/>
              <p:cNvSpPr/>
              <p:nvPr/>
            </p:nvSpPr>
            <p:spPr>
              <a:xfrm>
                <a:off x="5032097" y="1655206"/>
                <a:ext cx="64159" cy="7740"/>
              </a:xfrm>
              <a:custGeom>
                <a:avLst/>
                <a:gdLst>
                  <a:gd name="connsiteX0" fmla="*/ 61912 w 61912"/>
                  <a:gd name="connsiteY0" fmla="*/ 0 h 9525"/>
                  <a:gd name="connsiteX1" fmla="*/ 0 w 61912"/>
                  <a:gd name="connsiteY1" fmla="*/ 9525 h 9525"/>
                </a:gdLst>
                <a:ahLst/>
                <a:cxnLst>
                  <a:cxn ang="0">
                    <a:pos x="connsiteX0" y="connsiteY0"/>
                  </a:cxn>
                  <a:cxn ang="0">
                    <a:pos x="connsiteX1" y="connsiteY1"/>
                  </a:cxn>
                </a:cxnLst>
                <a:rect l="l" t="t" r="r" b="b"/>
                <a:pathLst>
                  <a:path w="61912" h="9525">
                    <a:moveTo>
                      <a:pt x="61912" y="0"/>
                    </a:moveTo>
                    <a:lnTo>
                      <a:pt x="0" y="952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42" name="フリーフォーム 141"/>
            <p:cNvSpPr/>
            <p:nvPr/>
          </p:nvSpPr>
          <p:spPr bwMode="auto">
            <a:xfrm rot="20858930" flipH="1">
              <a:off x="1039750" y="1417804"/>
              <a:ext cx="417562" cy="255585"/>
            </a:xfrm>
            <a:custGeom>
              <a:avLst/>
              <a:gdLst>
                <a:gd name="connsiteX0" fmla="*/ 0 w 424406"/>
                <a:gd name="connsiteY0" fmla="*/ 28937 h 380036"/>
                <a:gd name="connsiteX1" fmla="*/ 57874 w 424406"/>
                <a:gd name="connsiteY1" fmla="*/ 28937 h 380036"/>
                <a:gd name="connsiteX2" fmla="*/ 289367 w 424406"/>
                <a:gd name="connsiteY2" fmla="*/ 202557 h 380036"/>
                <a:gd name="connsiteX3" fmla="*/ 416689 w 424406"/>
                <a:gd name="connsiteY3" fmla="*/ 353028 h 380036"/>
                <a:gd name="connsiteX4" fmla="*/ 335666 w 424406"/>
                <a:gd name="connsiteY4" fmla="*/ 364602 h 380036"/>
                <a:gd name="connsiteX5" fmla="*/ 277793 w 424406"/>
                <a:gd name="connsiteY5" fmla="*/ 283580 h 380036"/>
                <a:gd name="connsiteX6" fmla="*/ 138896 w 424406"/>
                <a:gd name="connsiteY6" fmla="*/ 156258 h 380036"/>
                <a:gd name="connsiteX7" fmla="*/ 69448 w 424406"/>
                <a:gd name="connsiteY7" fmla="*/ 109959 h 380036"/>
                <a:gd name="connsiteX8" fmla="*/ 23150 w 424406"/>
                <a:gd name="connsiteY8" fmla="*/ 86810 h 380036"/>
                <a:gd name="connsiteX9" fmla="*/ 0 w 424406"/>
                <a:gd name="connsiteY9" fmla="*/ 86810 h 380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406" h="380036">
                  <a:moveTo>
                    <a:pt x="0" y="28937"/>
                  </a:moveTo>
                  <a:cubicBezTo>
                    <a:pt x="4823" y="14468"/>
                    <a:pt x="9646" y="0"/>
                    <a:pt x="57874" y="28937"/>
                  </a:cubicBezTo>
                  <a:cubicBezTo>
                    <a:pt x="106102" y="57874"/>
                    <a:pt x="229565" y="148542"/>
                    <a:pt x="289367" y="202557"/>
                  </a:cubicBezTo>
                  <a:cubicBezTo>
                    <a:pt x="349169" y="256572"/>
                    <a:pt x="408973" y="326021"/>
                    <a:pt x="416689" y="353028"/>
                  </a:cubicBezTo>
                  <a:cubicBezTo>
                    <a:pt x="424406" y="380036"/>
                    <a:pt x="358815" y="376177"/>
                    <a:pt x="335666" y="364602"/>
                  </a:cubicBezTo>
                  <a:cubicBezTo>
                    <a:pt x="312517" y="353027"/>
                    <a:pt x="310588" y="318304"/>
                    <a:pt x="277793" y="283580"/>
                  </a:cubicBezTo>
                  <a:cubicBezTo>
                    <a:pt x="244998" y="248856"/>
                    <a:pt x="173620" y="185195"/>
                    <a:pt x="138896" y="156258"/>
                  </a:cubicBezTo>
                  <a:cubicBezTo>
                    <a:pt x="104172" y="127321"/>
                    <a:pt x="88739" y="121534"/>
                    <a:pt x="69448" y="109959"/>
                  </a:cubicBezTo>
                  <a:cubicBezTo>
                    <a:pt x="50157" y="98384"/>
                    <a:pt x="34725" y="90668"/>
                    <a:pt x="23150" y="86810"/>
                  </a:cubicBezTo>
                  <a:cubicBezTo>
                    <a:pt x="11575" y="82952"/>
                    <a:pt x="5787" y="84881"/>
                    <a:pt x="0" y="86810"/>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3" name="フリーフォーム 142"/>
            <p:cNvSpPr/>
            <p:nvPr/>
          </p:nvSpPr>
          <p:spPr bwMode="auto">
            <a:xfrm rot="19590815" flipH="1">
              <a:off x="895120" y="1758584"/>
              <a:ext cx="305590" cy="141992"/>
            </a:xfrm>
            <a:custGeom>
              <a:avLst/>
              <a:gdLst>
                <a:gd name="connsiteX0" fmla="*/ 57874 w 246927"/>
                <a:gd name="connsiteY0" fmla="*/ 0 h 167833"/>
                <a:gd name="connsiteX1" fmla="*/ 185195 w 246927"/>
                <a:gd name="connsiteY1" fmla="*/ 104173 h 167833"/>
                <a:gd name="connsiteX2" fmla="*/ 243069 w 246927"/>
                <a:gd name="connsiteY2" fmla="*/ 150471 h 167833"/>
                <a:gd name="connsiteX3" fmla="*/ 208345 w 246927"/>
                <a:gd name="connsiteY3" fmla="*/ 162046 h 167833"/>
                <a:gd name="connsiteX4" fmla="*/ 138897 w 246927"/>
                <a:gd name="connsiteY4" fmla="*/ 115747 h 167833"/>
                <a:gd name="connsiteX5" fmla="*/ 57874 w 246927"/>
                <a:gd name="connsiteY5" fmla="*/ 57874 h 167833"/>
                <a:gd name="connsiteX6" fmla="*/ 0 w 246927"/>
                <a:gd name="connsiteY6" fmla="*/ 0 h 167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927" h="167833">
                  <a:moveTo>
                    <a:pt x="57874" y="0"/>
                  </a:moveTo>
                  <a:lnTo>
                    <a:pt x="185195" y="104173"/>
                  </a:lnTo>
                  <a:cubicBezTo>
                    <a:pt x="216061" y="129251"/>
                    <a:pt x="239211" y="140826"/>
                    <a:pt x="243069" y="150471"/>
                  </a:cubicBezTo>
                  <a:cubicBezTo>
                    <a:pt x="246927" y="160116"/>
                    <a:pt x="225707" y="167833"/>
                    <a:pt x="208345" y="162046"/>
                  </a:cubicBezTo>
                  <a:cubicBezTo>
                    <a:pt x="190983" y="156259"/>
                    <a:pt x="163975" y="133109"/>
                    <a:pt x="138897" y="115747"/>
                  </a:cubicBezTo>
                  <a:cubicBezTo>
                    <a:pt x="113819" y="98385"/>
                    <a:pt x="81023" y="77165"/>
                    <a:pt x="57874" y="57874"/>
                  </a:cubicBezTo>
                  <a:cubicBezTo>
                    <a:pt x="34725" y="38583"/>
                    <a:pt x="17362" y="19291"/>
                    <a:pt x="0" y="0"/>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145" name="正方形/長方形 144"/>
          <p:cNvSpPr/>
          <p:nvPr/>
        </p:nvSpPr>
        <p:spPr>
          <a:xfrm>
            <a:off x="3827463" y="1435100"/>
            <a:ext cx="4572000" cy="414337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6" name="正方形/長方形 145"/>
          <p:cNvSpPr/>
          <p:nvPr/>
        </p:nvSpPr>
        <p:spPr>
          <a:xfrm>
            <a:off x="928688" y="3113088"/>
            <a:ext cx="928687" cy="77628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7" name="テキスト ボックス 32"/>
          <p:cNvSpPr txBox="1">
            <a:spLocks noChangeArrowheads="1"/>
          </p:cNvSpPr>
          <p:nvPr/>
        </p:nvSpPr>
        <p:spPr bwMode="auto">
          <a:xfrm>
            <a:off x="428625" y="428625"/>
            <a:ext cx="4286250" cy="579438"/>
          </a:xfrm>
          <a:prstGeom prst="rect">
            <a:avLst/>
          </a:prstGeom>
          <a:noFill/>
          <a:ln w="9525">
            <a:noFill/>
            <a:miter lim="800000"/>
            <a:headEnd/>
            <a:tailEnd/>
          </a:ln>
        </p:spPr>
        <p:txBody>
          <a:bodyPr>
            <a:spAutoFit/>
          </a:bodyPr>
          <a:lstStyle/>
          <a:p>
            <a:r>
              <a:rPr lang="en-US" altLang="ja-JP" sz="3200" dirty="0">
                <a:latin typeface="Calibri" pitchFamily="34" charset="0"/>
              </a:rPr>
              <a:t>1</a:t>
            </a:r>
            <a:r>
              <a:rPr lang="en-US" altLang="ja-JP" sz="3200" dirty="0" smtClean="0">
                <a:latin typeface="Calibri" pitchFamily="34" charset="0"/>
              </a:rPr>
              <a:t>.  </a:t>
            </a:r>
            <a:r>
              <a:rPr lang="en-US" altLang="ja-JP" sz="3200" dirty="0">
                <a:latin typeface="Calibri" pitchFamily="34" charset="0"/>
              </a:rPr>
              <a:t>The antennae</a:t>
            </a:r>
            <a:endParaRPr lang="ja-JP" altLang="en-US" sz="3200" dirty="0">
              <a:latin typeface="Calibri" pitchFamily="34" charset="0"/>
            </a:endParaRPr>
          </a:p>
        </p:txBody>
      </p:sp>
      <p:cxnSp>
        <p:nvCxnSpPr>
          <p:cNvPr id="149" name="直線コネクタ 148"/>
          <p:cNvCxnSpPr/>
          <p:nvPr/>
        </p:nvCxnSpPr>
        <p:spPr>
          <a:xfrm flipV="1">
            <a:off x="1857375" y="1428750"/>
            <a:ext cx="1928813" cy="17145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3" name="直線コネクタ 152"/>
          <p:cNvCxnSpPr/>
          <p:nvPr/>
        </p:nvCxnSpPr>
        <p:spPr>
          <a:xfrm>
            <a:off x="1857375" y="3929063"/>
            <a:ext cx="2000250" cy="164306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3" name="テキスト ボックス 32"/>
          <p:cNvSpPr txBox="1">
            <a:spLocks noChangeArrowheads="1"/>
          </p:cNvSpPr>
          <p:nvPr/>
        </p:nvSpPr>
        <p:spPr bwMode="auto">
          <a:xfrm>
            <a:off x="4581525" y="4038600"/>
            <a:ext cx="1419225" cy="461963"/>
          </a:xfrm>
          <a:prstGeom prst="rect">
            <a:avLst/>
          </a:prstGeom>
          <a:noFill/>
          <a:ln w="9525">
            <a:noFill/>
            <a:miter lim="800000"/>
            <a:headEnd/>
            <a:tailEnd/>
          </a:ln>
        </p:spPr>
        <p:txBody>
          <a:bodyPr>
            <a:spAutoFit/>
          </a:bodyPr>
          <a:lstStyle/>
          <a:p>
            <a:pPr>
              <a:defRPr/>
            </a:pPr>
            <a:r>
              <a:rPr lang="en-US" altLang="ja-JP" sz="2400" dirty="0">
                <a:latin typeface="+mn-lt"/>
                <a:ea typeface="ＭＳ Ｐゴシック" charset="-128"/>
              </a:rPr>
              <a:t>flagellum</a:t>
            </a:r>
            <a:endParaRPr lang="ja-JP" altLang="en-US" sz="2400" dirty="0">
              <a:latin typeface="+mn-lt"/>
              <a:ea typeface="ＭＳ Ｐゴシック"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線コネクタ 45"/>
          <p:cNvCxnSpPr/>
          <p:nvPr/>
        </p:nvCxnSpPr>
        <p:spPr>
          <a:xfrm>
            <a:off x="4946675" y="1706563"/>
            <a:ext cx="955675"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5861075" y="2163763"/>
            <a:ext cx="41275" cy="2425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4902225" y="1703388"/>
            <a:ext cx="41275" cy="2424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グループ化 88"/>
          <p:cNvGrpSpPr/>
          <p:nvPr/>
        </p:nvGrpSpPr>
        <p:grpSpPr>
          <a:xfrm>
            <a:off x="4346580" y="1858418"/>
            <a:ext cx="1519784" cy="2900194"/>
            <a:chOff x="4970755" y="1600376"/>
            <a:chExt cx="1519784" cy="2900194"/>
          </a:xfrm>
          <a:solidFill>
            <a:schemeClr val="bg1"/>
          </a:solidFill>
        </p:grpSpPr>
        <p:grpSp>
          <p:nvGrpSpPr>
            <p:cNvPr id="22" name="グループ化 79"/>
            <p:cNvGrpSpPr/>
            <p:nvPr/>
          </p:nvGrpSpPr>
          <p:grpSpPr>
            <a:xfrm rot="1170854">
              <a:off x="4970755" y="3684101"/>
              <a:ext cx="151531" cy="752736"/>
              <a:chOff x="3187059" y="3290635"/>
              <a:chExt cx="112468" cy="659113"/>
            </a:xfrm>
            <a:grpFill/>
          </p:grpSpPr>
          <p:sp>
            <p:nvSpPr>
              <p:cNvPr id="72" name="フリーフォーム 71"/>
              <p:cNvSpPr/>
              <p:nvPr/>
            </p:nvSpPr>
            <p:spPr bwMode="auto">
              <a:xfrm rot="6846953" flipH="1">
                <a:off x="3211028" y="3302097"/>
                <a:ext cx="92642" cy="69717"/>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フリーフォーム 72"/>
              <p:cNvSpPr/>
              <p:nvPr/>
            </p:nvSpPr>
            <p:spPr bwMode="auto">
              <a:xfrm rot="6846953" flipH="1">
                <a:off x="3229105" y="3403099"/>
                <a:ext cx="86179" cy="48186"/>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フリーフォーム 73"/>
              <p:cNvSpPr/>
              <p:nvPr/>
            </p:nvSpPr>
            <p:spPr bwMode="auto">
              <a:xfrm rot="5189860" flipH="1">
                <a:off x="3188051" y="3507272"/>
                <a:ext cx="149736" cy="41010"/>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フリーフォーム 74"/>
              <p:cNvSpPr/>
              <p:nvPr/>
            </p:nvSpPr>
            <p:spPr bwMode="auto">
              <a:xfrm rot="4617504" flipH="1">
                <a:off x="3138153" y="3660108"/>
                <a:ext cx="229451" cy="93297"/>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9" name="フリーフォーム 78"/>
              <p:cNvSpPr/>
              <p:nvPr/>
            </p:nvSpPr>
            <p:spPr bwMode="auto">
              <a:xfrm rot="7572274" flipH="1">
                <a:off x="3124260" y="3853116"/>
                <a:ext cx="159431" cy="33833"/>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 name="フリーフォーム 2"/>
            <p:cNvSpPr/>
            <p:nvPr/>
          </p:nvSpPr>
          <p:spPr>
            <a:xfrm rot="6524784">
              <a:off x="4963659" y="3554336"/>
              <a:ext cx="343353" cy="190820"/>
            </a:xfrm>
            <a:custGeom>
              <a:avLst/>
              <a:gdLst>
                <a:gd name="connsiteX0" fmla="*/ 469900 w 469900"/>
                <a:gd name="connsiteY0" fmla="*/ 166158 h 300566"/>
                <a:gd name="connsiteX1" fmla="*/ 438150 w 469900"/>
                <a:gd name="connsiteY1" fmla="*/ 77258 h 300566"/>
                <a:gd name="connsiteX2" fmla="*/ 400050 w 469900"/>
                <a:gd name="connsiteY2" fmla="*/ 13758 h 300566"/>
                <a:gd name="connsiteX3" fmla="*/ 279400 w 469900"/>
                <a:gd name="connsiteY3" fmla="*/ 1058 h 300566"/>
                <a:gd name="connsiteX4" fmla="*/ 228600 w 469900"/>
                <a:gd name="connsiteY4" fmla="*/ 20108 h 300566"/>
                <a:gd name="connsiteX5" fmla="*/ 177800 w 469900"/>
                <a:gd name="connsiteY5" fmla="*/ 58208 h 300566"/>
                <a:gd name="connsiteX6" fmla="*/ 127000 w 469900"/>
                <a:gd name="connsiteY6" fmla="*/ 128058 h 300566"/>
                <a:gd name="connsiteX7" fmla="*/ 76200 w 469900"/>
                <a:gd name="connsiteY7" fmla="*/ 223308 h 300566"/>
                <a:gd name="connsiteX8" fmla="*/ 38100 w 469900"/>
                <a:gd name="connsiteY8" fmla="*/ 267758 h 300566"/>
                <a:gd name="connsiteX9" fmla="*/ 6350 w 469900"/>
                <a:gd name="connsiteY9" fmla="*/ 274108 h 300566"/>
                <a:gd name="connsiteX10" fmla="*/ 76200 w 469900"/>
                <a:gd name="connsiteY10" fmla="*/ 299508 h 300566"/>
                <a:gd name="connsiteX11" fmla="*/ 171450 w 469900"/>
                <a:gd name="connsiteY11" fmla="*/ 280458 h 300566"/>
                <a:gd name="connsiteX12" fmla="*/ 292100 w 469900"/>
                <a:gd name="connsiteY12" fmla="*/ 248708 h 300566"/>
                <a:gd name="connsiteX13" fmla="*/ 368300 w 469900"/>
                <a:gd name="connsiteY13" fmla="*/ 236008 h 300566"/>
                <a:gd name="connsiteX14" fmla="*/ 438150 w 469900"/>
                <a:gd name="connsiteY14" fmla="*/ 210608 h 300566"/>
                <a:gd name="connsiteX15" fmla="*/ 469900 w 469900"/>
                <a:gd name="connsiteY15" fmla="*/ 166158 h 300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9900" h="300566">
                  <a:moveTo>
                    <a:pt x="469900" y="166158"/>
                  </a:moveTo>
                  <a:cubicBezTo>
                    <a:pt x="469900" y="143933"/>
                    <a:pt x="449792" y="102658"/>
                    <a:pt x="438150" y="77258"/>
                  </a:cubicBezTo>
                  <a:cubicBezTo>
                    <a:pt x="426508" y="51858"/>
                    <a:pt x="426508" y="26458"/>
                    <a:pt x="400050" y="13758"/>
                  </a:cubicBezTo>
                  <a:cubicBezTo>
                    <a:pt x="373592" y="1058"/>
                    <a:pt x="307975" y="0"/>
                    <a:pt x="279400" y="1058"/>
                  </a:cubicBezTo>
                  <a:cubicBezTo>
                    <a:pt x="250825" y="2116"/>
                    <a:pt x="245533" y="10583"/>
                    <a:pt x="228600" y="20108"/>
                  </a:cubicBezTo>
                  <a:cubicBezTo>
                    <a:pt x="211667" y="29633"/>
                    <a:pt x="194733" y="40216"/>
                    <a:pt x="177800" y="58208"/>
                  </a:cubicBezTo>
                  <a:cubicBezTo>
                    <a:pt x="160867" y="76200"/>
                    <a:pt x="143933" y="100541"/>
                    <a:pt x="127000" y="128058"/>
                  </a:cubicBezTo>
                  <a:cubicBezTo>
                    <a:pt x="110067" y="155575"/>
                    <a:pt x="91017" y="200025"/>
                    <a:pt x="76200" y="223308"/>
                  </a:cubicBezTo>
                  <a:cubicBezTo>
                    <a:pt x="61383" y="246591"/>
                    <a:pt x="49742" y="259291"/>
                    <a:pt x="38100" y="267758"/>
                  </a:cubicBezTo>
                  <a:cubicBezTo>
                    <a:pt x="26458" y="276225"/>
                    <a:pt x="0" y="268816"/>
                    <a:pt x="6350" y="274108"/>
                  </a:cubicBezTo>
                  <a:cubicBezTo>
                    <a:pt x="12700" y="279400"/>
                    <a:pt x="48683" y="298450"/>
                    <a:pt x="76200" y="299508"/>
                  </a:cubicBezTo>
                  <a:cubicBezTo>
                    <a:pt x="103717" y="300566"/>
                    <a:pt x="135467" y="288925"/>
                    <a:pt x="171450" y="280458"/>
                  </a:cubicBezTo>
                  <a:cubicBezTo>
                    <a:pt x="207433" y="271991"/>
                    <a:pt x="259292" y="256116"/>
                    <a:pt x="292100" y="248708"/>
                  </a:cubicBezTo>
                  <a:cubicBezTo>
                    <a:pt x="324908" y="241300"/>
                    <a:pt x="343958" y="242358"/>
                    <a:pt x="368300" y="236008"/>
                  </a:cubicBezTo>
                  <a:cubicBezTo>
                    <a:pt x="392642" y="229658"/>
                    <a:pt x="422275" y="222250"/>
                    <a:pt x="438150" y="210608"/>
                  </a:cubicBezTo>
                  <a:cubicBezTo>
                    <a:pt x="454025" y="198966"/>
                    <a:pt x="469900" y="188383"/>
                    <a:pt x="469900" y="166158"/>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フリーフォーム 3"/>
            <p:cNvSpPr/>
            <p:nvPr/>
          </p:nvSpPr>
          <p:spPr>
            <a:xfrm rot="7156612">
              <a:off x="5095065" y="3229471"/>
              <a:ext cx="528645" cy="652416"/>
            </a:xfrm>
            <a:custGeom>
              <a:avLst/>
              <a:gdLst>
                <a:gd name="connsiteX0" fmla="*/ 867833 w 874183"/>
                <a:gd name="connsiteY0" fmla="*/ 423333 h 1027641"/>
                <a:gd name="connsiteX1" fmla="*/ 848783 w 874183"/>
                <a:gd name="connsiteY1" fmla="*/ 353483 h 1027641"/>
                <a:gd name="connsiteX2" fmla="*/ 810683 w 874183"/>
                <a:gd name="connsiteY2" fmla="*/ 258233 h 1027641"/>
                <a:gd name="connsiteX3" fmla="*/ 721783 w 874183"/>
                <a:gd name="connsiteY3" fmla="*/ 156633 h 1027641"/>
                <a:gd name="connsiteX4" fmla="*/ 607483 w 874183"/>
                <a:gd name="connsiteY4" fmla="*/ 93133 h 1027641"/>
                <a:gd name="connsiteX5" fmla="*/ 480483 w 874183"/>
                <a:gd name="connsiteY5" fmla="*/ 35983 h 1027641"/>
                <a:gd name="connsiteX6" fmla="*/ 359833 w 874183"/>
                <a:gd name="connsiteY6" fmla="*/ 4233 h 1027641"/>
                <a:gd name="connsiteX7" fmla="*/ 315383 w 874183"/>
                <a:gd name="connsiteY7" fmla="*/ 10583 h 1027641"/>
                <a:gd name="connsiteX8" fmla="*/ 334433 w 874183"/>
                <a:gd name="connsiteY8" fmla="*/ 67733 h 1027641"/>
                <a:gd name="connsiteX9" fmla="*/ 353483 w 874183"/>
                <a:gd name="connsiteY9" fmla="*/ 162983 h 1027641"/>
                <a:gd name="connsiteX10" fmla="*/ 366183 w 874183"/>
                <a:gd name="connsiteY10" fmla="*/ 245533 h 1027641"/>
                <a:gd name="connsiteX11" fmla="*/ 334433 w 874183"/>
                <a:gd name="connsiteY11" fmla="*/ 372533 h 1027641"/>
                <a:gd name="connsiteX12" fmla="*/ 289983 w 874183"/>
                <a:gd name="connsiteY12" fmla="*/ 474133 h 1027641"/>
                <a:gd name="connsiteX13" fmla="*/ 194733 w 874183"/>
                <a:gd name="connsiteY13" fmla="*/ 683683 h 1027641"/>
                <a:gd name="connsiteX14" fmla="*/ 137583 w 874183"/>
                <a:gd name="connsiteY14" fmla="*/ 778933 h 1027641"/>
                <a:gd name="connsiteX15" fmla="*/ 74083 w 874183"/>
                <a:gd name="connsiteY15" fmla="*/ 931333 h 1027641"/>
                <a:gd name="connsiteX16" fmla="*/ 4233 w 874183"/>
                <a:gd name="connsiteY16" fmla="*/ 1013883 h 1027641"/>
                <a:gd name="connsiteX17" fmla="*/ 48683 w 874183"/>
                <a:gd name="connsiteY17" fmla="*/ 1013883 h 1027641"/>
                <a:gd name="connsiteX18" fmla="*/ 194733 w 874183"/>
                <a:gd name="connsiteY18" fmla="*/ 1001183 h 1027641"/>
                <a:gd name="connsiteX19" fmla="*/ 353483 w 874183"/>
                <a:gd name="connsiteY19" fmla="*/ 963083 h 1027641"/>
                <a:gd name="connsiteX20" fmla="*/ 518583 w 874183"/>
                <a:gd name="connsiteY20" fmla="*/ 924983 h 1027641"/>
                <a:gd name="connsiteX21" fmla="*/ 620183 w 874183"/>
                <a:gd name="connsiteY21" fmla="*/ 734483 h 1027641"/>
                <a:gd name="connsiteX22" fmla="*/ 670983 w 874183"/>
                <a:gd name="connsiteY22" fmla="*/ 620183 h 1027641"/>
                <a:gd name="connsiteX23" fmla="*/ 728133 w 874183"/>
                <a:gd name="connsiteY23" fmla="*/ 537633 h 1027641"/>
                <a:gd name="connsiteX24" fmla="*/ 810683 w 874183"/>
                <a:gd name="connsiteY24" fmla="*/ 467783 h 1027641"/>
                <a:gd name="connsiteX25" fmla="*/ 867833 w 874183"/>
                <a:gd name="connsiteY25" fmla="*/ 423333 h 102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4183" h="1027641">
                  <a:moveTo>
                    <a:pt x="867833" y="423333"/>
                  </a:moveTo>
                  <a:cubicBezTo>
                    <a:pt x="874183" y="404283"/>
                    <a:pt x="858308" y="381000"/>
                    <a:pt x="848783" y="353483"/>
                  </a:cubicBezTo>
                  <a:cubicBezTo>
                    <a:pt x="839258" y="325966"/>
                    <a:pt x="831850" y="291041"/>
                    <a:pt x="810683" y="258233"/>
                  </a:cubicBezTo>
                  <a:cubicBezTo>
                    <a:pt x="789516" y="225425"/>
                    <a:pt x="755650" y="184150"/>
                    <a:pt x="721783" y="156633"/>
                  </a:cubicBezTo>
                  <a:cubicBezTo>
                    <a:pt x="687916" y="129116"/>
                    <a:pt x="647700" y="113241"/>
                    <a:pt x="607483" y="93133"/>
                  </a:cubicBezTo>
                  <a:cubicBezTo>
                    <a:pt x="567266" y="73025"/>
                    <a:pt x="521758" y="50800"/>
                    <a:pt x="480483" y="35983"/>
                  </a:cubicBezTo>
                  <a:cubicBezTo>
                    <a:pt x="439208" y="21166"/>
                    <a:pt x="387350" y="8466"/>
                    <a:pt x="359833" y="4233"/>
                  </a:cubicBezTo>
                  <a:cubicBezTo>
                    <a:pt x="332316" y="0"/>
                    <a:pt x="319616" y="0"/>
                    <a:pt x="315383" y="10583"/>
                  </a:cubicBezTo>
                  <a:cubicBezTo>
                    <a:pt x="311150" y="21166"/>
                    <a:pt x="328083" y="42333"/>
                    <a:pt x="334433" y="67733"/>
                  </a:cubicBezTo>
                  <a:cubicBezTo>
                    <a:pt x="340783" y="93133"/>
                    <a:pt x="348191" y="133350"/>
                    <a:pt x="353483" y="162983"/>
                  </a:cubicBezTo>
                  <a:cubicBezTo>
                    <a:pt x="358775" y="192616"/>
                    <a:pt x="369358" y="210608"/>
                    <a:pt x="366183" y="245533"/>
                  </a:cubicBezTo>
                  <a:cubicBezTo>
                    <a:pt x="363008" y="280458"/>
                    <a:pt x="347133" y="334433"/>
                    <a:pt x="334433" y="372533"/>
                  </a:cubicBezTo>
                  <a:cubicBezTo>
                    <a:pt x="321733" y="410633"/>
                    <a:pt x="313266" y="422275"/>
                    <a:pt x="289983" y="474133"/>
                  </a:cubicBezTo>
                  <a:cubicBezTo>
                    <a:pt x="266700" y="525991"/>
                    <a:pt x="220133" y="632883"/>
                    <a:pt x="194733" y="683683"/>
                  </a:cubicBezTo>
                  <a:cubicBezTo>
                    <a:pt x="169333" y="734483"/>
                    <a:pt x="157691" y="737658"/>
                    <a:pt x="137583" y="778933"/>
                  </a:cubicBezTo>
                  <a:cubicBezTo>
                    <a:pt x="117475" y="820208"/>
                    <a:pt x="96308" y="892175"/>
                    <a:pt x="74083" y="931333"/>
                  </a:cubicBezTo>
                  <a:cubicBezTo>
                    <a:pt x="51858" y="970491"/>
                    <a:pt x="8466" y="1000125"/>
                    <a:pt x="4233" y="1013883"/>
                  </a:cubicBezTo>
                  <a:cubicBezTo>
                    <a:pt x="0" y="1027641"/>
                    <a:pt x="16933" y="1016000"/>
                    <a:pt x="48683" y="1013883"/>
                  </a:cubicBezTo>
                  <a:cubicBezTo>
                    <a:pt x="80433" y="1011766"/>
                    <a:pt x="143933" y="1009650"/>
                    <a:pt x="194733" y="1001183"/>
                  </a:cubicBezTo>
                  <a:cubicBezTo>
                    <a:pt x="245533" y="992716"/>
                    <a:pt x="353483" y="963083"/>
                    <a:pt x="353483" y="963083"/>
                  </a:cubicBezTo>
                  <a:cubicBezTo>
                    <a:pt x="407458" y="950383"/>
                    <a:pt x="474133" y="963083"/>
                    <a:pt x="518583" y="924983"/>
                  </a:cubicBezTo>
                  <a:cubicBezTo>
                    <a:pt x="563033" y="886883"/>
                    <a:pt x="594783" y="785283"/>
                    <a:pt x="620183" y="734483"/>
                  </a:cubicBezTo>
                  <a:cubicBezTo>
                    <a:pt x="645583" y="683683"/>
                    <a:pt x="652991" y="652991"/>
                    <a:pt x="670983" y="620183"/>
                  </a:cubicBezTo>
                  <a:cubicBezTo>
                    <a:pt x="688975" y="587375"/>
                    <a:pt x="704850" y="563033"/>
                    <a:pt x="728133" y="537633"/>
                  </a:cubicBezTo>
                  <a:cubicBezTo>
                    <a:pt x="751416" y="512233"/>
                    <a:pt x="788458" y="486833"/>
                    <a:pt x="810683" y="467783"/>
                  </a:cubicBezTo>
                  <a:cubicBezTo>
                    <a:pt x="832908" y="448733"/>
                    <a:pt x="861483" y="442383"/>
                    <a:pt x="867833" y="423333"/>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フリーフォーム 4"/>
            <p:cNvSpPr/>
            <p:nvPr/>
          </p:nvSpPr>
          <p:spPr>
            <a:xfrm rot="7156612">
              <a:off x="5280727" y="2991755"/>
              <a:ext cx="435844" cy="686011"/>
            </a:xfrm>
            <a:custGeom>
              <a:avLst/>
              <a:gdLst>
                <a:gd name="connsiteX0" fmla="*/ 720725 w 720725"/>
                <a:gd name="connsiteY0" fmla="*/ 286808 h 1080558"/>
                <a:gd name="connsiteX1" fmla="*/ 657225 w 720725"/>
                <a:gd name="connsiteY1" fmla="*/ 242358 h 1080558"/>
                <a:gd name="connsiteX2" fmla="*/ 612775 w 720725"/>
                <a:gd name="connsiteY2" fmla="*/ 210608 h 1080558"/>
                <a:gd name="connsiteX3" fmla="*/ 561975 w 720725"/>
                <a:gd name="connsiteY3" fmla="*/ 128058 h 1080558"/>
                <a:gd name="connsiteX4" fmla="*/ 523875 w 720725"/>
                <a:gd name="connsiteY4" fmla="*/ 39158 h 1080558"/>
                <a:gd name="connsiteX5" fmla="*/ 492125 w 720725"/>
                <a:gd name="connsiteY5" fmla="*/ 7408 h 1080558"/>
                <a:gd name="connsiteX6" fmla="*/ 428625 w 720725"/>
                <a:gd name="connsiteY6" fmla="*/ 1058 h 1080558"/>
                <a:gd name="connsiteX7" fmla="*/ 346075 w 720725"/>
                <a:gd name="connsiteY7" fmla="*/ 13758 h 1080558"/>
                <a:gd name="connsiteX8" fmla="*/ 295275 w 720725"/>
                <a:gd name="connsiteY8" fmla="*/ 39158 h 1080558"/>
                <a:gd name="connsiteX9" fmla="*/ 276225 w 720725"/>
                <a:gd name="connsiteY9" fmla="*/ 64558 h 1080558"/>
                <a:gd name="connsiteX10" fmla="*/ 276225 w 720725"/>
                <a:gd name="connsiteY10" fmla="*/ 121708 h 1080558"/>
                <a:gd name="connsiteX11" fmla="*/ 301625 w 720725"/>
                <a:gd name="connsiteY11" fmla="*/ 197908 h 1080558"/>
                <a:gd name="connsiteX12" fmla="*/ 307975 w 720725"/>
                <a:gd name="connsiteY12" fmla="*/ 280458 h 1080558"/>
                <a:gd name="connsiteX13" fmla="*/ 301625 w 720725"/>
                <a:gd name="connsiteY13" fmla="*/ 375708 h 1080558"/>
                <a:gd name="connsiteX14" fmla="*/ 276225 w 720725"/>
                <a:gd name="connsiteY14" fmla="*/ 470958 h 1080558"/>
                <a:gd name="connsiteX15" fmla="*/ 244475 w 720725"/>
                <a:gd name="connsiteY15" fmla="*/ 559858 h 1080558"/>
                <a:gd name="connsiteX16" fmla="*/ 206375 w 720725"/>
                <a:gd name="connsiteY16" fmla="*/ 693208 h 1080558"/>
                <a:gd name="connsiteX17" fmla="*/ 142875 w 720725"/>
                <a:gd name="connsiteY17" fmla="*/ 864658 h 1080558"/>
                <a:gd name="connsiteX18" fmla="*/ 47625 w 720725"/>
                <a:gd name="connsiteY18" fmla="*/ 1042458 h 1080558"/>
                <a:gd name="connsiteX19" fmla="*/ 15875 w 720725"/>
                <a:gd name="connsiteY19" fmla="*/ 1061508 h 1080558"/>
                <a:gd name="connsiteX20" fmla="*/ 142875 w 720725"/>
                <a:gd name="connsiteY20" fmla="*/ 1080558 h 1080558"/>
                <a:gd name="connsiteX21" fmla="*/ 263525 w 720725"/>
                <a:gd name="connsiteY21" fmla="*/ 1061508 h 1080558"/>
                <a:gd name="connsiteX22" fmla="*/ 339725 w 720725"/>
                <a:gd name="connsiteY22" fmla="*/ 1061508 h 1080558"/>
                <a:gd name="connsiteX23" fmla="*/ 358775 w 720725"/>
                <a:gd name="connsiteY23" fmla="*/ 1042458 h 108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0725" h="1080558">
                  <a:moveTo>
                    <a:pt x="720725" y="286808"/>
                  </a:moveTo>
                  <a:lnTo>
                    <a:pt x="657225" y="242358"/>
                  </a:lnTo>
                  <a:cubicBezTo>
                    <a:pt x="639233" y="229658"/>
                    <a:pt x="628650" y="229658"/>
                    <a:pt x="612775" y="210608"/>
                  </a:cubicBezTo>
                  <a:cubicBezTo>
                    <a:pt x="596900" y="191558"/>
                    <a:pt x="576792" y="156633"/>
                    <a:pt x="561975" y="128058"/>
                  </a:cubicBezTo>
                  <a:cubicBezTo>
                    <a:pt x="547158" y="99483"/>
                    <a:pt x="535517" y="59266"/>
                    <a:pt x="523875" y="39158"/>
                  </a:cubicBezTo>
                  <a:cubicBezTo>
                    <a:pt x="512233" y="19050"/>
                    <a:pt x="508000" y="13758"/>
                    <a:pt x="492125" y="7408"/>
                  </a:cubicBezTo>
                  <a:cubicBezTo>
                    <a:pt x="476250" y="1058"/>
                    <a:pt x="452967" y="0"/>
                    <a:pt x="428625" y="1058"/>
                  </a:cubicBezTo>
                  <a:cubicBezTo>
                    <a:pt x="404283" y="2116"/>
                    <a:pt x="368300" y="7408"/>
                    <a:pt x="346075" y="13758"/>
                  </a:cubicBezTo>
                  <a:cubicBezTo>
                    <a:pt x="323850" y="20108"/>
                    <a:pt x="306917" y="30691"/>
                    <a:pt x="295275" y="39158"/>
                  </a:cubicBezTo>
                  <a:cubicBezTo>
                    <a:pt x="283633" y="47625"/>
                    <a:pt x="279400" y="50800"/>
                    <a:pt x="276225" y="64558"/>
                  </a:cubicBezTo>
                  <a:cubicBezTo>
                    <a:pt x="273050" y="78316"/>
                    <a:pt x="271992" y="99483"/>
                    <a:pt x="276225" y="121708"/>
                  </a:cubicBezTo>
                  <a:cubicBezTo>
                    <a:pt x="280458" y="143933"/>
                    <a:pt x="296333" y="171450"/>
                    <a:pt x="301625" y="197908"/>
                  </a:cubicBezTo>
                  <a:cubicBezTo>
                    <a:pt x="306917" y="224366"/>
                    <a:pt x="307975" y="250825"/>
                    <a:pt x="307975" y="280458"/>
                  </a:cubicBezTo>
                  <a:cubicBezTo>
                    <a:pt x="307975" y="310091"/>
                    <a:pt x="306917" y="343958"/>
                    <a:pt x="301625" y="375708"/>
                  </a:cubicBezTo>
                  <a:cubicBezTo>
                    <a:pt x="296333" y="407458"/>
                    <a:pt x="285750" y="440266"/>
                    <a:pt x="276225" y="470958"/>
                  </a:cubicBezTo>
                  <a:cubicBezTo>
                    <a:pt x="266700" y="501650"/>
                    <a:pt x="256117" y="522816"/>
                    <a:pt x="244475" y="559858"/>
                  </a:cubicBezTo>
                  <a:cubicBezTo>
                    <a:pt x="232833" y="596900"/>
                    <a:pt x="223308" y="642408"/>
                    <a:pt x="206375" y="693208"/>
                  </a:cubicBezTo>
                  <a:cubicBezTo>
                    <a:pt x="189442" y="744008"/>
                    <a:pt x="169333" y="806450"/>
                    <a:pt x="142875" y="864658"/>
                  </a:cubicBezTo>
                  <a:cubicBezTo>
                    <a:pt x="116417" y="922866"/>
                    <a:pt x="68792" y="1009650"/>
                    <a:pt x="47625" y="1042458"/>
                  </a:cubicBezTo>
                  <a:cubicBezTo>
                    <a:pt x="26458" y="1075266"/>
                    <a:pt x="0" y="1055158"/>
                    <a:pt x="15875" y="1061508"/>
                  </a:cubicBezTo>
                  <a:cubicBezTo>
                    <a:pt x="31750" y="1067858"/>
                    <a:pt x="101600" y="1080558"/>
                    <a:pt x="142875" y="1080558"/>
                  </a:cubicBezTo>
                  <a:cubicBezTo>
                    <a:pt x="184150" y="1080558"/>
                    <a:pt x="230717" y="1064683"/>
                    <a:pt x="263525" y="1061508"/>
                  </a:cubicBezTo>
                  <a:cubicBezTo>
                    <a:pt x="296333" y="1058333"/>
                    <a:pt x="323850" y="1064683"/>
                    <a:pt x="339725" y="1061508"/>
                  </a:cubicBezTo>
                  <a:cubicBezTo>
                    <a:pt x="355600" y="1058333"/>
                    <a:pt x="357187" y="1050395"/>
                    <a:pt x="358775" y="104245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 name="フリーフォーム 5"/>
            <p:cNvSpPr/>
            <p:nvPr/>
          </p:nvSpPr>
          <p:spPr>
            <a:xfrm rot="7156612">
              <a:off x="4955082" y="2047551"/>
              <a:ext cx="1751696" cy="857346"/>
            </a:xfrm>
            <a:custGeom>
              <a:avLst/>
              <a:gdLst>
                <a:gd name="connsiteX0" fmla="*/ 2896658 w 2896658"/>
                <a:gd name="connsiteY0" fmla="*/ 159808 h 1350433"/>
                <a:gd name="connsiteX1" fmla="*/ 2833158 w 2896658"/>
                <a:gd name="connsiteY1" fmla="*/ 166158 h 1350433"/>
                <a:gd name="connsiteX2" fmla="*/ 2769658 w 2896658"/>
                <a:gd name="connsiteY2" fmla="*/ 166158 h 1350433"/>
                <a:gd name="connsiteX3" fmla="*/ 2706158 w 2896658"/>
                <a:gd name="connsiteY3" fmla="*/ 102658 h 1350433"/>
                <a:gd name="connsiteX4" fmla="*/ 2649008 w 2896658"/>
                <a:gd name="connsiteY4" fmla="*/ 13758 h 1350433"/>
                <a:gd name="connsiteX5" fmla="*/ 2566458 w 2896658"/>
                <a:gd name="connsiteY5" fmla="*/ 20108 h 1350433"/>
                <a:gd name="connsiteX6" fmla="*/ 2502958 w 2896658"/>
                <a:gd name="connsiteY6" fmla="*/ 45508 h 1350433"/>
                <a:gd name="connsiteX7" fmla="*/ 2496608 w 2896658"/>
                <a:gd name="connsiteY7" fmla="*/ 147108 h 1350433"/>
                <a:gd name="connsiteX8" fmla="*/ 2502958 w 2896658"/>
                <a:gd name="connsiteY8" fmla="*/ 229658 h 1350433"/>
                <a:gd name="connsiteX9" fmla="*/ 2496608 w 2896658"/>
                <a:gd name="connsiteY9" fmla="*/ 305858 h 1350433"/>
                <a:gd name="connsiteX10" fmla="*/ 2414058 w 2896658"/>
                <a:gd name="connsiteY10" fmla="*/ 236008 h 1350433"/>
                <a:gd name="connsiteX11" fmla="*/ 2299758 w 2896658"/>
                <a:gd name="connsiteY11" fmla="*/ 159808 h 1350433"/>
                <a:gd name="connsiteX12" fmla="*/ 2204508 w 2896658"/>
                <a:gd name="connsiteY12" fmla="*/ 121708 h 1350433"/>
                <a:gd name="connsiteX13" fmla="*/ 2141008 w 2896658"/>
                <a:gd name="connsiteY13" fmla="*/ 121708 h 1350433"/>
                <a:gd name="connsiteX14" fmla="*/ 2121958 w 2896658"/>
                <a:gd name="connsiteY14" fmla="*/ 185208 h 1350433"/>
                <a:gd name="connsiteX15" fmla="*/ 2121958 w 2896658"/>
                <a:gd name="connsiteY15" fmla="*/ 293158 h 1350433"/>
                <a:gd name="connsiteX16" fmla="*/ 2128308 w 2896658"/>
                <a:gd name="connsiteY16" fmla="*/ 413808 h 1350433"/>
                <a:gd name="connsiteX17" fmla="*/ 2039408 w 2896658"/>
                <a:gd name="connsiteY17" fmla="*/ 375708 h 1350433"/>
                <a:gd name="connsiteX18" fmla="*/ 1956858 w 2896658"/>
                <a:gd name="connsiteY18" fmla="*/ 255058 h 1350433"/>
                <a:gd name="connsiteX19" fmla="*/ 1880658 w 2896658"/>
                <a:gd name="connsiteY19" fmla="*/ 172508 h 1350433"/>
                <a:gd name="connsiteX20" fmla="*/ 1804458 w 2896658"/>
                <a:gd name="connsiteY20" fmla="*/ 153458 h 1350433"/>
                <a:gd name="connsiteX21" fmla="*/ 1702858 w 2896658"/>
                <a:gd name="connsiteY21" fmla="*/ 159808 h 1350433"/>
                <a:gd name="connsiteX22" fmla="*/ 1690158 w 2896658"/>
                <a:gd name="connsiteY22" fmla="*/ 236008 h 1350433"/>
                <a:gd name="connsiteX23" fmla="*/ 1702858 w 2896658"/>
                <a:gd name="connsiteY23" fmla="*/ 318558 h 1350433"/>
                <a:gd name="connsiteX24" fmla="*/ 1721908 w 2896658"/>
                <a:gd name="connsiteY24" fmla="*/ 451908 h 1350433"/>
                <a:gd name="connsiteX25" fmla="*/ 1740958 w 2896658"/>
                <a:gd name="connsiteY25" fmla="*/ 509058 h 1350433"/>
                <a:gd name="connsiteX26" fmla="*/ 1677458 w 2896658"/>
                <a:gd name="connsiteY26" fmla="*/ 490008 h 1350433"/>
                <a:gd name="connsiteX27" fmla="*/ 1588558 w 2896658"/>
                <a:gd name="connsiteY27" fmla="*/ 420158 h 1350433"/>
                <a:gd name="connsiteX28" fmla="*/ 1506008 w 2896658"/>
                <a:gd name="connsiteY28" fmla="*/ 312208 h 1350433"/>
                <a:gd name="connsiteX29" fmla="*/ 1455208 w 2896658"/>
                <a:gd name="connsiteY29" fmla="*/ 248708 h 1350433"/>
                <a:gd name="connsiteX30" fmla="*/ 1315508 w 2896658"/>
                <a:gd name="connsiteY30" fmla="*/ 267758 h 1350433"/>
                <a:gd name="connsiteX31" fmla="*/ 1201208 w 2896658"/>
                <a:gd name="connsiteY31" fmla="*/ 305858 h 1350433"/>
                <a:gd name="connsiteX32" fmla="*/ 1156758 w 2896658"/>
                <a:gd name="connsiteY32" fmla="*/ 356658 h 1350433"/>
                <a:gd name="connsiteX33" fmla="*/ 1207558 w 2896658"/>
                <a:gd name="connsiteY33" fmla="*/ 451908 h 1350433"/>
                <a:gd name="connsiteX34" fmla="*/ 1252008 w 2896658"/>
                <a:gd name="connsiteY34" fmla="*/ 572558 h 1350433"/>
                <a:gd name="connsiteX35" fmla="*/ 1283758 w 2896658"/>
                <a:gd name="connsiteY35" fmla="*/ 686858 h 1350433"/>
                <a:gd name="connsiteX36" fmla="*/ 1290108 w 2896658"/>
                <a:gd name="connsiteY36" fmla="*/ 750358 h 1350433"/>
                <a:gd name="connsiteX37" fmla="*/ 1207558 w 2896658"/>
                <a:gd name="connsiteY37" fmla="*/ 699558 h 1350433"/>
                <a:gd name="connsiteX38" fmla="*/ 1125008 w 2896658"/>
                <a:gd name="connsiteY38" fmla="*/ 648758 h 1350433"/>
                <a:gd name="connsiteX39" fmla="*/ 1067858 w 2896658"/>
                <a:gd name="connsiteY39" fmla="*/ 553508 h 1350433"/>
                <a:gd name="connsiteX40" fmla="*/ 1017058 w 2896658"/>
                <a:gd name="connsiteY40" fmla="*/ 458258 h 1350433"/>
                <a:gd name="connsiteX41" fmla="*/ 998008 w 2896658"/>
                <a:gd name="connsiteY41" fmla="*/ 432858 h 1350433"/>
                <a:gd name="connsiteX42" fmla="*/ 966258 w 2896658"/>
                <a:gd name="connsiteY42" fmla="*/ 426508 h 1350433"/>
                <a:gd name="connsiteX43" fmla="*/ 883708 w 2896658"/>
                <a:gd name="connsiteY43" fmla="*/ 458258 h 1350433"/>
                <a:gd name="connsiteX44" fmla="*/ 788458 w 2896658"/>
                <a:gd name="connsiteY44" fmla="*/ 496358 h 1350433"/>
                <a:gd name="connsiteX45" fmla="*/ 680508 w 2896658"/>
                <a:gd name="connsiteY45" fmla="*/ 559858 h 1350433"/>
                <a:gd name="connsiteX46" fmla="*/ 667808 w 2896658"/>
                <a:gd name="connsiteY46" fmla="*/ 629708 h 1350433"/>
                <a:gd name="connsiteX47" fmla="*/ 744008 w 2896658"/>
                <a:gd name="connsiteY47" fmla="*/ 712258 h 1350433"/>
                <a:gd name="connsiteX48" fmla="*/ 807508 w 2896658"/>
                <a:gd name="connsiteY48" fmla="*/ 864658 h 1350433"/>
                <a:gd name="connsiteX49" fmla="*/ 871008 w 2896658"/>
                <a:gd name="connsiteY49" fmla="*/ 966258 h 1350433"/>
                <a:gd name="connsiteX50" fmla="*/ 820208 w 2896658"/>
                <a:gd name="connsiteY50" fmla="*/ 934508 h 1350433"/>
                <a:gd name="connsiteX51" fmla="*/ 756708 w 2896658"/>
                <a:gd name="connsiteY51" fmla="*/ 839258 h 1350433"/>
                <a:gd name="connsiteX52" fmla="*/ 674158 w 2896658"/>
                <a:gd name="connsiteY52" fmla="*/ 724958 h 1350433"/>
                <a:gd name="connsiteX53" fmla="*/ 617008 w 2896658"/>
                <a:gd name="connsiteY53" fmla="*/ 686858 h 1350433"/>
                <a:gd name="connsiteX54" fmla="*/ 553508 w 2896658"/>
                <a:gd name="connsiteY54" fmla="*/ 718608 h 1350433"/>
                <a:gd name="connsiteX55" fmla="*/ 426508 w 2896658"/>
                <a:gd name="connsiteY55" fmla="*/ 788458 h 1350433"/>
                <a:gd name="connsiteX56" fmla="*/ 413808 w 2896658"/>
                <a:gd name="connsiteY56" fmla="*/ 826558 h 1350433"/>
                <a:gd name="connsiteX57" fmla="*/ 483658 w 2896658"/>
                <a:gd name="connsiteY57" fmla="*/ 883708 h 1350433"/>
                <a:gd name="connsiteX58" fmla="*/ 528108 w 2896658"/>
                <a:gd name="connsiteY58" fmla="*/ 953558 h 1350433"/>
                <a:gd name="connsiteX59" fmla="*/ 464608 w 2896658"/>
                <a:gd name="connsiteY59" fmla="*/ 959908 h 1350433"/>
                <a:gd name="connsiteX60" fmla="*/ 413808 w 2896658"/>
                <a:gd name="connsiteY60" fmla="*/ 940858 h 1350433"/>
                <a:gd name="connsiteX61" fmla="*/ 324908 w 2896658"/>
                <a:gd name="connsiteY61" fmla="*/ 845608 h 1350433"/>
                <a:gd name="connsiteX62" fmla="*/ 261408 w 2896658"/>
                <a:gd name="connsiteY62" fmla="*/ 890058 h 1350433"/>
                <a:gd name="connsiteX63" fmla="*/ 134408 w 2896658"/>
                <a:gd name="connsiteY63" fmla="*/ 959908 h 1350433"/>
                <a:gd name="connsiteX64" fmla="*/ 51858 w 2896658"/>
                <a:gd name="connsiteY64" fmla="*/ 1023408 h 1350433"/>
                <a:gd name="connsiteX65" fmla="*/ 7408 w 2896658"/>
                <a:gd name="connsiteY65" fmla="*/ 1023408 h 1350433"/>
                <a:gd name="connsiteX66" fmla="*/ 96308 w 2896658"/>
                <a:gd name="connsiteY66" fmla="*/ 1093258 h 1350433"/>
                <a:gd name="connsiteX67" fmla="*/ 185208 w 2896658"/>
                <a:gd name="connsiteY67" fmla="*/ 1118658 h 1350433"/>
                <a:gd name="connsiteX68" fmla="*/ 312208 w 2896658"/>
                <a:gd name="connsiteY68" fmla="*/ 1175808 h 1350433"/>
                <a:gd name="connsiteX69" fmla="*/ 420158 w 2896658"/>
                <a:gd name="connsiteY69" fmla="*/ 1226608 h 1350433"/>
                <a:gd name="connsiteX70" fmla="*/ 572558 w 2896658"/>
                <a:gd name="connsiteY70" fmla="*/ 1277408 h 1350433"/>
                <a:gd name="connsiteX71" fmla="*/ 763058 w 2896658"/>
                <a:gd name="connsiteY71" fmla="*/ 1309158 h 1350433"/>
                <a:gd name="connsiteX72" fmla="*/ 883708 w 2896658"/>
                <a:gd name="connsiteY72" fmla="*/ 1321858 h 1350433"/>
                <a:gd name="connsiteX73" fmla="*/ 1067858 w 2896658"/>
                <a:gd name="connsiteY73" fmla="*/ 1347258 h 1350433"/>
                <a:gd name="connsiteX74" fmla="*/ 1334558 w 2896658"/>
                <a:gd name="connsiteY74" fmla="*/ 1302808 h 1350433"/>
                <a:gd name="connsiteX75" fmla="*/ 1664758 w 2896658"/>
                <a:gd name="connsiteY75" fmla="*/ 1188508 h 1350433"/>
                <a:gd name="connsiteX76" fmla="*/ 1785408 w 2896658"/>
                <a:gd name="connsiteY76" fmla="*/ 1175808 h 1350433"/>
                <a:gd name="connsiteX77" fmla="*/ 2020358 w 2896658"/>
                <a:gd name="connsiteY77" fmla="*/ 1099608 h 1350433"/>
                <a:gd name="connsiteX78" fmla="*/ 2217208 w 2896658"/>
                <a:gd name="connsiteY78" fmla="*/ 1067858 h 1350433"/>
                <a:gd name="connsiteX79" fmla="*/ 2299758 w 2896658"/>
                <a:gd name="connsiteY79" fmla="*/ 1036108 h 1350433"/>
                <a:gd name="connsiteX80" fmla="*/ 2414058 w 2896658"/>
                <a:gd name="connsiteY80" fmla="*/ 1042458 h 1350433"/>
                <a:gd name="connsiteX81" fmla="*/ 2617258 w 2896658"/>
                <a:gd name="connsiteY81" fmla="*/ 1004358 h 13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896658" h="1350433">
                  <a:moveTo>
                    <a:pt x="2896658" y="159808"/>
                  </a:moveTo>
                  <a:cubicBezTo>
                    <a:pt x="2874962" y="161924"/>
                    <a:pt x="2854325" y="165100"/>
                    <a:pt x="2833158" y="166158"/>
                  </a:cubicBezTo>
                  <a:cubicBezTo>
                    <a:pt x="2811991" y="167216"/>
                    <a:pt x="2790825" y="176741"/>
                    <a:pt x="2769658" y="166158"/>
                  </a:cubicBezTo>
                  <a:cubicBezTo>
                    <a:pt x="2748491" y="155575"/>
                    <a:pt x="2726266" y="128058"/>
                    <a:pt x="2706158" y="102658"/>
                  </a:cubicBezTo>
                  <a:cubicBezTo>
                    <a:pt x="2686050" y="77258"/>
                    <a:pt x="2672291" y="27516"/>
                    <a:pt x="2649008" y="13758"/>
                  </a:cubicBezTo>
                  <a:cubicBezTo>
                    <a:pt x="2625725" y="0"/>
                    <a:pt x="2590800" y="14816"/>
                    <a:pt x="2566458" y="20108"/>
                  </a:cubicBezTo>
                  <a:cubicBezTo>
                    <a:pt x="2542116" y="25400"/>
                    <a:pt x="2514600" y="24341"/>
                    <a:pt x="2502958" y="45508"/>
                  </a:cubicBezTo>
                  <a:cubicBezTo>
                    <a:pt x="2491316" y="66675"/>
                    <a:pt x="2496608" y="116416"/>
                    <a:pt x="2496608" y="147108"/>
                  </a:cubicBezTo>
                  <a:cubicBezTo>
                    <a:pt x="2496608" y="177800"/>
                    <a:pt x="2502958" y="203200"/>
                    <a:pt x="2502958" y="229658"/>
                  </a:cubicBezTo>
                  <a:cubicBezTo>
                    <a:pt x="2502958" y="256116"/>
                    <a:pt x="2511425" y="304800"/>
                    <a:pt x="2496608" y="305858"/>
                  </a:cubicBezTo>
                  <a:cubicBezTo>
                    <a:pt x="2481791" y="306916"/>
                    <a:pt x="2446866" y="260350"/>
                    <a:pt x="2414058" y="236008"/>
                  </a:cubicBezTo>
                  <a:cubicBezTo>
                    <a:pt x="2381250" y="211666"/>
                    <a:pt x="2334683" y="178858"/>
                    <a:pt x="2299758" y="159808"/>
                  </a:cubicBezTo>
                  <a:cubicBezTo>
                    <a:pt x="2264833" y="140758"/>
                    <a:pt x="2230966" y="128058"/>
                    <a:pt x="2204508" y="121708"/>
                  </a:cubicBezTo>
                  <a:cubicBezTo>
                    <a:pt x="2178050" y="115358"/>
                    <a:pt x="2154766" y="111125"/>
                    <a:pt x="2141008" y="121708"/>
                  </a:cubicBezTo>
                  <a:cubicBezTo>
                    <a:pt x="2127250" y="132291"/>
                    <a:pt x="2125133" y="156633"/>
                    <a:pt x="2121958" y="185208"/>
                  </a:cubicBezTo>
                  <a:cubicBezTo>
                    <a:pt x="2118783" y="213783"/>
                    <a:pt x="2120900" y="255058"/>
                    <a:pt x="2121958" y="293158"/>
                  </a:cubicBezTo>
                  <a:cubicBezTo>
                    <a:pt x="2123016" y="331258"/>
                    <a:pt x="2142066" y="400050"/>
                    <a:pt x="2128308" y="413808"/>
                  </a:cubicBezTo>
                  <a:cubicBezTo>
                    <a:pt x="2114550" y="427566"/>
                    <a:pt x="2067983" y="402166"/>
                    <a:pt x="2039408" y="375708"/>
                  </a:cubicBezTo>
                  <a:cubicBezTo>
                    <a:pt x="2010833" y="349250"/>
                    <a:pt x="1983316" y="288925"/>
                    <a:pt x="1956858" y="255058"/>
                  </a:cubicBezTo>
                  <a:cubicBezTo>
                    <a:pt x="1930400" y="221191"/>
                    <a:pt x="1906058" y="189441"/>
                    <a:pt x="1880658" y="172508"/>
                  </a:cubicBezTo>
                  <a:cubicBezTo>
                    <a:pt x="1855258" y="155575"/>
                    <a:pt x="1834091" y="155575"/>
                    <a:pt x="1804458" y="153458"/>
                  </a:cubicBezTo>
                  <a:cubicBezTo>
                    <a:pt x="1774825" y="151341"/>
                    <a:pt x="1721908" y="146050"/>
                    <a:pt x="1702858" y="159808"/>
                  </a:cubicBezTo>
                  <a:cubicBezTo>
                    <a:pt x="1683808" y="173566"/>
                    <a:pt x="1690158" y="209550"/>
                    <a:pt x="1690158" y="236008"/>
                  </a:cubicBezTo>
                  <a:cubicBezTo>
                    <a:pt x="1690158" y="262466"/>
                    <a:pt x="1697566" y="282575"/>
                    <a:pt x="1702858" y="318558"/>
                  </a:cubicBezTo>
                  <a:cubicBezTo>
                    <a:pt x="1708150" y="354541"/>
                    <a:pt x="1715558" y="420158"/>
                    <a:pt x="1721908" y="451908"/>
                  </a:cubicBezTo>
                  <a:cubicBezTo>
                    <a:pt x="1728258" y="483658"/>
                    <a:pt x="1748366" y="502708"/>
                    <a:pt x="1740958" y="509058"/>
                  </a:cubicBezTo>
                  <a:cubicBezTo>
                    <a:pt x="1733550" y="515408"/>
                    <a:pt x="1702858" y="504825"/>
                    <a:pt x="1677458" y="490008"/>
                  </a:cubicBezTo>
                  <a:cubicBezTo>
                    <a:pt x="1652058" y="475191"/>
                    <a:pt x="1617133" y="449791"/>
                    <a:pt x="1588558" y="420158"/>
                  </a:cubicBezTo>
                  <a:cubicBezTo>
                    <a:pt x="1559983" y="390525"/>
                    <a:pt x="1528233" y="340783"/>
                    <a:pt x="1506008" y="312208"/>
                  </a:cubicBezTo>
                  <a:cubicBezTo>
                    <a:pt x="1483783" y="283633"/>
                    <a:pt x="1486958" y="256116"/>
                    <a:pt x="1455208" y="248708"/>
                  </a:cubicBezTo>
                  <a:cubicBezTo>
                    <a:pt x="1423458" y="241300"/>
                    <a:pt x="1357841" y="258233"/>
                    <a:pt x="1315508" y="267758"/>
                  </a:cubicBezTo>
                  <a:cubicBezTo>
                    <a:pt x="1273175" y="277283"/>
                    <a:pt x="1227666" y="291041"/>
                    <a:pt x="1201208" y="305858"/>
                  </a:cubicBezTo>
                  <a:cubicBezTo>
                    <a:pt x="1174750" y="320675"/>
                    <a:pt x="1155700" y="332316"/>
                    <a:pt x="1156758" y="356658"/>
                  </a:cubicBezTo>
                  <a:cubicBezTo>
                    <a:pt x="1157816" y="381000"/>
                    <a:pt x="1191683" y="415925"/>
                    <a:pt x="1207558" y="451908"/>
                  </a:cubicBezTo>
                  <a:cubicBezTo>
                    <a:pt x="1223433" y="487891"/>
                    <a:pt x="1239308" y="533400"/>
                    <a:pt x="1252008" y="572558"/>
                  </a:cubicBezTo>
                  <a:cubicBezTo>
                    <a:pt x="1264708" y="611716"/>
                    <a:pt x="1277408" y="657225"/>
                    <a:pt x="1283758" y="686858"/>
                  </a:cubicBezTo>
                  <a:cubicBezTo>
                    <a:pt x="1290108" y="716491"/>
                    <a:pt x="1302808" y="748241"/>
                    <a:pt x="1290108" y="750358"/>
                  </a:cubicBezTo>
                  <a:cubicBezTo>
                    <a:pt x="1277408" y="752475"/>
                    <a:pt x="1207558" y="699558"/>
                    <a:pt x="1207558" y="699558"/>
                  </a:cubicBezTo>
                  <a:cubicBezTo>
                    <a:pt x="1180041" y="682625"/>
                    <a:pt x="1148291" y="673100"/>
                    <a:pt x="1125008" y="648758"/>
                  </a:cubicBezTo>
                  <a:cubicBezTo>
                    <a:pt x="1101725" y="624416"/>
                    <a:pt x="1085850" y="585258"/>
                    <a:pt x="1067858" y="553508"/>
                  </a:cubicBezTo>
                  <a:cubicBezTo>
                    <a:pt x="1049866" y="521758"/>
                    <a:pt x="1028700" y="478366"/>
                    <a:pt x="1017058" y="458258"/>
                  </a:cubicBezTo>
                  <a:cubicBezTo>
                    <a:pt x="1005416" y="438150"/>
                    <a:pt x="1006475" y="438150"/>
                    <a:pt x="998008" y="432858"/>
                  </a:cubicBezTo>
                  <a:cubicBezTo>
                    <a:pt x="989541" y="427566"/>
                    <a:pt x="985308" y="422275"/>
                    <a:pt x="966258" y="426508"/>
                  </a:cubicBezTo>
                  <a:cubicBezTo>
                    <a:pt x="947208" y="430741"/>
                    <a:pt x="883708" y="458258"/>
                    <a:pt x="883708" y="458258"/>
                  </a:cubicBezTo>
                  <a:cubicBezTo>
                    <a:pt x="854075" y="469900"/>
                    <a:pt x="822325" y="479425"/>
                    <a:pt x="788458" y="496358"/>
                  </a:cubicBezTo>
                  <a:cubicBezTo>
                    <a:pt x="754591" y="513291"/>
                    <a:pt x="700616" y="537633"/>
                    <a:pt x="680508" y="559858"/>
                  </a:cubicBezTo>
                  <a:cubicBezTo>
                    <a:pt x="660400" y="582083"/>
                    <a:pt x="657225" y="604308"/>
                    <a:pt x="667808" y="629708"/>
                  </a:cubicBezTo>
                  <a:cubicBezTo>
                    <a:pt x="678391" y="655108"/>
                    <a:pt x="720725" y="673100"/>
                    <a:pt x="744008" y="712258"/>
                  </a:cubicBezTo>
                  <a:cubicBezTo>
                    <a:pt x="767291" y="751416"/>
                    <a:pt x="786341" y="822325"/>
                    <a:pt x="807508" y="864658"/>
                  </a:cubicBezTo>
                  <a:cubicBezTo>
                    <a:pt x="828675" y="906991"/>
                    <a:pt x="868891" y="954616"/>
                    <a:pt x="871008" y="966258"/>
                  </a:cubicBezTo>
                  <a:cubicBezTo>
                    <a:pt x="873125" y="977900"/>
                    <a:pt x="839258" y="955674"/>
                    <a:pt x="820208" y="934508"/>
                  </a:cubicBezTo>
                  <a:cubicBezTo>
                    <a:pt x="801158" y="913342"/>
                    <a:pt x="781050" y="874183"/>
                    <a:pt x="756708" y="839258"/>
                  </a:cubicBezTo>
                  <a:cubicBezTo>
                    <a:pt x="732366" y="804333"/>
                    <a:pt x="697441" y="750358"/>
                    <a:pt x="674158" y="724958"/>
                  </a:cubicBezTo>
                  <a:cubicBezTo>
                    <a:pt x="650875" y="699558"/>
                    <a:pt x="637116" y="687916"/>
                    <a:pt x="617008" y="686858"/>
                  </a:cubicBezTo>
                  <a:cubicBezTo>
                    <a:pt x="596900" y="685800"/>
                    <a:pt x="585258" y="701675"/>
                    <a:pt x="553508" y="718608"/>
                  </a:cubicBezTo>
                  <a:cubicBezTo>
                    <a:pt x="521758" y="735541"/>
                    <a:pt x="449791" y="770466"/>
                    <a:pt x="426508" y="788458"/>
                  </a:cubicBezTo>
                  <a:cubicBezTo>
                    <a:pt x="403225" y="806450"/>
                    <a:pt x="404283" y="810683"/>
                    <a:pt x="413808" y="826558"/>
                  </a:cubicBezTo>
                  <a:cubicBezTo>
                    <a:pt x="423333" y="842433"/>
                    <a:pt x="464608" y="862542"/>
                    <a:pt x="483658" y="883708"/>
                  </a:cubicBezTo>
                  <a:cubicBezTo>
                    <a:pt x="502708" y="904874"/>
                    <a:pt x="531283" y="940858"/>
                    <a:pt x="528108" y="953558"/>
                  </a:cubicBezTo>
                  <a:cubicBezTo>
                    <a:pt x="524933" y="966258"/>
                    <a:pt x="483658" y="962025"/>
                    <a:pt x="464608" y="959908"/>
                  </a:cubicBezTo>
                  <a:cubicBezTo>
                    <a:pt x="445558" y="957791"/>
                    <a:pt x="437091" y="959908"/>
                    <a:pt x="413808" y="940858"/>
                  </a:cubicBezTo>
                  <a:cubicBezTo>
                    <a:pt x="390525" y="921808"/>
                    <a:pt x="350308" y="854075"/>
                    <a:pt x="324908" y="845608"/>
                  </a:cubicBezTo>
                  <a:cubicBezTo>
                    <a:pt x="299508" y="837141"/>
                    <a:pt x="293158" y="871008"/>
                    <a:pt x="261408" y="890058"/>
                  </a:cubicBezTo>
                  <a:cubicBezTo>
                    <a:pt x="229658" y="909108"/>
                    <a:pt x="169333" y="937683"/>
                    <a:pt x="134408" y="959908"/>
                  </a:cubicBezTo>
                  <a:cubicBezTo>
                    <a:pt x="99483" y="982133"/>
                    <a:pt x="73025" y="1012825"/>
                    <a:pt x="51858" y="1023408"/>
                  </a:cubicBezTo>
                  <a:cubicBezTo>
                    <a:pt x="30691" y="1033991"/>
                    <a:pt x="0" y="1011766"/>
                    <a:pt x="7408" y="1023408"/>
                  </a:cubicBezTo>
                  <a:cubicBezTo>
                    <a:pt x="14816" y="1035050"/>
                    <a:pt x="66675" y="1077383"/>
                    <a:pt x="96308" y="1093258"/>
                  </a:cubicBezTo>
                  <a:cubicBezTo>
                    <a:pt x="125941" y="1109133"/>
                    <a:pt x="149225" y="1104900"/>
                    <a:pt x="185208" y="1118658"/>
                  </a:cubicBezTo>
                  <a:cubicBezTo>
                    <a:pt x="221191" y="1132416"/>
                    <a:pt x="273050" y="1157816"/>
                    <a:pt x="312208" y="1175808"/>
                  </a:cubicBezTo>
                  <a:cubicBezTo>
                    <a:pt x="351366" y="1193800"/>
                    <a:pt x="376766" y="1209675"/>
                    <a:pt x="420158" y="1226608"/>
                  </a:cubicBezTo>
                  <a:cubicBezTo>
                    <a:pt x="463550" y="1243541"/>
                    <a:pt x="515408" y="1263650"/>
                    <a:pt x="572558" y="1277408"/>
                  </a:cubicBezTo>
                  <a:cubicBezTo>
                    <a:pt x="629708" y="1291166"/>
                    <a:pt x="711200" y="1301750"/>
                    <a:pt x="763058" y="1309158"/>
                  </a:cubicBezTo>
                  <a:cubicBezTo>
                    <a:pt x="814916" y="1316566"/>
                    <a:pt x="832908" y="1315508"/>
                    <a:pt x="883708" y="1321858"/>
                  </a:cubicBezTo>
                  <a:cubicBezTo>
                    <a:pt x="934508" y="1328208"/>
                    <a:pt x="992716" y="1350433"/>
                    <a:pt x="1067858" y="1347258"/>
                  </a:cubicBezTo>
                  <a:cubicBezTo>
                    <a:pt x="1143000" y="1344083"/>
                    <a:pt x="1235075" y="1329266"/>
                    <a:pt x="1334558" y="1302808"/>
                  </a:cubicBezTo>
                  <a:cubicBezTo>
                    <a:pt x="1434041" y="1276350"/>
                    <a:pt x="1589616" y="1209675"/>
                    <a:pt x="1664758" y="1188508"/>
                  </a:cubicBezTo>
                  <a:cubicBezTo>
                    <a:pt x="1739900" y="1167341"/>
                    <a:pt x="1726141" y="1190625"/>
                    <a:pt x="1785408" y="1175808"/>
                  </a:cubicBezTo>
                  <a:cubicBezTo>
                    <a:pt x="1844675" y="1160991"/>
                    <a:pt x="1948391" y="1117600"/>
                    <a:pt x="2020358" y="1099608"/>
                  </a:cubicBezTo>
                  <a:cubicBezTo>
                    <a:pt x="2092325" y="1081616"/>
                    <a:pt x="2170641" y="1078441"/>
                    <a:pt x="2217208" y="1067858"/>
                  </a:cubicBezTo>
                  <a:cubicBezTo>
                    <a:pt x="2263775" y="1057275"/>
                    <a:pt x="2266950" y="1040341"/>
                    <a:pt x="2299758" y="1036108"/>
                  </a:cubicBezTo>
                  <a:cubicBezTo>
                    <a:pt x="2332566" y="1031875"/>
                    <a:pt x="2361141" y="1047750"/>
                    <a:pt x="2414058" y="1042458"/>
                  </a:cubicBezTo>
                  <a:cubicBezTo>
                    <a:pt x="2466975" y="1037166"/>
                    <a:pt x="2542116" y="1020762"/>
                    <a:pt x="2617258" y="100435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 name="フリーフォーム 6"/>
            <p:cNvSpPr/>
            <p:nvPr/>
          </p:nvSpPr>
          <p:spPr>
            <a:xfrm rot="7156612">
              <a:off x="5480043" y="2762801"/>
              <a:ext cx="131201" cy="455549"/>
            </a:xfrm>
            <a:custGeom>
              <a:avLst/>
              <a:gdLst>
                <a:gd name="connsiteX0" fmla="*/ 184150 w 216958"/>
                <a:gd name="connsiteY0" fmla="*/ 0 h 717550"/>
                <a:gd name="connsiteX1" fmla="*/ 215900 w 216958"/>
                <a:gd name="connsiteY1" fmla="*/ 76200 h 717550"/>
                <a:gd name="connsiteX2" fmla="*/ 190500 w 216958"/>
                <a:gd name="connsiteY2" fmla="*/ 254000 h 717550"/>
                <a:gd name="connsiteX3" fmla="*/ 146050 w 216958"/>
                <a:gd name="connsiteY3" fmla="*/ 419100 h 717550"/>
                <a:gd name="connsiteX4" fmla="*/ 76200 w 216958"/>
                <a:gd name="connsiteY4" fmla="*/ 615950 h 717550"/>
                <a:gd name="connsiteX5" fmla="*/ 0 w 216958"/>
                <a:gd name="connsiteY5" fmla="*/ 71755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958" h="717550">
                  <a:moveTo>
                    <a:pt x="184150" y="0"/>
                  </a:moveTo>
                  <a:cubicBezTo>
                    <a:pt x="199496" y="16933"/>
                    <a:pt x="214842" y="33867"/>
                    <a:pt x="215900" y="76200"/>
                  </a:cubicBezTo>
                  <a:cubicBezTo>
                    <a:pt x="216958" y="118533"/>
                    <a:pt x="202142" y="196850"/>
                    <a:pt x="190500" y="254000"/>
                  </a:cubicBezTo>
                  <a:cubicBezTo>
                    <a:pt x="178858" y="311150"/>
                    <a:pt x="165100" y="358775"/>
                    <a:pt x="146050" y="419100"/>
                  </a:cubicBezTo>
                  <a:cubicBezTo>
                    <a:pt x="127000" y="479425"/>
                    <a:pt x="100542" y="566208"/>
                    <a:pt x="76200" y="615950"/>
                  </a:cubicBezTo>
                  <a:cubicBezTo>
                    <a:pt x="51858" y="665692"/>
                    <a:pt x="25929" y="691621"/>
                    <a:pt x="0" y="7175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 name="フリーフォーム 7"/>
            <p:cNvSpPr/>
            <p:nvPr/>
          </p:nvSpPr>
          <p:spPr>
            <a:xfrm rot="7156612">
              <a:off x="5560401" y="2583185"/>
              <a:ext cx="65281" cy="431361"/>
            </a:xfrm>
            <a:custGeom>
              <a:avLst/>
              <a:gdLst>
                <a:gd name="connsiteX0" fmla="*/ 63500 w 107950"/>
                <a:gd name="connsiteY0" fmla="*/ 0 h 679450"/>
                <a:gd name="connsiteX1" fmla="*/ 101600 w 107950"/>
                <a:gd name="connsiteY1" fmla="*/ 82550 h 679450"/>
                <a:gd name="connsiteX2" fmla="*/ 101600 w 107950"/>
                <a:gd name="connsiteY2" fmla="*/ 190500 h 679450"/>
                <a:gd name="connsiteX3" fmla="*/ 76200 w 107950"/>
                <a:gd name="connsiteY3" fmla="*/ 349250 h 679450"/>
                <a:gd name="connsiteX4" fmla="*/ 44450 w 107950"/>
                <a:gd name="connsiteY4" fmla="*/ 558800 h 679450"/>
                <a:gd name="connsiteX5" fmla="*/ 0 w 107950"/>
                <a:gd name="connsiteY5" fmla="*/ 6794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50" h="679450">
                  <a:moveTo>
                    <a:pt x="63500" y="0"/>
                  </a:moveTo>
                  <a:cubicBezTo>
                    <a:pt x="79375" y="25400"/>
                    <a:pt x="95250" y="50800"/>
                    <a:pt x="101600" y="82550"/>
                  </a:cubicBezTo>
                  <a:cubicBezTo>
                    <a:pt x="107950" y="114300"/>
                    <a:pt x="105833" y="146050"/>
                    <a:pt x="101600" y="190500"/>
                  </a:cubicBezTo>
                  <a:cubicBezTo>
                    <a:pt x="97367" y="234950"/>
                    <a:pt x="85725" y="287867"/>
                    <a:pt x="76200" y="349250"/>
                  </a:cubicBezTo>
                  <a:cubicBezTo>
                    <a:pt x="66675" y="410633"/>
                    <a:pt x="57150" y="503767"/>
                    <a:pt x="44450" y="558800"/>
                  </a:cubicBezTo>
                  <a:cubicBezTo>
                    <a:pt x="31750" y="613833"/>
                    <a:pt x="15875" y="646641"/>
                    <a:pt x="0" y="6794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 name="フリーフォーム 8"/>
            <p:cNvSpPr/>
            <p:nvPr/>
          </p:nvSpPr>
          <p:spPr>
            <a:xfrm rot="7156612">
              <a:off x="5632562" y="2364784"/>
              <a:ext cx="40960" cy="423298"/>
            </a:xfrm>
            <a:custGeom>
              <a:avLst/>
              <a:gdLst>
                <a:gd name="connsiteX0" fmla="*/ 31750 w 67733"/>
                <a:gd name="connsiteY0" fmla="*/ 0 h 666750"/>
                <a:gd name="connsiteX1" fmla="*/ 63500 w 67733"/>
                <a:gd name="connsiteY1" fmla="*/ 95250 h 666750"/>
                <a:gd name="connsiteX2" fmla="*/ 57150 w 67733"/>
                <a:gd name="connsiteY2" fmla="*/ 285750 h 666750"/>
                <a:gd name="connsiteX3" fmla="*/ 44450 w 67733"/>
                <a:gd name="connsiteY3" fmla="*/ 412750 h 666750"/>
                <a:gd name="connsiteX4" fmla="*/ 25400 w 67733"/>
                <a:gd name="connsiteY4" fmla="*/ 615950 h 666750"/>
                <a:gd name="connsiteX5" fmla="*/ 0 w 67733"/>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3" h="666750">
                  <a:moveTo>
                    <a:pt x="31750" y="0"/>
                  </a:moveTo>
                  <a:cubicBezTo>
                    <a:pt x="45508" y="23812"/>
                    <a:pt x="59267" y="47625"/>
                    <a:pt x="63500" y="95250"/>
                  </a:cubicBezTo>
                  <a:cubicBezTo>
                    <a:pt x="67733" y="142875"/>
                    <a:pt x="60325" y="232833"/>
                    <a:pt x="57150" y="285750"/>
                  </a:cubicBezTo>
                  <a:cubicBezTo>
                    <a:pt x="53975" y="338667"/>
                    <a:pt x="49742" y="357717"/>
                    <a:pt x="44450" y="412750"/>
                  </a:cubicBezTo>
                  <a:cubicBezTo>
                    <a:pt x="39158" y="467783"/>
                    <a:pt x="32808" y="573617"/>
                    <a:pt x="25400" y="615950"/>
                  </a:cubicBezTo>
                  <a:cubicBezTo>
                    <a:pt x="17992" y="658283"/>
                    <a:pt x="8996" y="662516"/>
                    <a:pt x="0" y="6667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 name="フリーフォーム 9"/>
            <p:cNvSpPr/>
            <p:nvPr/>
          </p:nvSpPr>
          <p:spPr>
            <a:xfrm rot="7156612">
              <a:off x="5648716" y="2130727"/>
              <a:ext cx="46080" cy="354764"/>
            </a:xfrm>
            <a:custGeom>
              <a:avLst/>
              <a:gdLst>
                <a:gd name="connsiteX0" fmla="*/ 0 w 76200"/>
                <a:gd name="connsiteY0" fmla="*/ 0 h 558800"/>
                <a:gd name="connsiteX1" fmla="*/ 25400 w 76200"/>
                <a:gd name="connsiteY1" fmla="*/ 76200 h 558800"/>
                <a:gd name="connsiteX2" fmla="*/ 57150 w 76200"/>
                <a:gd name="connsiteY2" fmla="*/ 228600 h 558800"/>
                <a:gd name="connsiteX3" fmla="*/ 63500 w 76200"/>
                <a:gd name="connsiteY3" fmla="*/ 368300 h 558800"/>
                <a:gd name="connsiteX4" fmla="*/ 76200 w 76200"/>
                <a:gd name="connsiteY4" fmla="*/ 520700 h 558800"/>
                <a:gd name="connsiteX5" fmla="*/ 63500 w 76200"/>
                <a:gd name="connsiteY5"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558800">
                  <a:moveTo>
                    <a:pt x="0" y="0"/>
                  </a:moveTo>
                  <a:cubicBezTo>
                    <a:pt x="7937" y="19050"/>
                    <a:pt x="15875" y="38100"/>
                    <a:pt x="25400" y="76200"/>
                  </a:cubicBezTo>
                  <a:cubicBezTo>
                    <a:pt x="34925" y="114300"/>
                    <a:pt x="50800" y="179917"/>
                    <a:pt x="57150" y="228600"/>
                  </a:cubicBezTo>
                  <a:cubicBezTo>
                    <a:pt x="63500" y="277283"/>
                    <a:pt x="60325" y="319617"/>
                    <a:pt x="63500" y="368300"/>
                  </a:cubicBezTo>
                  <a:cubicBezTo>
                    <a:pt x="66675" y="416983"/>
                    <a:pt x="76200" y="488950"/>
                    <a:pt x="76200" y="520700"/>
                  </a:cubicBezTo>
                  <a:cubicBezTo>
                    <a:pt x="76200" y="552450"/>
                    <a:pt x="69850" y="555625"/>
                    <a:pt x="63500" y="55880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 name="フリーフォーム 10"/>
            <p:cNvSpPr/>
            <p:nvPr/>
          </p:nvSpPr>
          <p:spPr>
            <a:xfrm rot="7156612">
              <a:off x="5677012" y="1935216"/>
              <a:ext cx="75520" cy="237853"/>
            </a:xfrm>
            <a:custGeom>
              <a:avLst/>
              <a:gdLst>
                <a:gd name="connsiteX0" fmla="*/ 0 w 124883"/>
                <a:gd name="connsiteY0" fmla="*/ 0 h 374650"/>
                <a:gd name="connsiteX1" fmla="*/ 31750 w 124883"/>
                <a:gd name="connsiteY1" fmla="*/ 50800 h 374650"/>
                <a:gd name="connsiteX2" fmla="*/ 69850 w 124883"/>
                <a:gd name="connsiteY2" fmla="*/ 127000 h 374650"/>
                <a:gd name="connsiteX3" fmla="*/ 95250 w 124883"/>
                <a:gd name="connsiteY3" fmla="*/ 203200 h 374650"/>
                <a:gd name="connsiteX4" fmla="*/ 120650 w 124883"/>
                <a:gd name="connsiteY4" fmla="*/ 285750 h 374650"/>
                <a:gd name="connsiteX5" fmla="*/ 120650 w 124883"/>
                <a:gd name="connsiteY5" fmla="*/ 37465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83" h="374650">
                  <a:moveTo>
                    <a:pt x="0" y="0"/>
                  </a:moveTo>
                  <a:cubicBezTo>
                    <a:pt x="10054" y="14816"/>
                    <a:pt x="20108" y="29633"/>
                    <a:pt x="31750" y="50800"/>
                  </a:cubicBezTo>
                  <a:cubicBezTo>
                    <a:pt x="43392" y="71967"/>
                    <a:pt x="59267" y="101600"/>
                    <a:pt x="69850" y="127000"/>
                  </a:cubicBezTo>
                  <a:cubicBezTo>
                    <a:pt x="80433" y="152400"/>
                    <a:pt x="86783" y="176742"/>
                    <a:pt x="95250" y="203200"/>
                  </a:cubicBezTo>
                  <a:cubicBezTo>
                    <a:pt x="103717" y="229658"/>
                    <a:pt x="116417" y="257175"/>
                    <a:pt x="120650" y="285750"/>
                  </a:cubicBezTo>
                  <a:cubicBezTo>
                    <a:pt x="124883" y="314325"/>
                    <a:pt x="122766" y="344487"/>
                    <a:pt x="120650" y="3746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 name="フリーフォーム 11"/>
            <p:cNvSpPr/>
            <p:nvPr/>
          </p:nvSpPr>
          <p:spPr>
            <a:xfrm rot="7156612">
              <a:off x="5716486" y="1920813"/>
              <a:ext cx="19200" cy="201570"/>
            </a:xfrm>
            <a:custGeom>
              <a:avLst/>
              <a:gdLst>
                <a:gd name="connsiteX0" fmla="*/ 28575 w 31750"/>
                <a:gd name="connsiteY0" fmla="*/ 0 h 317500"/>
                <a:gd name="connsiteX1" fmla="*/ 3175 w 31750"/>
                <a:gd name="connsiteY1" fmla="*/ 63500 h 317500"/>
                <a:gd name="connsiteX2" fmla="*/ 9525 w 31750"/>
                <a:gd name="connsiteY2" fmla="*/ 139700 h 317500"/>
                <a:gd name="connsiteX3" fmla="*/ 28575 w 31750"/>
                <a:gd name="connsiteY3" fmla="*/ 203200 h 317500"/>
                <a:gd name="connsiteX4" fmla="*/ 28575 w 31750"/>
                <a:gd name="connsiteY4" fmla="*/ 260350 h 317500"/>
                <a:gd name="connsiteX5" fmla="*/ 15875 w 31750"/>
                <a:gd name="connsiteY5" fmla="*/ 31750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50" h="317500">
                  <a:moveTo>
                    <a:pt x="28575" y="0"/>
                  </a:moveTo>
                  <a:cubicBezTo>
                    <a:pt x="17462" y="20108"/>
                    <a:pt x="6350" y="40217"/>
                    <a:pt x="3175" y="63500"/>
                  </a:cubicBezTo>
                  <a:cubicBezTo>
                    <a:pt x="0" y="86783"/>
                    <a:pt x="5292" y="116417"/>
                    <a:pt x="9525" y="139700"/>
                  </a:cubicBezTo>
                  <a:cubicBezTo>
                    <a:pt x="13758" y="162983"/>
                    <a:pt x="25400" y="183092"/>
                    <a:pt x="28575" y="203200"/>
                  </a:cubicBezTo>
                  <a:cubicBezTo>
                    <a:pt x="31750" y="223308"/>
                    <a:pt x="30692" y="241300"/>
                    <a:pt x="28575" y="260350"/>
                  </a:cubicBezTo>
                  <a:cubicBezTo>
                    <a:pt x="26458" y="279400"/>
                    <a:pt x="21166" y="298450"/>
                    <a:pt x="15875" y="31750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 name="フリーフォーム 12"/>
            <p:cNvSpPr/>
            <p:nvPr/>
          </p:nvSpPr>
          <p:spPr>
            <a:xfrm rot="7156612">
              <a:off x="5763034" y="1859370"/>
              <a:ext cx="48640" cy="240541"/>
            </a:xfrm>
            <a:custGeom>
              <a:avLst/>
              <a:gdLst>
                <a:gd name="connsiteX0" fmla="*/ 80433 w 80433"/>
                <a:gd name="connsiteY0" fmla="*/ 0 h 378883"/>
                <a:gd name="connsiteX1" fmla="*/ 42333 w 80433"/>
                <a:gd name="connsiteY1" fmla="*/ 88900 h 378883"/>
                <a:gd name="connsiteX2" fmla="*/ 35983 w 80433"/>
                <a:gd name="connsiteY2" fmla="*/ 196850 h 378883"/>
                <a:gd name="connsiteX3" fmla="*/ 29633 w 80433"/>
                <a:gd name="connsiteY3" fmla="*/ 273050 h 378883"/>
                <a:gd name="connsiteX4" fmla="*/ 4233 w 80433"/>
                <a:gd name="connsiteY4" fmla="*/ 361950 h 378883"/>
                <a:gd name="connsiteX5" fmla="*/ 4233 w 80433"/>
                <a:gd name="connsiteY5" fmla="*/ 374650 h 37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3" h="378883">
                  <a:moveTo>
                    <a:pt x="80433" y="0"/>
                  </a:moveTo>
                  <a:cubicBezTo>
                    <a:pt x="65087" y="28046"/>
                    <a:pt x="49741" y="56092"/>
                    <a:pt x="42333" y="88900"/>
                  </a:cubicBezTo>
                  <a:cubicBezTo>
                    <a:pt x="34925" y="121708"/>
                    <a:pt x="38100" y="166158"/>
                    <a:pt x="35983" y="196850"/>
                  </a:cubicBezTo>
                  <a:cubicBezTo>
                    <a:pt x="33866" y="227542"/>
                    <a:pt x="34925" y="245533"/>
                    <a:pt x="29633" y="273050"/>
                  </a:cubicBezTo>
                  <a:cubicBezTo>
                    <a:pt x="24341" y="300567"/>
                    <a:pt x="8466" y="345017"/>
                    <a:pt x="4233" y="361950"/>
                  </a:cubicBezTo>
                  <a:cubicBezTo>
                    <a:pt x="0" y="378883"/>
                    <a:pt x="2116" y="376766"/>
                    <a:pt x="4233" y="3746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 name="フリーフォーム 13"/>
            <p:cNvSpPr/>
            <p:nvPr/>
          </p:nvSpPr>
          <p:spPr>
            <a:xfrm rot="7156612">
              <a:off x="5824447" y="1769474"/>
              <a:ext cx="49281" cy="205602"/>
            </a:xfrm>
            <a:custGeom>
              <a:avLst/>
              <a:gdLst>
                <a:gd name="connsiteX0" fmla="*/ 0 w 81492"/>
                <a:gd name="connsiteY0" fmla="*/ 0 h 323850"/>
                <a:gd name="connsiteX1" fmla="*/ 44450 w 81492"/>
                <a:gd name="connsiteY1" fmla="*/ 69850 h 323850"/>
                <a:gd name="connsiteX2" fmla="*/ 76200 w 81492"/>
                <a:gd name="connsiteY2" fmla="*/ 146050 h 323850"/>
                <a:gd name="connsiteX3" fmla="*/ 76200 w 81492"/>
                <a:gd name="connsiteY3" fmla="*/ 203200 h 323850"/>
                <a:gd name="connsiteX4" fmla="*/ 57150 w 81492"/>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92" h="323850">
                  <a:moveTo>
                    <a:pt x="0" y="0"/>
                  </a:moveTo>
                  <a:cubicBezTo>
                    <a:pt x="15875" y="22754"/>
                    <a:pt x="31750" y="45508"/>
                    <a:pt x="44450" y="69850"/>
                  </a:cubicBezTo>
                  <a:cubicBezTo>
                    <a:pt x="57150" y="94192"/>
                    <a:pt x="70908" y="123825"/>
                    <a:pt x="76200" y="146050"/>
                  </a:cubicBezTo>
                  <a:cubicBezTo>
                    <a:pt x="81492" y="168275"/>
                    <a:pt x="79375" y="173567"/>
                    <a:pt x="76200" y="203200"/>
                  </a:cubicBezTo>
                  <a:cubicBezTo>
                    <a:pt x="73025" y="232833"/>
                    <a:pt x="65087" y="278341"/>
                    <a:pt x="57150" y="3238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 name="フリーフォーム 14"/>
            <p:cNvSpPr/>
            <p:nvPr/>
          </p:nvSpPr>
          <p:spPr>
            <a:xfrm rot="7156612">
              <a:off x="5879513" y="1670959"/>
              <a:ext cx="119041" cy="213665"/>
            </a:xfrm>
            <a:custGeom>
              <a:avLst/>
              <a:gdLst>
                <a:gd name="connsiteX0" fmla="*/ 0 w 196850"/>
                <a:gd name="connsiteY0" fmla="*/ 0 h 336550"/>
                <a:gd name="connsiteX1" fmla="*/ 57150 w 196850"/>
                <a:gd name="connsiteY1" fmla="*/ 63500 h 336550"/>
                <a:gd name="connsiteX2" fmla="*/ 114300 w 196850"/>
                <a:gd name="connsiteY2" fmla="*/ 120650 h 336550"/>
                <a:gd name="connsiteX3" fmla="*/ 184150 w 196850"/>
                <a:gd name="connsiteY3" fmla="*/ 190500 h 336550"/>
                <a:gd name="connsiteX4" fmla="*/ 190500 w 196850"/>
                <a:gd name="connsiteY4" fmla="*/ 241300 h 336550"/>
                <a:gd name="connsiteX5" fmla="*/ 184150 w 196850"/>
                <a:gd name="connsiteY5" fmla="*/ 292100 h 336550"/>
                <a:gd name="connsiteX6" fmla="*/ 165100 w 196850"/>
                <a:gd name="connsiteY6" fmla="*/ 33655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50" h="336550">
                  <a:moveTo>
                    <a:pt x="0" y="0"/>
                  </a:moveTo>
                  <a:cubicBezTo>
                    <a:pt x="19050" y="21696"/>
                    <a:pt x="38100" y="43392"/>
                    <a:pt x="57150" y="63500"/>
                  </a:cubicBezTo>
                  <a:cubicBezTo>
                    <a:pt x="76200" y="83608"/>
                    <a:pt x="114300" y="120650"/>
                    <a:pt x="114300" y="120650"/>
                  </a:cubicBezTo>
                  <a:cubicBezTo>
                    <a:pt x="135467" y="141817"/>
                    <a:pt x="171450" y="170392"/>
                    <a:pt x="184150" y="190500"/>
                  </a:cubicBezTo>
                  <a:cubicBezTo>
                    <a:pt x="196850" y="210608"/>
                    <a:pt x="190500" y="224367"/>
                    <a:pt x="190500" y="241300"/>
                  </a:cubicBezTo>
                  <a:cubicBezTo>
                    <a:pt x="190500" y="258233"/>
                    <a:pt x="188383" y="276225"/>
                    <a:pt x="184150" y="292100"/>
                  </a:cubicBezTo>
                  <a:cubicBezTo>
                    <a:pt x="179917" y="307975"/>
                    <a:pt x="172508" y="322262"/>
                    <a:pt x="165100" y="3365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 name="フリーフォーム 15"/>
            <p:cNvSpPr/>
            <p:nvPr/>
          </p:nvSpPr>
          <p:spPr>
            <a:xfrm rot="7156612">
              <a:off x="5937905" y="1636484"/>
              <a:ext cx="95361" cy="133037"/>
            </a:xfrm>
            <a:custGeom>
              <a:avLst/>
              <a:gdLst>
                <a:gd name="connsiteX0" fmla="*/ 5292 w 157692"/>
                <a:gd name="connsiteY0" fmla="*/ 0 h 209550"/>
                <a:gd name="connsiteX1" fmla="*/ 11642 w 157692"/>
                <a:gd name="connsiteY1" fmla="*/ 50800 h 209550"/>
                <a:gd name="connsiteX2" fmla="*/ 75142 w 157692"/>
                <a:gd name="connsiteY2" fmla="*/ 95250 h 209550"/>
                <a:gd name="connsiteX3" fmla="*/ 119592 w 157692"/>
                <a:gd name="connsiteY3" fmla="*/ 146050 h 209550"/>
                <a:gd name="connsiteX4" fmla="*/ 151342 w 157692"/>
                <a:gd name="connsiteY4" fmla="*/ 165100 h 209550"/>
                <a:gd name="connsiteX5" fmla="*/ 157692 w 157692"/>
                <a:gd name="connsiteY5" fmla="*/ 2095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92" h="209550">
                  <a:moveTo>
                    <a:pt x="5292" y="0"/>
                  </a:moveTo>
                  <a:cubicBezTo>
                    <a:pt x="2646" y="17462"/>
                    <a:pt x="0" y="34925"/>
                    <a:pt x="11642" y="50800"/>
                  </a:cubicBezTo>
                  <a:cubicBezTo>
                    <a:pt x="23284" y="66675"/>
                    <a:pt x="57150" y="79375"/>
                    <a:pt x="75142" y="95250"/>
                  </a:cubicBezTo>
                  <a:cubicBezTo>
                    <a:pt x="93134" y="111125"/>
                    <a:pt x="106892" y="134408"/>
                    <a:pt x="119592" y="146050"/>
                  </a:cubicBezTo>
                  <a:cubicBezTo>
                    <a:pt x="132292" y="157692"/>
                    <a:pt x="144992" y="154517"/>
                    <a:pt x="151342" y="165100"/>
                  </a:cubicBezTo>
                  <a:cubicBezTo>
                    <a:pt x="157692" y="175683"/>
                    <a:pt x="157692" y="192616"/>
                    <a:pt x="157692" y="2095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 name="フリーフォーム 16"/>
            <p:cNvSpPr/>
            <p:nvPr/>
          </p:nvSpPr>
          <p:spPr>
            <a:xfrm rot="7156612">
              <a:off x="5280141" y="3905821"/>
              <a:ext cx="478084" cy="280855"/>
            </a:xfrm>
            <a:custGeom>
              <a:avLst/>
              <a:gdLst>
                <a:gd name="connsiteX0" fmla="*/ 0 w 790575"/>
                <a:gd name="connsiteY0" fmla="*/ 404283 h 442383"/>
                <a:gd name="connsiteX1" fmla="*/ 133350 w 790575"/>
                <a:gd name="connsiteY1" fmla="*/ 289983 h 442383"/>
                <a:gd name="connsiteX2" fmla="*/ 184150 w 790575"/>
                <a:gd name="connsiteY2" fmla="*/ 245533 h 442383"/>
                <a:gd name="connsiteX3" fmla="*/ 292100 w 790575"/>
                <a:gd name="connsiteY3" fmla="*/ 213783 h 442383"/>
                <a:gd name="connsiteX4" fmla="*/ 444500 w 790575"/>
                <a:gd name="connsiteY4" fmla="*/ 169333 h 442383"/>
                <a:gd name="connsiteX5" fmla="*/ 577850 w 790575"/>
                <a:gd name="connsiteY5" fmla="*/ 118533 h 442383"/>
                <a:gd name="connsiteX6" fmla="*/ 685800 w 790575"/>
                <a:gd name="connsiteY6" fmla="*/ 61383 h 442383"/>
                <a:gd name="connsiteX7" fmla="*/ 768350 w 790575"/>
                <a:gd name="connsiteY7" fmla="*/ 4233 h 442383"/>
                <a:gd name="connsiteX8" fmla="*/ 787400 w 790575"/>
                <a:gd name="connsiteY8" fmla="*/ 35983 h 442383"/>
                <a:gd name="connsiteX9" fmla="*/ 749300 w 790575"/>
                <a:gd name="connsiteY9" fmla="*/ 86783 h 442383"/>
                <a:gd name="connsiteX10" fmla="*/ 698500 w 790575"/>
                <a:gd name="connsiteY10" fmla="*/ 124883 h 442383"/>
                <a:gd name="connsiteX11" fmla="*/ 641350 w 790575"/>
                <a:gd name="connsiteY11" fmla="*/ 162983 h 442383"/>
                <a:gd name="connsiteX12" fmla="*/ 558800 w 790575"/>
                <a:gd name="connsiteY12" fmla="*/ 182033 h 442383"/>
                <a:gd name="connsiteX13" fmla="*/ 406400 w 790575"/>
                <a:gd name="connsiteY13" fmla="*/ 232833 h 442383"/>
                <a:gd name="connsiteX14" fmla="*/ 292100 w 790575"/>
                <a:gd name="connsiteY14" fmla="*/ 264583 h 442383"/>
                <a:gd name="connsiteX15" fmla="*/ 203200 w 790575"/>
                <a:gd name="connsiteY15" fmla="*/ 302683 h 442383"/>
                <a:gd name="connsiteX16" fmla="*/ 171450 w 790575"/>
                <a:gd name="connsiteY16" fmla="*/ 359833 h 442383"/>
                <a:gd name="connsiteX17" fmla="*/ 139700 w 790575"/>
                <a:gd name="connsiteY17" fmla="*/ 404283 h 442383"/>
                <a:gd name="connsiteX18" fmla="*/ 101600 w 790575"/>
                <a:gd name="connsiteY18" fmla="*/ 442383 h 44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0575" h="442383">
                  <a:moveTo>
                    <a:pt x="0" y="404283"/>
                  </a:moveTo>
                  <a:lnTo>
                    <a:pt x="133350" y="289983"/>
                  </a:lnTo>
                  <a:cubicBezTo>
                    <a:pt x="164042" y="263525"/>
                    <a:pt x="157692" y="258233"/>
                    <a:pt x="184150" y="245533"/>
                  </a:cubicBezTo>
                  <a:cubicBezTo>
                    <a:pt x="210608" y="232833"/>
                    <a:pt x="292100" y="213783"/>
                    <a:pt x="292100" y="213783"/>
                  </a:cubicBezTo>
                  <a:cubicBezTo>
                    <a:pt x="335492" y="201083"/>
                    <a:pt x="396875" y="185208"/>
                    <a:pt x="444500" y="169333"/>
                  </a:cubicBezTo>
                  <a:cubicBezTo>
                    <a:pt x="492125" y="153458"/>
                    <a:pt x="537633" y="136525"/>
                    <a:pt x="577850" y="118533"/>
                  </a:cubicBezTo>
                  <a:cubicBezTo>
                    <a:pt x="618067" y="100541"/>
                    <a:pt x="654050" y="80433"/>
                    <a:pt x="685800" y="61383"/>
                  </a:cubicBezTo>
                  <a:cubicBezTo>
                    <a:pt x="717550" y="42333"/>
                    <a:pt x="751417" y="8466"/>
                    <a:pt x="768350" y="4233"/>
                  </a:cubicBezTo>
                  <a:cubicBezTo>
                    <a:pt x="785283" y="0"/>
                    <a:pt x="790575" y="22225"/>
                    <a:pt x="787400" y="35983"/>
                  </a:cubicBezTo>
                  <a:cubicBezTo>
                    <a:pt x="784225" y="49741"/>
                    <a:pt x="764117" y="71966"/>
                    <a:pt x="749300" y="86783"/>
                  </a:cubicBezTo>
                  <a:cubicBezTo>
                    <a:pt x="734483" y="101600"/>
                    <a:pt x="716492" y="112183"/>
                    <a:pt x="698500" y="124883"/>
                  </a:cubicBezTo>
                  <a:cubicBezTo>
                    <a:pt x="680508" y="137583"/>
                    <a:pt x="664633" y="153458"/>
                    <a:pt x="641350" y="162983"/>
                  </a:cubicBezTo>
                  <a:cubicBezTo>
                    <a:pt x="618067" y="172508"/>
                    <a:pt x="597958" y="170391"/>
                    <a:pt x="558800" y="182033"/>
                  </a:cubicBezTo>
                  <a:cubicBezTo>
                    <a:pt x="519642" y="193675"/>
                    <a:pt x="450850" y="219075"/>
                    <a:pt x="406400" y="232833"/>
                  </a:cubicBezTo>
                  <a:cubicBezTo>
                    <a:pt x="361950" y="246591"/>
                    <a:pt x="325967" y="252941"/>
                    <a:pt x="292100" y="264583"/>
                  </a:cubicBezTo>
                  <a:cubicBezTo>
                    <a:pt x="258233" y="276225"/>
                    <a:pt x="223308" y="286808"/>
                    <a:pt x="203200" y="302683"/>
                  </a:cubicBezTo>
                  <a:cubicBezTo>
                    <a:pt x="183092" y="318558"/>
                    <a:pt x="182033" y="342900"/>
                    <a:pt x="171450" y="359833"/>
                  </a:cubicBezTo>
                  <a:cubicBezTo>
                    <a:pt x="160867" y="376766"/>
                    <a:pt x="151342" y="390525"/>
                    <a:pt x="139700" y="404283"/>
                  </a:cubicBezTo>
                  <a:cubicBezTo>
                    <a:pt x="128058" y="418041"/>
                    <a:pt x="114829" y="430212"/>
                    <a:pt x="101600" y="442383"/>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 name="フリーフォーム 17"/>
            <p:cNvSpPr/>
            <p:nvPr/>
          </p:nvSpPr>
          <p:spPr>
            <a:xfrm rot="7156612">
              <a:off x="5460805" y="3619088"/>
              <a:ext cx="358403" cy="239197"/>
            </a:xfrm>
            <a:custGeom>
              <a:avLst/>
              <a:gdLst>
                <a:gd name="connsiteX0" fmla="*/ 105833 w 592666"/>
                <a:gd name="connsiteY0" fmla="*/ 376767 h 376767"/>
                <a:gd name="connsiteX1" fmla="*/ 93133 w 592666"/>
                <a:gd name="connsiteY1" fmla="*/ 287867 h 376767"/>
                <a:gd name="connsiteX2" fmla="*/ 74083 w 592666"/>
                <a:gd name="connsiteY2" fmla="*/ 218017 h 376767"/>
                <a:gd name="connsiteX3" fmla="*/ 61383 w 592666"/>
                <a:gd name="connsiteY3" fmla="*/ 154517 h 376767"/>
                <a:gd name="connsiteX4" fmla="*/ 112183 w 592666"/>
                <a:gd name="connsiteY4" fmla="*/ 141817 h 376767"/>
                <a:gd name="connsiteX5" fmla="*/ 201083 w 592666"/>
                <a:gd name="connsiteY5" fmla="*/ 110067 h 376767"/>
                <a:gd name="connsiteX6" fmla="*/ 283633 w 592666"/>
                <a:gd name="connsiteY6" fmla="*/ 97367 h 376767"/>
                <a:gd name="connsiteX7" fmla="*/ 366183 w 592666"/>
                <a:gd name="connsiteY7" fmla="*/ 84667 h 376767"/>
                <a:gd name="connsiteX8" fmla="*/ 436033 w 592666"/>
                <a:gd name="connsiteY8" fmla="*/ 78317 h 376767"/>
                <a:gd name="connsiteX9" fmla="*/ 524933 w 592666"/>
                <a:gd name="connsiteY9" fmla="*/ 71967 h 376767"/>
                <a:gd name="connsiteX10" fmla="*/ 563033 w 592666"/>
                <a:gd name="connsiteY10" fmla="*/ 59267 h 376767"/>
                <a:gd name="connsiteX11" fmla="*/ 588433 w 592666"/>
                <a:gd name="connsiteY11" fmla="*/ 40217 h 376767"/>
                <a:gd name="connsiteX12" fmla="*/ 588433 w 592666"/>
                <a:gd name="connsiteY12" fmla="*/ 14817 h 376767"/>
                <a:gd name="connsiteX13" fmla="*/ 563033 w 592666"/>
                <a:gd name="connsiteY13" fmla="*/ 2117 h 376767"/>
                <a:gd name="connsiteX14" fmla="*/ 474133 w 592666"/>
                <a:gd name="connsiteY14" fmla="*/ 2117 h 376767"/>
                <a:gd name="connsiteX15" fmla="*/ 328083 w 592666"/>
                <a:gd name="connsiteY15" fmla="*/ 8467 h 376767"/>
                <a:gd name="connsiteX16" fmla="*/ 251883 w 592666"/>
                <a:gd name="connsiteY16" fmla="*/ 2117 h 376767"/>
                <a:gd name="connsiteX17" fmla="*/ 182033 w 592666"/>
                <a:gd name="connsiteY17" fmla="*/ 8467 h 376767"/>
                <a:gd name="connsiteX18" fmla="*/ 124883 w 592666"/>
                <a:gd name="connsiteY18" fmla="*/ 40217 h 376767"/>
                <a:gd name="connsiteX19" fmla="*/ 61383 w 592666"/>
                <a:gd name="connsiteY19" fmla="*/ 46567 h 376767"/>
                <a:gd name="connsiteX20" fmla="*/ 29633 w 592666"/>
                <a:gd name="connsiteY20" fmla="*/ 65617 h 376767"/>
                <a:gd name="connsiteX21" fmla="*/ 4233 w 592666"/>
                <a:gd name="connsiteY21" fmla="*/ 97367 h 376767"/>
                <a:gd name="connsiteX22" fmla="*/ 4233 w 592666"/>
                <a:gd name="connsiteY22" fmla="*/ 167217 h 376767"/>
                <a:gd name="connsiteX23" fmla="*/ 16933 w 592666"/>
                <a:gd name="connsiteY23" fmla="*/ 237067 h 37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2666" h="376767">
                  <a:moveTo>
                    <a:pt x="105833" y="376767"/>
                  </a:moveTo>
                  <a:cubicBezTo>
                    <a:pt x="102129" y="345546"/>
                    <a:pt x="98425" y="314325"/>
                    <a:pt x="93133" y="287867"/>
                  </a:cubicBezTo>
                  <a:cubicBezTo>
                    <a:pt x="87841" y="261409"/>
                    <a:pt x="79375" y="240242"/>
                    <a:pt x="74083" y="218017"/>
                  </a:cubicBezTo>
                  <a:cubicBezTo>
                    <a:pt x="68791" y="195792"/>
                    <a:pt x="55033" y="167217"/>
                    <a:pt x="61383" y="154517"/>
                  </a:cubicBezTo>
                  <a:cubicBezTo>
                    <a:pt x="67733" y="141817"/>
                    <a:pt x="88900" y="149225"/>
                    <a:pt x="112183" y="141817"/>
                  </a:cubicBezTo>
                  <a:cubicBezTo>
                    <a:pt x="135466" y="134409"/>
                    <a:pt x="172508" y="117475"/>
                    <a:pt x="201083" y="110067"/>
                  </a:cubicBezTo>
                  <a:cubicBezTo>
                    <a:pt x="229658" y="102659"/>
                    <a:pt x="283633" y="97367"/>
                    <a:pt x="283633" y="97367"/>
                  </a:cubicBezTo>
                  <a:cubicBezTo>
                    <a:pt x="311150" y="93134"/>
                    <a:pt x="340783" y="87842"/>
                    <a:pt x="366183" y="84667"/>
                  </a:cubicBezTo>
                  <a:cubicBezTo>
                    <a:pt x="391583" y="81492"/>
                    <a:pt x="436033" y="78317"/>
                    <a:pt x="436033" y="78317"/>
                  </a:cubicBezTo>
                  <a:cubicBezTo>
                    <a:pt x="462491" y="76200"/>
                    <a:pt x="503766" y="75142"/>
                    <a:pt x="524933" y="71967"/>
                  </a:cubicBezTo>
                  <a:cubicBezTo>
                    <a:pt x="546100" y="68792"/>
                    <a:pt x="552450" y="64559"/>
                    <a:pt x="563033" y="59267"/>
                  </a:cubicBezTo>
                  <a:cubicBezTo>
                    <a:pt x="573616" y="53975"/>
                    <a:pt x="584200" y="47625"/>
                    <a:pt x="588433" y="40217"/>
                  </a:cubicBezTo>
                  <a:cubicBezTo>
                    <a:pt x="592666" y="32809"/>
                    <a:pt x="592666" y="21167"/>
                    <a:pt x="588433" y="14817"/>
                  </a:cubicBezTo>
                  <a:cubicBezTo>
                    <a:pt x="584200" y="8467"/>
                    <a:pt x="582083" y="4234"/>
                    <a:pt x="563033" y="2117"/>
                  </a:cubicBezTo>
                  <a:cubicBezTo>
                    <a:pt x="543983" y="0"/>
                    <a:pt x="513291" y="1059"/>
                    <a:pt x="474133" y="2117"/>
                  </a:cubicBezTo>
                  <a:cubicBezTo>
                    <a:pt x="434975" y="3175"/>
                    <a:pt x="365125" y="8467"/>
                    <a:pt x="328083" y="8467"/>
                  </a:cubicBezTo>
                  <a:cubicBezTo>
                    <a:pt x="291041" y="8467"/>
                    <a:pt x="276225" y="2117"/>
                    <a:pt x="251883" y="2117"/>
                  </a:cubicBezTo>
                  <a:cubicBezTo>
                    <a:pt x="227541" y="2117"/>
                    <a:pt x="203200" y="2117"/>
                    <a:pt x="182033" y="8467"/>
                  </a:cubicBezTo>
                  <a:cubicBezTo>
                    <a:pt x="160866" y="14817"/>
                    <a:pt x="144991" y="33867"/>
                    <a:pt x="124883" y="40217"/>
                  </a:cubicBezTo>
                  <a:cubicBezTo>
                    <a:pt x="104775" y="46567"/>
                    <a:pt x="77258" y="42334"/>
                    <a:pt x="61383" y="46567"/>
                  </a:cubicBezTo>
                  <a:cubicBezTo>
                    <a:pt x="45508" y="50800"/>
                    <a:pt x="39158" y="57150"/>
                    <a:pt x="29633" y="65617"/>
                  </a:cubicBezTo>
                  <a:cubicBezTo>
                    <a:pt x="20108" y="74084"/>
                    <a:pt x="8466" y="80434"/>
                    <a:pt x="4233" y="97367"/>
                  </a:cubicBezTo>
                  <a:cubicBezTo>
                    <a:pt x="0" y="114300"/>
                    <a:pt x="2116" y="143934"/>
                    <a:pt x="4233" y="167217"/>
                  </a:cubicBezTo>
                  <a:cubicBezTo>
                    <a:pt x="6350" y="190500"/>
                    <a:pt x="11641" y="213783"/>
                    <a:pt x="16933" y="23706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 name="フリーフォーム 18"/>
            <p:cNvSpPr/>
            <p:nvPr/>
          </p:nvSpPr>
          <p:spPr>
            <a:xfrm rot="7156612">
              <a:off x="6028288" y="1847807"/>
              <a:ext cx="34560" cy="32251"/>
            </a:xfrm>
            <a:custGeom>
              <a:avLst/>
              <a:gdLst>
                <a:gd name="connsiteX0" fmla="*/ 0 w 57150"/>
                <a:gd name="connsiteY0" fmla="*/ 50800 h 50800"/>
                <a:gd name="connsiteX1" fmla="*/ 57150 w 57150"/>
                <a:gd name="connsiteY1" fmla="*/ 0 h 50800"/>
              </a:gdLst>
              <a:ahLst/>
              <a:cxnLst>
                <a:cxn ang="0">
                  <a:pos x="connsiteX0" y="connsiteY0"/>
                </a:cxn>
                <a:cxn ang="0">
                  <a:pos x="connsiteX1" y="connsiteY1"/>
                </a:cxn>
              </a:cxnLst>
              <a:rect l="l" t="t" r="r" b="b"/>
              <a:pathLst>
                <a:path w="57150" h="50800">
                  <a:moveTo>
                    <a:pt x="0" y="50800"/>
                  </a:moveTo>
                  <a:lnTo>
                    <a:pt x="57150" y="0"/>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 name="フリーフォーム 19"/>
            <p:cNvSpPr/>
            <p:nvPr/>
          </p:nvSpPr>
          <p:spPr>
            <a:xfrm rot="7156612">
              <a:off x="6039051" y="2053826"/>
              <a:ext cx="26880" cy="24188"/>
            </a:xfrm>
            <a:custGeom>
              <a:avLst/>
              <a:gdLst>
                <a:gd name="connsiteX0" fmla="*/ 0 w 44450"/>
                <a:gd name="connsiteY0" fmla="*/ 38100 h 38100"/>
                <a:gd name="connsiteX1" fmla="*/ 44450 w 44450"/>
                <a:gd name="connsiteY1" fmla="*/ 0 h 38100"/>
              </a:gdLst>
              <a:ahLst/>
              <a:cxnLst>
                <a:cxn ang="0">
                  <a:pos x="connsiteX0" y="connsiteY0"/>
                </a:cxn>
                <a:cxn ang="0">
                  <a:pos x="connsiteX1" y="connsiteY1"/>
                </a:cxn>
              </a:cxnLst>
              <a:rect l="l" t="t" r="r" b="b"/>
              <a:pathLst>
                <a:path w="44450" h="38100">
                  <a:moveTo>
                    <a:pt x="0" y="38100"/>
                  </a:moveTo>
                  <a:lnTo>
                    <a:pt x="44450" y="0"/>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 name="フリーフォーム 20"/>
            <p:cNvSpPr/>
            <p:nvPr/>
          </p:nvSpPr>
          <p:spPr>
            <a:xfrm rot="7156612">
              <a:off x="5987162" y="2346881"/>
              <a:ext cx="84481" cy="32923"/>
            </a:xfrm>
            <a:custGeom>
              <a:avLst/>
              <a:gdLst>
                <a:gd name="connsiteX0" fmla="*/ 0 w 139700"/>
                <a:gd name="connsiteY0" fmla="*/ 51858 h 51858"/>
                <a:gd name="connsiteX1" fmla="*/ 88900 w 139700"/>
                <a:gd name="connsiteY1" fmla="*/ 7408 h 51858"/>
                <a:gd name="connsiteX2" fmla="*/ 139700 w 139700"/>
                <a:gd name="connsiteY2" fmla="*/ 7408 h 51858"/>
              </a:gdLst>
              <a:ahLst/>
              <a:cxnLst>
                <a:cxn ang="0">
                  <a:pos x="connsiteX0" y="connsiteY0"/>
                </a:cxn>
                <a:cxn ang="0">
                  <a:pos x="connsiteX1" y="connsiteY1"/>
                </a:cxn>
                <a:cxn ang="0">
                  <a:pos x="connsiteX2" y="connsiteY2"/>
                </a:cxn>
              </a:cxnLst>
              <a:rect l="l" t="t" r="r" b="b"/>
              <a:pathLst>
                <a:path w="139700" h="51858">
                  <a:moveTo>
                    <a:pt x="0" y="51858"/>
                  </a:moveTo>
                  <a:cubicBezTo>
                    <a:pt x="32808" y="33337"/>
                    <a:pt x="65617" y="14816"/>
                    <a:pt x="88900" y="7408"/>
                  </a:cubicBezTo>
                  <a:cubicBezTo>
                    <a:pt x="112183" y="0"/>
                    <a:pt x="125941" y="3704"/>
                    <a:pt x="139700" y="740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 name="フリーフォーム 22"/>
            <p:cNvSpPr/>
            <p:nvPr/>
          </p:nvSpPr>
          <p:spPr>
            <a:xfrm rot="7156612">
              <a:off x="5168910" y="3743792"/>
              <a:ext cx="76801" cy="120942"/>
            </a:xfrm>
            <a:custGeom>
              <a:avLst/>
              <a:gdLst>
                <a:gd name="connsiteX0" fmla="*/ 0 w 127000"/>
                <a:gd name="connsiteY0" fmla="*/ 0 h 190500"/>
                <a:gd name="connsiteX1" fmla="*/ 50800 w 127000"/>
                <a:gd name="connsiteY1" fmla="*/ 19050 h 190500"/>
                <a:gd name="connsiteX2" fmla="*/ 76200 w 127000"/>
                <a:gd name="connsiteY2" fmla="*/ 88900 h 190500"/>
                <a:gd name="connsiteX3" fmla="*/ 127000 w 127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27000" h="190500">
                  <a:moveTo>
                    <a:pt x="0" y="0"/>
                  </a:moveTo>
                  <a:cubicBezTo>
                    <a:pt x="19050" y="2116"/>
                    <a:pt x="38100" y="4233"/>
                    <a:pt x="50800" y="19050"/>
                  </a:cubicBezTo>
                  <a:cubicBezTo>
                    <a:pt x="63500" y="33867"/>
                    <a:pt x="63500" y="60325"/>
                    <a:pt x="76200" y="88900"/>
                  </a:cubicBezTo>
                  <a:cubicBezTo>
                    <a:pt x="88900" y="117475"/>
                    <a:pt x="107950" y="153987"/>
                    <a:pt x="127000" y="19050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9" name="円/楕円 28"/>
            <p:cNvSpPr/>
            <p:nvPr/>
          </p:nvSpPr>
          <p:spPr>
            <a:xfrm rot="7156612">
              <a:off x="5154172" y="3665872"/>
              <a:ext cx="43201" cy="2902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フリーフォーム 31"/>
            <p:cNvSpPr/>
            <p:nvPr/>
          </p:nvSpPr>
          <p:spPr>
            <a:xfrm rot="7156612">
              <a:off x="6155977" y="2244360"/>
              <a:ext cx="256643" cy="344014"/>
            </a:xfrm>
            <a:custGeom>
              <a:avLst/>
              <a:gdLst>
                <a:gd name="connsiteX0" fmla="*/ 424392 w 424392"/>
                <a:gd name="connsiteY0" fmla="*/ 472017 h 541867"/>
                <a:gd name="connsiteX1" fmla="*/ 335492 w 424392"/>
                <a:gd name="connsiteY1" fmla="*/ 427567 h 541867"/>
                <a:gd name="connsiteX2" fmla="*/ 246592 w 424392"/>
                <a:gd name="connsiteY2" fmla="*/ 338667 h 541867"/>
                <a:gd name="connsiteX3" fmla="*/ 151342 w 424392"/>
                <a:gd name="connsiteY3" fmla="*/ 237067 h 541867"/>
                <a:gd name="connsiteX4" fmla="*/ 94192 w 424392"/>
                <a:gd name="connsiteY4" fmla="*/ 154517 h 541867"/>
                <a:gd name="connsiteX5" fmla="*/ 11642 w 424392"/>
                <a:gd name="connsiteY5" fmla="*/ 8467 h 541867"/>
                <a:gd name="connsiteX6" fmla="*/ 24342 w 424392"/>
                <a:gd name="connsiteY6" fmla="*/ 103717 h 541867"/>
                <a:gd name="connsiteX7" fmla="*/ 56092 w 424392"/>
                <a:gd name="connsiteY7" fmla="*/ 179917 h 541867"/>
                <a:gd name="connsiteX8" fmla="*/ 125942 w 424392"/>
                <a:gd name="connsiteY8" fmla="*/ 281517 h 541867"/>
                <a:gd name="connsiteX9" fmla="*/ 202142 w 424392"/>
                <a:gd name="connsiteY9" fmla="*/ 383117 h 541867"/>
                <a:gd name="connsiteX10" fmla="*/ 303742 w 424392"/>
                <a:gd name="connsiteY10" fmla="*/ 484717 h 541867"/>
                <a:gd name="connsiteX11" fmla="*/ 386292 w 424392"/>
                <a:gd name="connsiteY11" fmla="*/ 541867 h 541867"/>
                <a:gd name="connsiteX12" fmla="*/ 386292 w 424392"/>
                <a:gd name="connsiteY12" fmla="*/ 541867 h 541867"/>
                <a:gd name="connsiteX13" fmla="*/ 386292 w 424392"/>
                <a:gd name="connsiteY13" fmla="*/ 541867 h 54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392" h="541867">
                  <a:moveTo>
                    <a:pt x="424392" y="472017"/>
                  </a:moveTo>
                  <a:cubicBezTo>
                    <a:pt x="394758" y="460904"/>
                    <a:pt x="365125" y="449792"/>
                    <a:pt x="335492" y="427567"/>
                  </a:cubicBezTo>
                  <a:cubicBezTo>
                    <a:pt x="305859" y="405342"/>
                    <a:pt x="277284" y="370417"/>
                    <a:pt x="246592" y="338667"/>
                  </a:cubicBezTo>
                  <a:cubicBezTo>
                    <a:pt x="215900" y="306917"/>
                    <a:pt x="176742" y="267759"/>
                    <a:pt x="151342" y="237067"/>
                  </a:cubicBezTo>
                  <a:cubicBezTo>
                    <a:pt x="125942" y="206375"/>
                    <a:pt x="117475" y="192617"/>
                    <a:pt x="94192" y="154517"/>
                  </a:cubicBezTo>
                  <a:cubicBezTo>
                    <a:pt x="70909" y="116417"/>
                    <a:pt x="23284" y="16934"/>
                    <a:pt x="11642" y="8467"/>
                  </a:cubicBezTo>
                  <a:cubicBezTo>
                    <a:pt x="0" y="0"/>
                    <a:pt x="16934" y="75142"/>
                    <a:pt x="24342" y="103717"/>
                  </a:cubicBezTo>
                  <a:cubicBezTo>
                    <a:pt x="31750" y="132292"/>
                    <a:pt x="39159" y="150284"/>
                    <a:pt x="56092" y="179917"/>
                  </a:cubicBezTo>
                  <a:cubicBezTo>
                    <a:pt x="73025" y="209550"/>
                    <a:pt x="101600" y="247650"/>
                    <a:pt x="125942" y="281517"/>
                  </a:cubicBezTo>
                  <a:cubicBezTo>
                    <a:pt x="150284" y="315384"/>
                    <a:pt x="172509" y="349250"/>
                    <a:pt x="202142" y="383117"/>
                  </a:cubicBezTo>
                  <a:cubicBezTo>
                    <a:pt x="231775" y="416984"/>
                    <a:pt x="273050" y="458259"/>
                    <a:pt x="303742" y="484717"/>
                  </a:cubicBezTo>
                  <a:cubicBezTo>
                    <a:pt x="334434" y="511175"/>
                    <a:pt x="386292" y="541867"/>
                    <a:pt x="386292" y="541867"/>
                  </a:cubicBezTo>
                  <a:lnTo>
                    <a:pt x="386292" y="541867"/>
                  </a:lnTo>
                  <a:lnTo>
                    <a:pt x="386292" y="541867"/>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3" name="フリーフォーム 32"/>
            <p:cNvSpPr/>
            <p:nvPr/>
          </p:nvSpPr>
          <p:spPr>
            <a:xfrm rot="6804512">
              <a:off x="6057576" y="2437424"/>
              <a:ext cx="166727" cy="499448"/>
            </a:xfrm>
            <a:custGeom>
              <a:avLst/>
              <a:gdLst>
                <a:gd name="connsiteX0" fmla="*/ 89958 w 229658"/>
                <a:gd name="connsiteY0" fmla="*/ 389467 h 554567"/>
                <a:gd name="connsiteX1" fmla="*/ 51858 w 229658"/>
                <a:gd name="connsiteY1" fmla="*/ 249767 h 554567"/>
                <a:gd name="connsiteX2" fmla="*/ 13758 w 229658"/>
                <a:gd name="connsiteY2" fmla="*/ 110067 h 554567"/>
                <a:gd name="connsiteX3" fmla="*/ 7408 w 229658"/>
                <a:gd name="connsiteY3" fmla="*/ 2117 h 554567"/>
                <a:gd name="connsiteX4" fmla="*/ 58208 w 229658"/>
                <a:gd name="connsiteY4" fmla="*/ 97367 h 554567"/>
                <a:gd name="connsiteX5" fmla="*/ 96308 w 229658"/>
                <a:gd name="connsiteY5" fmla="*/ 243417 h 554567"/>
                <a:gd name="connsiteX6" fmla="*/ 140758 w 229658"/>
                <a:gd name="connsiteY6" fmla="*/ 351367 h 554567"/>
                <a:gd name="connsiteX7" fmla="*/ 229658 w 229658"/>
                <a:gd name="connsiteY7" fmla="*/ 554567 h 55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658" h="554567">
                  <a:moveTo>
                    <a:pt x="89958" y="389467"/>
                  </a:moveTo>
                  <a:lnTo>
                    <a:pt x="51858" y="249767"/>
                  </a:lnTo>
                  <a:cubicBezTo>
                    <a:pt x="39158" y="203200"/>
                    <a:pt x="21166" y="151342"/>
                    <a:pt x="13758" y="110067"/>
                  </a:cubicBezTo>
                  <a:cubicBezTo>
                    <a:pt x="6350" y="68792"/>
                    <a:pt x="0" y="4234"/>
                    <a:pt x="7408" y="2117"/>
                  </a:cubicBezTo>
                  <a:cubicBezTo>
                    <a:pt x="14816" y="0"/>
                    <a:pt x="43391" y="57150"/>
                    <a:pt x="58208" y="97367"/>
                  </a:cubicBezTo>
                  <a:cubicBezTo>
                    <a:pt x="73025" y="137584"/>
                    <a:pt x="82550" y="201084"/>
                    <a:pt x="96308" y="243417"/>
                  </a:cubicBezTo>
                  <a:cubicBezTo>
                    <a:pt x="110066" y="285750"/>
                    <a:pt x="118533" y="299509"/>
                    <a:pt x="140758" y="351367"/>
                  </a:cubicBezTo>
                  <a:cubicBezTo>
                    <a:pt x="162983" y="403225"/>
                    <a:pt x="196320" y="478896"/>
                    <a:pt x="229658" y="55456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4" name="フリーフォーム 33"/>
            <p:cNvSpPr/>
            <p:nvPr/>
          </p:nvSpPr>
          <p:spPr>
            <a:xfrm rot="7156612">
              <a:off x="6163608" y="2184946"/>
              <a:ext cx="34560" cy="161256"/>
            </a:xfrm>
            <a:custGeom>
              <a:avLst/>
              <a:gdLst>
                <a:gd name="connsiteX0" fmla="*/ 50800 w 57150"/>
                <a:gd name="connsiteY0" fmla="*/ 228600 h 254000"/>
                <a:gd name="connsiteX1" fmla="*/ 50800 w 57150"/>
                <a:gd name="connsiteY1" fmla="*/ 171450 h 254000"/>
                <a:gd name="connsiteX2" fmla="*/ 12700 w 57150"/>
                <a:gd name="connsiteY2" fmla="*/ 12700 h 254000"/>
                <a:gd name="connsiteX3" fmla="*/ 0 w 57150"/>
                <a:gd name="connsiteY3" fmla="*/ 95250 h 254000"/>
                <a:gd name="connsiteX4" fmla="*/ 12700 w 57150"/>
                <a:gd name="connsiteY4" fmla="*/ 190500 h 254000"/>
                <a:gd name="connsiteX5" fmla="*/ 0 w 57150"/>
                <a:gd name="connsiteY5" fmla="*/ 2540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54000">
                  <a:moveTo>
                    <a:pt x="50800" y="228600"/>
                  </a:moveTo>
                  <a:cubicBezTo>
                    <a:pt x="53975" y="218016"/>
                    <a:pt x="57150" y="207433"/>
                    <a:pt x="50800" y="171450"/>
                  </a:cubicBezTo>
                  <a:cubicBezTo>
                    <a:pt x="44450" y="135467"/>
                    <a:pt x="21167" y="25400"/>
                    <a:pt x="12700" y="12700"/>
                  </a:cubicBezTo>
                  <a:cubicBezTo>
                    <a:pt x="4233" y="0"/>
                    <a:pt x="0" y="65617"/>
                    <a:pt x="0" y="95250"/>
                  </a:cubicBezTo>
                  <a:cubicBezTo>
                    <a:pt x="0" y="124883"/>
                    <a:pt x="12700" y="164042"/>
                    <a:pt x="12700" y="190500"/>
                  </a:cubicBezTo>
                  <a:cubicBezTo>
                    <a:pt x="12700" y="216958"/>
                    <a:pt x="6350" y="235479"/>
                    <a:pt x="0" y="25400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5" name="フリーフォーム 34"/>
            <p:cNvSpPr/>
            <p:nvPr/>
          </p:nvSpPr>
          <p:spPr>
            <a:xfrm rot="9047136">
              <a:off x="6060853" y="2786824"/>
              <a:ext cx="188802" cy="402631"/>
            </a:xfrm>
            <a:custGeom>
              <a:avLst/>
              <a:gdLst>
                <a:gd name="connsiteX0" fmla="*/ 312208 w 312208"/>
                <a:gd name="connsiteY0" fmla="*/ 999067 h 1011767"/>
                <a:gd name="connsiteX1" fmla="*/ 185208 w 312208"/>
                <a:gd name="connsiteY1" fmla="*/ 884767 h 1011767"/>
                <a:gd name="connsiteX2" fmla="*/ 89958 w 312208"/>
                <a:gd name="connsiteY2" fmla="*/ 726017 h 1011767"/>
                <a:gd name="connsiteX3" fmla="*/ 77258 w 312208"/>
                <a:gd name="connsiteY3" fmla="*/ 503767 h 1011767"/>
                <a:gd name="connsiteX4" fmla="*/ 83608 w 312208"/>
                <a:gd name="connsiteY4" fmla="*/ 364067 h 1011767"/>
                <a:gd name="connsiteX5" fmla="*/ 128058 w 312208"/>
                <a:gd name="connsiteY5" fmla="*/ 237067 h 1011767"/>
                <a:gd name="connsiteX6" fmla="*/ 185208 w 312208"/>
                <a:gd name="connsiteY6" fmla="*/ 116417 h 1011767"/>
                <a:gd name="connsiteX7" fmla="*/ 185208 w 312208"/>
                <a:gd name="connsiteY7" fmla="*/ 8467 h 1011767"/>
                <a:gd name="connsiteX8" fmla="*/ 153458 w 312208"/>
                <a:gd name="connsiteY8" fmla="*/ 65617 h 1011767"/>
                <a:gd name="connsiteX9" fmla="*/ 128058 w 312208"/>
                <a:gd name="connsiteY9" fmla="*/ 141817 h 1011767"/>
                <a:gd name="connsiteX10" fmla="*/ 77258 w 312208"/>
                <a:gd name="connsiteY10" fmla="*/ 237067 h 1011767"/>
                <a:gd name="connsiteX11" fmla="*/ 20108 w 312208"/>
                <a:gd name="connsiteY11" fmla="*/ 357717 h 1011767"/>
                <a:gd name="connsiteX12" fmla="*/ 1058 w 312208"/>
                <a:gd name="connsiteY12" fmla="*/ 459317 h 1011767"/>
                <a:gd name="connsiteX13" fmla="*/ 13758 w 312208"/>
                <a:gd name="connsiteY13" fmla="*/ 599017 h 1011767"/>
                <a:gd name="connsiteX14" fmla="*/ 20108 w 312208"/>
                <a:gd name="connsiteY14" fmla="*/ 802217 h 1011767"/>
                <a:gd name="connsiteX15" fmla="*/ 26458 w 312208"/>
                <a:gd name="connsiteY15" fmla="*/ 827617 h 1011767"/>
                <a:gd name="connsiteX16" fmla="*/ 109008 w 312208"/>
                <a:gd name="connsiteY16" fmla="*/ 916517 h 1011767"/>
                <a:gd name="connsiteX17" fmla="*/ 216958 w 312208"/>
                <a:gd name="connsiteY17" fmla="*/ 1011767 h 101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208" h="1011767">
                  <a:moveTo>
                    <a:pt x="312208" y="999067"/>
                  </a:moveTo>
                  <a:cubicBezTo>
                    <a:pt x="267229" y="964671"/>
                    <a:pt x="222250" y="930275"/>
                    <a:pt x="185208" y="884767"/>
                  </a:cubicBezTo>
                  <a:cubicBezTo>
                    <a:pt x="148166" y="839259"/>
                    <a:pt x="107950" y="789517"/>
                    <a:pt x="89958" y="726017"/>
                  </a:cubicBezTo>
                  <a:cubicBezTo>
                    <a:pt x="71966" y="662517"/>
                    <a:pt x="78316" y="564092"/>
                    <a:pt x="77258" y="503767"/>
                  </a:cubicBezTo>
                  <a:cubicBezTo>
                    <a:pt x="76200" y="443442"/>
                    <a:pt x="75141" y="408517"/>
                    <a:pt x="83608" y="364067"/>
                  </a:cubicBezTo>
                  <a:cubicBezTo>
                    <a:pt x="92075" y="319617"/>
                    <a:pt x="111125" y="278342"/>
                    <a:pt x="128058" y="237067"/>
                  </a:cubicBezTo>
                  <a:cubicBezTo>
                    <a:pt x="144991" y="195792"/>
                    <a:pt x="175683" y="154517"/>
                    <a:pt x="185208" y="116417"/>
                  </a:cubicBezTo>
                  <a:cubicBezTo>
                    <a:pt x="194733" y="78317"/>
                    <a:pt x="190500" y="16934"/>
                    <a:pt x="185208" y="8467"/>
                  </a:cubicBezTo>
                  <a:cubicBezTo>
                    <a:pt x="179916" y="0"/>
                    <a:pt x="162983" y="43392"/>
                    <a:pt x="153458" y="65617"/>
                  </a:cubicBezTo>
                  <a:cubicBezTo>
                    <a:pt x="143933" y="87842"/>
                    <a:pt x="140758" y="113242"/>
                    <a:pt x="128058" y="141817"/>
                  </a:cubicBezTo>
                  <a:cubicBezTo>
                    <a:pt x="115358" y="170392"/>
                    <a:pt x="95250" y="201084"/>
                    <a:pt x="77258" y="237067"/>
                  </a:cubicBezTo>
                  <a:cubicBezTo>
                    <a:pt x="59266" y="273050"/>
                    <a:pt x="32808" y="320675"/>
                    <a:pt x="20108" y="357717"/>
                  </a:cubicBezTo>
                  <a:cubicBezTo>
                    <a:pt x="7408" y="394759"/>
                    <a:pt x="2116" y="419100"/>
                    <a:pt x="1058" y="459317"/>
                  </a:cubicBezTo>
                  <a:cubicBezTo>
                    <a:pt x="0" y="499534"/>
                    <a:pt x="10583" y="541867"/>
                    <a:pt x="13758" y="599017"/>
                  </a:cubicBezTo>
                  <a:cubicBezTo>
                    <a:pt x="16933" y="656167"/>
                    <a:pt x="17991" y="764117"/>
                    <a:pt x="20108" y="802217"/>
                  </a:cubicBezTo>
                  <a:cubicBezTo>
                    <a:pt x="22225" y="840317"/>
                    <a:pt x="11641" y="808567"/>
                    <a:pt x="26458" y="827617"/>
                  </a:cubicBezTo>
                  <a:cubicBezTo>
                    <a:pt x="41275" y="846667"/>
                    <a:pt x="77258" y="885825"/>
                    <a:pt x="109008" y="916517"/>
                  </a:cubicBezTo>
                  <a:cubicBezTo>
                    <a:pt x="140758" y="947209"/>
                    <a:pt x="178858" y="979488"/>
                    <a:pt x="216958" y="101176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6" name="フリーフォーム 35"/>
            <p:cNvSpPr/>
            <p:nvPr/>
          </p:nvSpPr>
          <p:spPr>
            <a:xfrm rot="6440165">
              <a:off x="5814591" y="3046209"/>
              <a:ext cx="314243" cy="259354"/>
            </a:xfrm>
            <a:custGeom>
              <a:avLst/>
              <a:gdLst>
                <a:gd name="connsiteX0" fmla="*/ 196850 w 519642"/>
                <a:gd name="connsiteY0" fmla="*/ 408517 h 408517"/>
                <a:gd name="connsiteX1" fmla="*/ 127000 w 519642"/>
                <a:gd name="connsiteY1" fmla="*/ 325967 h 408517"/>
                <a:gd name="connsiteX2" fmla="*/ 76200 w 519642"/>
                <a:gd name="connsiteY2" fmla="*/ 268817 h 408517"/>
                <a:gd name="connsiteX3" fmla="*/ 88900 w 519642"/>
                <a:gd name="connsiteY3" fmla="*/ 205317 h 408517"/>
                <a:gd name="connsiteX4" fmla="*/ 139700 w 519642"/>
                <a:gd name="connsiteY4" fmla="*/ 154517 h 408517"/>
                <a:gd name="connsiteX5" fmla="*/ 247650 w 519642"/>
                <a:gd name="connsiteY5" fmla="*/ 110067 h 408517"/>
                <a:gd name="connsiteX6" fmla="*/ 374650 w 519642"/>
                <a:gd name="connsiteY6" fmla="*/ 46567 h 408517"/>
                <a:gd name="connsiteX7" fmla="*/ 508000 w 519642"/>
                <a:gd name="connsiteY7" fmla="*/ 27517 h 408517"/>
                <a:gd name="connsiteX8" fmla="*/ 444500 w 519642"/>
                <a:gd name="connsiteY8" fmla="*/ 2117 h 408517"/>
                <a:gd name="connsiteX9" fmla="*/ 298450 w 519642"/>
                <a:gd name="connsiteY9" fmla="*/ 40217 h 408517"/>
                <a:gd name="connsiteX10" fmla="*/ 190500 w 519642"/>
                <a:gd name="connsiteY10" fmla="*/ 78317 h 408517"/>
                <a:gd name="connsiteX11" fmla="*/ 107950 w 519642"/>
                <a:gd name="connsiteY11" fmla="*/ 116417 h 408517"/>
                <a:gd name="connsiteX12" fmla="*/ 38100 w 519642"/>
                <a:gd name="connsiteY12" fmla="*/ 192617 h 408517"/>
                <a:gd name="connsiteX13" fmla="*/ 0 w 519642"/>
                <a:gd name="connsiteY13" fmla="*/ 275167 h 408517"/>
                <a:gd name="connsiteX14" fmla="*/ 38100 w 519642"/>
                <a:gd name="connsiteY14" fmla="*/ 313267 h 408517"/>
                <a:gd name="connsiteX15" fmla="*/ 88900 w 519642"/>
                <a:gd name="connsiteY15" fmla="*/ 383117 h 4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9642" h="408517">
                  <a:moveTo>
                    <a:pt x="196850" y="408517"/>
                  </a:moveTo>
                  <a:lnTo>
                    <a:pt x="127000" y="325967"/>
                  </a:lnTo>
                  <a:cubicBezTo>
                    <a:pt x="106892" y="302684"/>
                    <a:pt x="82550" y="288925"/>
                    <a:pt x="76200" y="268817"/>
                  </a:cubicBezTo>
                  <a:cubicBezTo>
                    <a:pt x="69850" y="248709"/>
                    <a:pt x="78317" y="224367"/>
                    <a:pt x="88900" y="205317"/>
                  </a:cubicBezTo>
                  <a:cubicBezTo>
                    <a:pt x="99483" y="186267"/>
                    <a:pt x="113242" y="170392"/>
                    <a:pt x="139700" y="154517"/>
                  </a:cubicBezTo>
                  <a:cubicBezTo>
                    <a:pt x="166158" y="138642"/>
                    <a:pt x="208492" y="128059"/>
                    <a:pt x="247650" y="110067"/>
                  </a:cubicBezTo>
                  <a:cubicBezTo>
                    <a:pt x="286808" y="92075"/>
                    <a:pt x="331258" y="60325"/>
                    <a:pt x="374650" y="46567"/>
                  </a:cubicBezTo>
                  <a:cubicBezTo>
                    <a:pt x="418042" y="32809"/>
                    <a:pt x="496358" y="34925"/>
                    <a:pt x="508000" y="27517"/>
                  </a:cubicBezTo>
                  <a:cubicBezTo>
                    <a:pt x="519642" y="20109"/>
                    <a:pt x="479425" y="0"/>
                    <a:pt x="444500" y="2117"/>
                  </a:cubicBezTo>
                  <a:cubicBezTo>
                    <a:pt x="409575" y="4234"/>
                    <a:pt x="340783" y="27517"/>
                    <a:pt x="298450" y="40217"/>
                  </a:cubicBezTo>
                  <a:cubicBezTo>
                    <a:pt x="256117" y="52917"/>
                    <a:pt x="222250" y="65617"/>
                    <a:pt x="190500" y="78317"/>
                  </a:cubicBezTo>
                  <a:cubicBezTo>
                    <a:pt x="158750" y="91017"/>
                    <a:pt x="133350" y="97367"/>
                    <a:pt x="107950" y="116417"/>
                  </a:cubicBezTo>
                  <a:cubicBezTo>
                    <a:pt x="82550" y="135467"/>
                    <a:pt x="56092" y="166159"/>
                    <a:pt x="38100" y="192617"/>
                  </a:cubicBezTo>
                  <a:cubicBezTo>
                    <a:pt x="20108" y="219075"/>
                    <a:pt x="0" y="255059"/>
                    <a:pt x="0" y="275167"/>
                  </a:cubicBezTo>
                  <a:cubicBezTo>
                    <a:pt x="0" y="295275"/>
                    <a:pt x="23283" y="295275"/>
                    <a:pt x="38100" y="313267"/>
                  </a:cubicBezTo>
                  <a:cubicBezTo>
                    <a:pt x="52917" y="331259"/>
                    <a:pt x="70908" y="357188"/>
                    <a:pt x="88900" y="38311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1" name="フリーフォーム 60"/>
            <p:cNvSpPr/>
            <p:nvPr/>
          </p:nvSpPr>
          <p:spPr>
            <a:xfrm>
              <a:off x="6065089" y="1751013"/>
              <a:ext cx="425450" cy="344487"/>
            </a:xfrm>
            <a:custGeom>
              <a:avLst/>
              <a:gdLst>
                <a:gd name="connsiteX0" fmla="*/ 0 w 425450"/>
                <a:gd name="connsiteY0" fmla="*/ 296862 h 344487"/>
                <a:gd name="connsiteX1" fmla="*/ 85725 w 425450"/>
                <a:gd name="connsiteY1" fmla="*/ 192087 h 344487"/>
                <a:gd name="connsiteX2" fmla="*/ 119063 w 425450"/>
                <a:gd name="connsiteY2" fmla="*/ 153987 h 344487"/>
                <a:gd name="connsiteX3" fmla="*/ 257175 w 425450"/>
                <a:gd name="connsiteY3" fmla="*/ 39687 h 344487"/>
                <a:gd name="connsiteX4" fmla="*/ 414338 w 425450"/>
                <a:gd name="connsiteY4" fmla="*/ 1587 h 344487"/>
                <a:gd name="connsiteX5" fmla="*/ 323850 w 425450"/>
                <a:gd name="connsiteY5" fmla="*/ 49212 h 344487"/>
                <a:gd name="connsiteX6" fmla="*/ 238125 w 425450"/>
                <a:gd name="connsiteY6" fmla="*/ 92074 h 344487"/>
                <a:gd name="connsiteX7" fmla="*/ 147638 w 425450"/>
                <a:gd name="connsiteY7" fmla="*/ 182562 h 344487"/>
                <a:gd name="connsiteX8" fmla="*/ 104775 w 425450"/>
                <a:gd name="connsiteY8" fmla="*/ 220662 h 344487"/>
                <a:gd name="connsiteX9" fmla="*/ 104775 w 425450"/>
                <a:gd name="connsiteY9" fmla="*/ 244474 h 344487"/>
                <a:gd name="connsiteX10" fmla="*/ 42863 w 425450"/>
                <a:gd name="connsiteY10" fmla="*/ 344487 h 34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450" h="344487">
                  <a:moveTo>
                    <a:pt x="0" y="296862"/>
                  </a:moveTo>
                  <a:lnTo>
                    <a:pt x="85725" y="192087"/>
                  </a:lnTo>
                  <a:cubicBezTo>
                    <a:pt x="105569" y="168274"/>
                    <a:pt x="90488" y="179387"/>
                    <a:pt x="119063" y="153987"/>
                  </a:cubicBezTo>
                  <a:cubicBezTo>
                    <a:pt x="147638" y="128587"/>
                    <a:pt x="207963" y="65087"/>
                    <a:pt x="257175" y="39687"/>
                  </a:cubicBezTo>
                  <a:cubicBezTo>
                    <a:pt x="306387" y="14287"/>
                    <a:pt x="403226" y="0"/>
                    <a:pt x="414338" y="1587"/>
                  </a:cubicBezTo>
                  <a:cubicBezTo>
                    <a:pt x="425450" y="3174"/>
                    <a:pt x="353219" y="34131"/>
                    <a:pt x="323850" y="49212"/>
                  </a:cubicBezTo>
                  <a:cubicBezTo>
                    <a:pt x="294481" y="64293"/>
                    <a:pt x="267494" y="69849"/>
                    <a:pt x="238125" y="92074"/>
                  </a:cubicBezTo>
                  <a:cubicBezTo>
                    <a:pt x="208756" y="114299"/>
                    <a:pt x="169863" y="161131"/>
                    <a:pt x="147638" y="182562"/>
                  </a:cubicBezTo>
                  <a:cubicBezTo>
                    <a:pt x="125413" y="203993"/>
                    <a:pt x="111919" y="210343"/>
                    <a:pt x="104775" y="220662"/>
                  </a:cubicBezTo>
                  <a:cubicBezTo>
                    <a:pt x="97631" y="230981"/>
                    <a:pt x="115094" y="223837"/>
                    <a:pt x="104775" y="244474"/>
                  </a:cubicBezTo>
                  <a:cubicBezTo>
                    <a:pt x="94456" y="265112"/>
                    <a:pt x="68659" y="304799"/>
                    <a:pt x="42863" y="34448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4" name="フリーフォーム 63"/>
            <p:cNvSpPr/>
            <p:nvPr/>
          </p:nvSpPr>
          <p:spPr>
            <a:xfrm rot="21178724">
              <a:off x="6036512" y="1632743"/>
              <a:ext cx="180974" cy="212725"/>
            </a:xfrm>
            <a:custGeom>
              <a:avLst/>
              <a:gdLst>
                <a:gd name="connsiteX0" fmla="*/ 4762 w 180974"/>
                <a:gd name="connsiteY0" fmla="*/ 210344 h 212725"/>
                <a:gd name="connsiteX1" fmla="*/ 23812 w 180974"/>
                <a:gd name="connsiteY1" fmla="*/ 157956 h 212725"/>
                <a:gd name="connsiteX2" fmla="*/ 52387 w 180974"/>
                <a:gd name="connsiteY2" fmla="*/ 115094 h 212725"/>
                <a:gd name="connsiteX3" fmla="*/ 76200 w 180974"/>
                <a:gd name="connsiteY3" fmla="*/ 62706 h 212725"/>
                <a:gd name="connsiteX4" fmla="*/ 114300 w 180974"/>
                <a:gd name="connsiteY4" fmla="*/ 29369 h 212725"/>
                <a:gd name="connsiteX5" fmla="*/ 176212 w 180974"/>
                <a:gd name="connsiteY5" fmla="*/ 794 h 212725"/>
                <a:gd name="connsiteX6" fmla="*/ 142875 w 180974"/>
                <a:gd name="connsiteY6" fmla="*/ 34131 h 212725"/>
                <a:gd name="connsiteX7" fmla="*/ 123825 w 180974"/>
                <a:gd name="connsiteY7" fmla="*/ 62706 h 212725"/>
                <a:gd name="connsiteX8" fmla="*/ 90487 w 180974"/>
                <a:gd name="connsiteY8" fmla="*/ 105569 h 212725"/>
                <a:gd name="connsiteX9" fmla="*/ 52387 w 180974"/>
                <a:gd name="connsiteY9" fmla="*/ 172244 h 212725"/>
                <a:gd name="connsiteX10" fmla="*/ 4762 w 180974"/>
                <a:gd name="connsiteY10" fmla="*/ 210344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4" h="212725">
                  <a:moveTo>
                    <a:pt x="4762" y="210344"/>
                  </a:moveTo>
                  <a:cubicBezTo>
                    <a:pt x="0" y="207963"/>
                    <a:pt x="15875" y="173831"/>
                    <a:pt x="23812" y="157956"/>
                  </a:cubicBezTo>
                  <a:cubicBezTo>
                    <a:pt x="31749" y="142081"/>
                    <a:pt x="43656" y="130969"/>
                    <a:pt x="52387" y="115094"/>
                  </a:cubicBezTo>
                  <a:cubicBezTo>
                    <a:pt x="61118" y="99219"/>
                    <a:pt x="65881" y="76993"/>
                    <a:pt x="76200" y="62706"/>
                  </a:cubicBezTo>
                  <a:cubicBezTo>
                    <a:pt x="86519" y="48419"/>
                    <a:pt x="97631" y="39688"/>
                    <a:pt x="114300" y="29369"/>
                  </a:cubicBezTo>
                  <a:cubicBezTo>
                    <a:pt x="130969" y="19050"/>
                    <a:pt x="171450" y="0"/>
                    <a:pt x="176212" y="794"/>
                  </a:cubicBezTo>
                  <a:cubicBezTo>
                    <a:pt x="180974" y="1588"/>
                    <a:pt x="151606" y="23812"/>
                    <a:pt x="142875" y="34131"/>
                  </a:cubicBezTo>
                  <a:cubicBezTo>
                    <a:pt x="134144" y="44450"/>
                    <a:pt x="132556" y="50800"/>
                    <a:pt x="123825" y="62706"/>
                  </a:cubicBezTo>
                  <a:cubicBezTo>
                    <a:pt x="115094" y="74612"/>
                    <a:pt x="102393" y="87313"/>
                    <a:pt x="90487" y="105569"/>
                  </a:cubicBezTo>
                  <a:cubicBezTo>
                    <a:pt x="78581" y="123825"/>
                    <a:pt x="59531" y="151607"/>
                    <a:pt x="52387" y="172244"/>
                  </a:cubicBezTo>
                  <a:cubicBezTo>
                    <a:pt x="45243" y="192881"/>
                    <a:pt x="9524" y="212725"/>
                    <a:pt x="4762" y="210344"/>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4" name="グループ化 80"/>
            <p:cNvGrpSpPr/>
            <p:nvPr/>
          </p:nvGrpSpPr>
          <p:grpSpPr>
            <a:xfrm>
              <a:off x="5131635" y="3747834"/>
              <a:ext cx="151531" cy="752736"/>
              <a:chOff x="3187059" y="3290635"/>
              <a:chExt cx="112468" cy="659113"/>
            </a:xfrm>
            <a:grpFill/>
          </p:grpSpPr>
          <p:sp>
            <p:nvSpPr>
              <p:cNvPr id="82" name="フリーフォーム 81"/>
              <p:cNvSpPr/>
              <p:nvPr/>
            </p:nvSpPr>
            <p:spPr bwMode="auto">
              <a:xfrm rot="6846953" flipH="1">
                <a:off x="3211028" y="3302097"/>
                <a:ext cx="92642" cy="69717"/>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 name="フリーフォーム 82"/>
              <p:cNvSpPr/>
              <p:nvPr/>
            </p:nvSpPr>
            <p:spPr bwMode="auto">
              <a:xfrm rot="6846953" flipH="1">
                <a:off x="3229105" y="3403099"/>
                <a:ext cx="86179" cy="48186"/>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フリーフォーム 83"/>
              <p:cNvSpPr/>
              <p:nvPr/>
            </p:nvSpPr>
            <p:spPr bwMode="auto">
              <a:xfrm rot="5189860" flipH="1">
                <a:off x="3188051" y="3507272"/>
                <a:ext cx="149736" cy="41010"/>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フリーフォーム 84"/>
              <p:cNvSpPr/>
              <p:nvPr/>
            </p:nvSpPr>
            <p:spPr bwMode="auto">
              <a:xfrm rot="4617504" flipH="1">
                <a:off x="3138153" y="3660108"/>
                <a:ext cx="229451" cy="93297"/>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フリーフォーム 85"/>
              <p:cNvSpPr/>
              <p:nvPr/>
            </p:nvSpPr>
            <p:spPr bwMode="auto">
              <a:xfrm rot="7572274" flipH="1">
                <a:off x="3124260" y="3853116"/>
                <a:ext cx="159431" cy="33833"/>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cxnSp>
        <p:nvCxnSpPr>
          <p:cNvPr id="124" name="直線コネクタ 123"/>
          <p:cNvCxnSpPr/>
          <p:nvPr/>
        </p:nvCxnSpPr>
        <p:spPr>
          <a:xfrm>
            <a:off x="4902225" y="4129088"/>
            <a:ext cx="955675"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V="1">
            <a:off x="3702075" y="4572000"/>
            <a:ext cx="2163762" cy="1214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V="1">
            <a:off x="2708300" y="4098925"/>
            <a:ext cx="2163762" cy="1214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a:off x="2732112" y="5314950"/>
            <a:ext cx="955675"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rot="5400000">
            <a:off x="3318694" y="6179344"/>
            <a:ext cx="7858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rot="5400000">
            <a:off x="2332855" y="5723732"/>
            <a:ext cx="7858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flipV="1">
            <a:off x="4959375" y="485775"/>
            <a:ext cx="2163762" cy="1214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flipV="1">
            <a:off x="5908700" y="942975"/>
            <a:ext cx="2163762" cy="1214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右矢印 89"/>
          <p:cNvSpPr/>
          <p:nvPr/>
        </p:nvSpPr>
        <p:spPr>
          <a:xfrm rot="8933703">
            <a:off x="3379812" y="4868863"/>
            <a:ext cx="1114425" cy="457200"/>
          </a:xfrm>
          <a:prstGeom prst="rightArrow">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1" name="右矢印 90"/>
          <p:cNvSpPr/>
          <p:nvPr/>
        </p:nvSpPr>
        <p:spPr>
          <a:xfrm rot="19813313">
            <a:off x="5697562" y="1174750"/>
            <a:ext cx="1114425" cy="457200"/>
          </a:xfrm>
          <a:prstGeom prst="rightArrow">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424" name="テキスト ボックス 92"/>
          <p:cNvSpPr txBox="1">
            <a:spLocks noChangeArrowheads="1"/>
          </p:cNvSpPr>
          <p:nvPr/>
        </p:nvSpPr>
        <p:spPr bwMode="auto">
          <a:xfrm>
            <a:off x="3779862" y="3214688"/>
            <a:ext cx="500063" cy="1323975"/>
          </a:xfrm>
          <a:prstGeom prst="rect">
            <a:avLst/>
          </a:prstGeom>
          <a:noFill/>
          <a:ln w="9525">
            <a:noFill/>
            <a:miter lim="800000"/>
            <a:headEnd/>
            <a:tailEnd/>
          </a:ln>
        </p:spPr>
        <p:txBody>
          <a:bodyPr>
            <a:spAutoFit/>
          </a:bodyPr>
          <a:lstStyle/>
          <a:p>
            <a:r>
              <a:rPr lang="en-US" altLang="ja-JP" sz="8000">
                <a:latin typeface="Calibri" pitchFamily="34" charset="0"/>
              </a:rPr>
              <a:t>?</a:t>
            </a:r>
            <a:endParaRPr lang="ja-JP" altLang="en-US" sz="8000">
              <a:latin typeface="Calibri" pitchFamily="34" charset="0"/>
            </a:endParaRPr>
          </a:p>
        </p:txBody>
      </p:sp>
      <p:sp>
        <p:nvSpPr>
          <p:cNvPr id="58" name="テキスト ボックス 32"/>
          <p:cNvSpPr txBox="1">
            <a:spLocks noChangeArrowheads="1"/>
          </p:cNvSpPr>
          <p:nvPr/>
        </p:nvSpPr>
        <p:spPr bwMode="auto">
          <a:xfrm>
            <a:off x="428624" y="428625"/>
            <a:ext cx="5000632" cy="584775"/>
          </a:xfrm>
          <a:prstGeom prst="rect">
            <a:avLst/>
          </a:prstGeom>
          <a:noFill/>
          <a:ln w="9525">
            <a:noFill/>
            <a:miter lim="800000"/>
            <a:headEnd/>
            <a:tailEnd/>
          </a:ln>
        </p:spPr>
        <p:txBody>
          <a:bodyPr wrap="square">
            <a:spAutoFit/>
          </a:bodyPr>
          <a:lstStyle/>
          <a:p>
            <a:pPr marL="514350" indent="-514350">
              <a:buAutoNum type="arabicPeriod" startAt="2"/>
            </a:pPr>
            <a:r>
              <a:rPr lang="en-US" altLang="ja-JP" sz="3200" dirty="0" smtClean="0">
                <a:latin typeface="Calibri" pitchFamily="34" charset="0"/>
              </a:rPr>
              <a:t>Problem-solving situation</a:t>
            </a:r>
            <a:endParaRPr lang="ja-JP" altLang="en-US" sz="3200"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descr="C:\Users\toru\Desktop\DSCN0484.JPG"/>
          <p:cNvPicPr>
            <a:picLocks noChangeAspect="1" noChangeArrowheads="1"/>
          </p:cNvPicPr>
          <p:nvPr/>
        </p:nvPicPr>
        <p:blipFill>
          <a:blip r:embed="rId3" cstate="print"/>
          <a:srcRect/>
          <a:stretch>
            <a:fillRect/>
          </a:stretch>
        </p:blipFill>
        <p:spPr bwMode="auto">
          <a:xfrm>
            <a:off x="1714480" y="1291427"/>
            <a:ext cx="5572143" cy="5209407"/>
          </a:xfrm>
          <a:prstGeom prst="rect">
            <a:avLst/>
          </a:prstGeom>
          <a:noFill/>
          <a:ln w="9525">
            <a:noFill/>
            <a:miter lim="800000"/>
            <a:headEnd/>
            <a:tailEnd/>
          </a:ln>
        </p:spPr>
      </p:pic>
      <p:sp>
        <p:nvSpPr>
          <p:cNvPr id="4" name="テキスト ボックス 67"/>
          <p:cNvSpPr txBox="1">
            <a:spLocks noChangeArrowheads="1"/>
          </p:cNvSpPr>
          <p:nvPr/>
        </p:nvSpPr>
        <p:spPr bwMode="auto">
          <a:xfrm>
            <a:off x="357188" y="415925"/>
            <a:ext cx="5000625" cy="584200"/>
          </a:xfrm>
          <a:prstGeom prst="rect">
            <a:avLst/>
          </a:prstGeom>
          <a:noFill/>
          <a:ln w="9525">
            <a:noFill/>
            <a:miter lim="800000"/>
            <a:headEnd/>
            <a:tailEnd/>
          </a:ln>
        </p:spPr>
        <p:txBody>
          <a:bodyPr>
            <a:spAutoFit/>
          </a:bodyPr>
          <a:lstStyle/>
          <a:p>
            <a:r>
              <a:rPr lang="en-US" altLang="ja-JP" sz="3200" dirty="0">
                <a:latin typeface="Calibri" pitchFamily="34" charset="0"/>
              </a:rPr>
              <a:t>3</a:t>
            </a:r>
            <a:r>
              <a:rPr lang="en-US" altLang="ja-JP" sz="3200" dirty="0" smtClean="0">
                <a:latin typeface="Calibri" pitchFamily="34" charset="0"/>
              </a:rPr>
              <a:t>.  </a:t>
            </a:r>
            <a:r>
              <a:rPr lang="en-US" altLang="ja-JP" sz="3200" dirty="0">
                <a:latin typeface="Calibri" pitchFamily="34" charset="0"/>
              </a:rPr>
              <a:t>Stair descent experiment</a:t>
            </a:r>
            <a:endParaRPr lang="ja-JP" altLang="en-US" sz="3200"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ormal_initial.wmv">
            <a:hlinkClick r:id="" action="ppaction://media"/>
          </p:cNvPr>
          <p:cNvPicPr>
            <a:picLocks noRot="1" noChangeAspect="1"/>
          </p:cNvPicPr>
          <p:nvPr>
            <a:videoFile r:link="rId1"/>
          </p:nvPr>
        </p:nvPicPr>
        <p:blipFill>
          <a:blip r:embed="rId3" cstate="print"/>
          <a:stretch>
            <a:fillRect/>
          </a:stretch>
        </p:blipFill>
        <p:spPr>
          <a:xfrm>
            <a:off x="1643042" y="1285860"/>
            <a:ext cx="5929354" cy="444701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normal_Rm.wmv">
            <a:hlinkClick r:id="" action="ppaction://media"/>
          </p:cNvPr>
          <p:cNvPicPr>
            <a:picLocks noRot="1" noChangeAspect="1"/>
          </p:cNvPicPr>
          <p:nvPr>
            <a:videoFile r:link="rId1"/>
          </p:nvPr>
        </p:nvPicPr>
        <p:blipFill>
          <a:blip r:embed="rId3" cstate="print"/>
          <a:stretch>
            <a:fillRect/>
          </a:stretch>
        </p:blipFill>
        <p:spPr>
          <a:xfrm>
            <a:off x="1643042" y="1142984"/>
            <a:ext cx="5929354" cy="444701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32"/>
          <p:cNvSpPr txBox="1">
            <a:spLocks noChangeArrowheads="1"/>
          </p:cNvSpPr>
          <p:nvPr/>
        </p:nvSpPr>
        <p:spPr bwMode="auto">
          <a:xfrm>
            <a:off x="428625" y="415925"/>
            <a:ext cx="3076575" cy="579438"/>
          </a:xfrm>
          <a:prstGeom prst="rect">
            <a:avLst/>
          </a:prstGeom>
          <a:noFill/>
          <a:ln w="9525">
            <a:noFill/>
            <a:miter lim="800000"/>
            <a:headEnd/>
            <a:tailEnd/>
          </a:ln>
        </p:spPr>
        <p:txBody>
          <a:bodyPr>
            <a:spAutoFit/>
          </a:bodyPr>
          <a:lstStyle/>
          <a:p>
            <a:r>
              <a:rPr lang="en-US" altLang="ja-JP" sz="3200" dirty="0">
                <a:latin typeface="Calibri" pitchFamily="34" charset="0"/>
              </a:rPr>
              <a:t>1.  Timetable</a:t>
            </a:r>
            <a:endParaRPr lang="ja-JP" altLang="en-US" sz="3200" dirty="0">
              <a:latin typeface="Calibri" pitchFamily="34" charset="0"/>
            </a:endParaRPr>
          </a:p>
        </p:txBody>
      </p:sp>
      <p:sp>
        <p:nvSpPr>
          <p:cNvPr id="3075" name="テキスト ボックス 2"/>
          <p:cNvSpPr txBox="1">
            <a:spLocks noChangeArrowheads="1"/>
          </p:cNvSpPr>
          <p:nvPr/>
        </p:nvSpPr>
        <p:spPr bwMode="auto">
          <a:xfrm>
            <a:off x="1285875" y="1458913"/>
            <a:ext cx="6929438" cy="4075112"/>
          </a:xfrm>
          <a:prstGeom prst="rect">
            <a:avLst/>
          </a:prstGeom>
          <a:noFill/>
          <a:ln w="9525">
            <a:noFill/>
            <a:miter lim="800000"/>
            <a:headEnd/>
            <a:tailEnd/>
          </a:ln>
        </p:spPr>
        <p:txBody>
          <a:bodyPr>
            <a:spAutoFit/>
          </a:bodyPr>
          <a:lstStyle/>
          <a:p>
            <a:pPr>
              <a:lnSpc>
                <a:spcPts val="5000"/>
              </a:lnSpc>
            </a:pPr>
            <a:r>
              <a:rPr lang="en-US" altLang="ja-JP" sz="2800">
                <a:latin typeface="Calibri" pitchFamily="34" charset="0"/>
              </a:rPr>
              <a:t>Presentations</a:t>
            </a:r>
          </a:p>
          <a:p>
            <a:pPr>
              <a:lnSpc>
                <a:spcPts val="5000"/>
              </a:lnSpc>
            </a:pPr>
            <a:r>
              <a:rPr lang="en-US" altLang="ja-JP" sz="2800">
                <a:latin typeface="Calibri" pitchFamily="34" charset="0"/>
              </a:rPr>
              <a:t>    10:10-10:30  Tohru Moriyama (Pill bug)</a:t>
            </a:r>
          </a:p>
          <a:p>
            <a:pPr>
              <a:lnSpc>
                <a:spcPts val="4000"/>
              </a:lnSpc>
            </a:pPr>
            <a:r>
              <a:rPr lang="en-US" altLang="ja-JP" sz="2800">
                <a:latin typeface="Calibri" pitchFamily="34" charset="0"/>
              </a:rPr>
              <a:t>    10:30-10:50  Masao Migita      (Starfish)</a:t>
            </a:r>
          </a:p>
          <a:p>
            <a:pPr>
              <a:lnSpc>
                <a:spcPts val="4000"/>
              </a:lnSpc>
            </a:pPr>
            <a:r>
              <a:rPr lang="en-US" altLang="ja-JP" sz="2800">
                <a:latin typeface="Calibri" pitchFamily="34" charset="0"/>
              </a:rPr>
              <a:t>    10:50-11:10  Shin Maruyama   (Human)</a:t>
            </a:r>
          </a:p>
          <a:p>
            <a:endParaRPr lang="en-US" altLang="ja-JP" sz="2800">
              <a:latin typeface="Calibri" pitchFamily="34" charset="0"/>
            </a:endParaRPr>
          </a:p>
          <a:p>
            <a:pPr>
              <a:lnSpc>
                <a:spcPts val="5000"/>
              </a:lnSpc>
            </a:pPr>
            <a:r>
              <a:rPr lang="en-US" altLang="ja-JP" sz="2800">
                <a:latin typeface="Calibri" pitchFamily="34" charset="0"/>
              </a:rPr>
              <a:t>Discussion and Questions</a:t>
            </a:r>
          </a:p>
          <a:p>
            <a:pPr>
              <a:lnSpc>
                <a:spcPts val="5000"/>
              </a:lnSpc>
            </a:pPr>
            <a:r>
              <a:rPr lang="en-US" altLang="ja-JP" sz="2800">
                <a:latin typeface="Calibri" pitchFamily="34" charset="0"/>
              </a:rPr>
              <a:t>    11:10-11:30</a:t>
            </a:r>
            <a:r>
              <a:rPr lang="en-US" altLang="ja-JP" sz="2800">
                <a:solidFill>
                  <a:srgbClr val="FF0000"/>
                </a:solidFill>
                <a:latin typeface="Calibri" pitchFamily="34" charset="0"/>
              </a:rPr>
              <a:t>  </a:t>
            </a:r>
            <a:r>
              <a:rPr lang="en-US" altLang="ja-JP" sz="2800">
                <a:latin typeface="Calibri" pitchFamily="34" charset="0"/>
              </a:rPr>
              <a:t>Nobuhiro Furuyama</a:t>
            </a:r>
            <a:endParaRPr lang="ja-JP" altLang="en-US" sz="280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ormal_fall.wmv">
            <a:hlinkClick r:id="" action="ppaction://media"/>
          </p:cNvPr>
          <p:cNvPicPr>
            <a:picLocks noRot="1" noChangeAspect="1"/>
          </p:cNvPicPr>
          <p:nvPr>
            <a:videoFile r:link="rId1"/>
          </p:nvPr>
        </p:nvPicPr>
        <p:blipFill>
          <a:blip r:embed="rId3" cstate="print"/>
          <a:stretch>
            <a:fillRect/>
          </a:stretch>
        </p:blipFill>
        <p:spPr>
          <a:xfrm>
            <a:off x="1571604" y="1125124"/>
            <a:ext cx="5929354" cy="444701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線コネクタ 45"/>
          <p:cNvCxnSpPr/>
          <p:nvPr/>
        </p:nvCxnSpPr>
        <p:spPr>
          <a:xfrm>
            <a:off x="3881438" y="1706563"/>
            <a:ext cx="955675"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4795838" y="2163763"/>
            <a:ext cx="41275" cy="2425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3836988" y="1703388"/>
            <a:ext cx="41275" cy="2424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グループ化 88"/>
          <p:cNvGrpSpPr/>
          <p:nvPr/>
        </p:nvGrpSpPr>
        <p:grpSpPr>
          <a:xfrm>
            <a:off x="3281343" y="1858418"/>
            <a:ext cx="1519784" cy="2900194"/>
            <a:chOff x="4970755" y="1600376"/>
            <a:chExt cx="1519784" cy="2900194"/>
          </a:xfrm>
          <a:solidFill>
            <a:schemeClr val="bg1"/>
          </a:solidFill>
        </p:grpSpPr>
        <p:grpSp>
          <p:nvGrpSpPr>
            <p:cNvPr id="22" name="グループ化 79"/>
            <p:cNvGrpSpPr/>
            <p:nvPr/>
          </p:nvGrpSpPr>
          <p:grpSpPr>
            <a:xfrm rot="1170854">
              <a:off x="4970755" y="3684101"/>
              <a:ext cx="151531" cy="752736"/>
              <a:chOff x="3187059" y="3290635"/>
              <a:chExt cx="112468" cy="659113"/>
            </a:xfrm>
            <a:grpFill/>
          </p:grpSpPr>
          <p:sp>
            <p:nvSpPr>
              <p:cNvPr id="72" name="フリーフォーム 71"/>
              <p:cNvSpPr/>
              <p:nvPr/>
            </p:nvSpPr>
            <p:spPr bwMode="auto">
              <a:xfrm rot="6846953" flipH="1">
                <a:off x="3211028" y="3302097"/>
                <a:ext cx="92642" cy="69717"/>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フリーフォーム 72"/>
              <p:cNvSpPr/>
              <p:nvPr/>
            </p:nvSpPr>
            <p:spPr bwMode="auto">
              <a:xfrm rot="6846953" flipH="1">
                <a:off x="3229105" y="3403099"/>
                <a:ext cx="86179" cy="48186"/>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フリーフォーム 73"/>
              <p:cNvSpPr/>
              <p:nvPr/>
            </p:nvSpPr>
            <p:spPr bwMode="auto">
              <a:xfrm rot="5189860" flipH="1">
                <a:off x="3188051" y="3507272"/>
                <a:ext cx="149736" cy="41010"/>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フリーフォーム 74"/>
              <p:cNvSpPr/>
              <p:nvPr/>
            </p:nvSpPr>
            <p:spPr bwMode="auto">
              <a:xfrm rot="4617504" flipH="1">
                <a:off x="3138153" y="3660108"/>
                <a:ext cx="229451" cy="93297"/>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9" name="フリーフォーム 78"/>
              <p:cNvSpPr/>
              <p:nvPr/>
            </p:nvSpPr>
            <p:spPr bwMode="auto">
              <a:xfrm rot="7572274" flipH="1">
                <a:off x="3124260" y="3853116"/>
                <a:ext cx="159431" cy="33833"/>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 name="フリーフォーム 2"/>
            <p:cNvSpPr/>
            <p:nvPr/>
          </p:nvSpPr>
          <p:spPr>
            <a:xfrm rot="6524784">
              <a:off x="4963659" y="3554336"/>
              <a:ext cx="343353" cy="190820"/>
            </a:xfrm>
            <a:custGeom>
              <a:avLst/>
              <a:gdLst>
                <a:gd name="connsiteX0" fmla="*/ 469900 w 469900"/>
                <a:gd name="connsiteY0" fmla="*/ 166158 h 300566"/>
                <a:gd name="connsiteX1" fmla="*/ 438150 w 469900"/>
                <a:gd name="connsiteY1" fmla="*/ 77258 h 300566"/>
                <a:gd name="connsiteX2" fmla="*/ 400050 w 469900"/>
                <a:gd name="connsiteY2" fmla="*/ 13758 h 300566"/>
                <a:gd name="connsiteX3" fmla="*/ 279400 w 469900"/>
                <a:gd name="connsiteY3" fmla="*/ 1058 h 300566"/>
                <a:gd name="connsiteX4" fmla="*/ 228600 w 469900"/>
                <a:gd name="connsiteY4" fmla="*/ 20108 h 300566"/>
                <a:gd name="connsiteX5" fmla="*/ 177800 w 469900"/>
                <a:gd name="connsiteY5" fmla="*/ 58208 h 300566"/>
                <a:gd name="connsiteX6" fmla="*/ 127000 w 469900"/>
                <a:gd name="connsiteY6" fmla="*/ 128058 h 300566"/>
                <a:gd name="connsiteX7" fmla="*/ 76200 w 469900"/>
                <a:gd name="connsiteY7" fmla="*/ 223308 h 300566"/>
                <a:gd name="connsiteX8" fmla="*/ 38100 w 469900"/>
                <a:gd name="connsiteY8" fmla="*/ 267758 h 300566"/>
                <a:gd name="connsiteX9" fmla="*/ 6350 w 469900"/>
                <a:gd name="connsiteY9" fmla="*/ 274108 h 300566"/>
                <a:gd name="connsiteX10" fmla="*/ 76200 w 469900"/>
                <a:gd name="connsiteY10" fmla="*/ 299508 h 300566"/>
                <a:gd name="connsiteX11" fmla="*/ 171450 w 469900"/>
                <a:gd name="connsiteY11" fmla="*/ 280458 h 300566"/>
                <a:gd name="connsiteX12" fmla="*/ 292100 w 469900"/>
                <a:gd name="connsiteY12" fmla="*/ 248708 h 300566"/>
                <a:gd name="connsiteX13" fmla="*/ 368300 w 469900"/>
                <a:gd name="connsiteY13" fmla="*/ 236008 h 300566"/>
                <a:gd name="connsiteX14" fmla="*/ 438150 w 469900"/>
                <a:gd name="connsiteY14" fmla="*/ 210608 h 300566"/>
                <a:gd name="connsiteX15" fmla="*/ 469900 w 469900"/>
                <a:gd name="connsiteY15" fmla="*/ 166158 h 300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9900" h="300566">
                  <a:moveTo>
                    <a:pt x="469900" y="166158"/>
                  </a:moveTo>
                  <a:cubicBezTo>
                    <a:pt x="469900" y="143933"/>
                    <a:pt x="449792" y="102658"/>
                    <a:pt x="438150" y="77258"/>
                  </a:cubicBezTo>
                  <a:cubicBezTo>
                    <a:pt x="426508" y="51858"/>
                    <a:pt x="426508" y="26458"/>
                    <a:pt x="400050" y="13758"/>
                  </a:cubicBezTo>
                  <a:cubicBezTo>
                    <a:pt x="373592" y="1058"/>
                    <a:pt x="307975" y="0"/>
                    <a:pt x="279400" y="1058"/>
                  </a:cubicBezTo>
                  <a:cubicBezTo>
                    <a:pt x="250825" y="2116"/>
                    <a:pt x="245533" y="10583"/>
                    <a:pt x="228600" y="20108"/>
                  </a:cubicBezTo>
                  <a:cubicBezTo>
                    <a:pt x="211667" y="29633"/>
                    <a:pt x="194733" y="40216"/>
                    <a:pt x="177800" y="58208"/>
                  </a:cubicBezTo>
                  <a:cubicBezTo>
                    <a:pt x="160867" y="76200"/>
                    <a:pt x="143933" y="100541"/>
                    <a:pt x="127000" y="128058"/>
                  </a:cubicBezTo>
                  <a:cubicBezTo>
                    <a:pt x="110067" y="155575"/>
                    <a:pt x="91017" y="200025"/>
                    <a:pt x="76200" y="223308"/>
                  </a:cubicBezTo>
                  <a:cubicBezTo>
                    <a:pt x="61383" y="246591"/>
                    <a:pt x="49742" y="259291"/>
                    <a:pt x="38100" y="267758"/>
                  </a:cubicBezTo>
                  <a:cubicBezTo>
                    <a:pt x="26458" y="276225"/>
                    <a:pt x="0" y="268816"/>
                    <a:pt x="6350" y="274108"/>
                  </a:cubicBezTo>
                  <a:cubicBezTo>
                    <a:pt x="12700" y="279400"/>
                    <a:pt x="48683" y="298450"/>
                    <a:pt x="76200" y="299508"/>
                  </a:cubicBezTo>
                  <a:cubicBezTo>
                    <a:pt x="103717" y="300566"/>
                    <a:pt x="135467" y="288925"/>
                    <a:pt x="171450" y="280458"/>
                  </a:cubicBezTo>
                  <a:cubicBezTo>
                    <a:pt x="207433" y="271991"/>
                    <a:pt x="259292" y="256116"/>
                    <a:pt x="292100" y="248708"/>
                  </a:cubicBezTo>
                  <a:cubicBezTo>
                    <a:pt x="324908" y="241300"/>
                    <a:pt x="343958" y="242358"/>
                    <a:pt x="368300" y="236008"/>
                  </a:cubicBezTo>
                  <a:cubicBezTo>
                    <a:pt x="392642" y="229658"/>
                    <a:pt x="422275" y="222250"/>
                    <a:pt x="438150" y="210608"/>
                  </a:cubicBezTo>
                  <a:cubicBezTo>
                    <a:pt x="454025" y="198966"/>
                    <a:pt x="469900" y="188383"/>
                    <a:pt x="469900" y="166158"/>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フリーフォーム 3"/>
            <p:cNvSpPr/>
            <p:nvPr/>
          </p:nvSpPr>
          <p:spPr>
            <a:xfrm rot="7156612">
              <a:off x="5095065" y="3229471"/>
              <a:ext cx="528645" cy="652416"/>
            </a:xfrm>
            <a:custGeom>
              <a:avLst/>
              <a:gdLst>
                <a:gd name="connsiteX0" fmla="*/ 867833 w 874183"/>
                <a:gd name="connsiteY0" fmla="*/ 423333 h 1027641"/>
                <a:gd name="connsiteX1" fmla="*/ 848783 w 874183"/>
                <a:gd name="connsiteY1" fmla="*/ 353483 h 1027641"/>
                <a:gd name="connsiteX2" fmla="*/ 810683 w 874183"/>
                <a:gd name="connsiteY2" fmla="*/ 258233 h 1027641"/>
                <a:gd name="connsiteX3" fmla="*/ 721783 w 874183"/>
                <a:gd name="connsiteY3" fmla="*/ 156633 h 1027641"/>
                <a:gd name="connsiteX4" fmla="*/ 607483 w 874183"/>
                <a:gd name="connsiteY4" fmla="*/ 93133 h 1027641"/>
                <a:gd name="connsiteX5" fmla="*/ 480483 w 874183"/>
                <a:gd name="connsiteY5" fmla="*/ 35983 h 1027641"/>
                <a:gd name="connsiteX6" fmla="*/ 359833 w 874183"/>
                <a:gd name="connsiteY6" fmla="*/ 4233 h 1027641"/>
                <a:gd name="connsiteX7" fmla="*/ 315383 w 874183"/>
                <a:gd name="connsiteY7" fmla="*/ 10583 h 1027641"/>
                <a:gd name="connsiteX8" fmla="*/ 334433 w 874183"/>
                <a:gd name="connsiteY8" fmla="*/ 67733 h 1027641"/>
                <a:gd name="connsiteX9" fmla="*/ 353483 w 874183"/>
                <a:gd name="connsiteY9" fmla="*/ 162983 h 1027641"/>
                <a:gd name="connsiteX10" fmla="*/ 366183 w 874183"/>
                <a:gd name="connsiteY10" fmla="*/ 245533 h 1027641"/>
                <a:gd name="connsiteX11" fmla="*/ 334433 w 874183"/>
                <a:gd name="connsiteY11" fmla="*/ 372533 h 1027641"/>
                <a:gd name="connsiteX12" fmla="*/ 289983 w 874183"/>
                <a:gd name="connsiteY12" fmla="*/ 474133 h 1027641"/>
                <a:gd name="connsiteX13" fmla="*/ 194733 w 874183"/>
                <a:gd name="connsiteY13" fmla="*/ 683683 h 1027641"/>
                <a:gd name="connsiteX14" fmla="*/ 137583 w 874183"/>
                <a:gd name="connsiteY14" fmla="*/ 778933 h 1027641"/>
                <a:gd name="connsiteX15" fmla="*/ 74083 w 874183"/>
                <a:gd name="connsiteY15" fmla="*/ 931333 h 1027641"/>
                <a:gd name="connsiteX16" fmla="*/ 4233 w 874183"/>
                <a:gd name="connsiteY16" fmla="*/ 1013883 h 1027641"/>
                <a:gd name="connsiteX17" fmla="*/ 48683 w 874183"/>
                <a:gd name="connsiteY17" fmla="*/ 1013883 h 1027641"/>
                <a:gd name="connsiteX18" fmla="*/ 194733 w 874183"/>
                <a:gd name="connsiteY18" fmla="*/ 1001183 h 1027641"/>
                <a:gd name="connsiteX19" fmla="*/ 353483 w 874183"/>
                <a:gd name="connsiteY19" fmla="*/ 963083 h 1027641"/>
                <a:gd name="connsiteX20" fmla="*/ 518583 w 874183"/>
                <a:gd name="connsiteY20" fmla="*/ 924983 h 1027641"/>
                <a:gd name="connsiteX21" fmla="*/ 620183 w 874183"/>
                <a:gd name="connsiteY21" fmla="*/ 734483 h 1027641"/>
                <a:gd name="connsiteX22" fmla="*/ 670983 w 874183"/>
                <a:gd name="connsiteY22" fmla="*/ 620183 h 1027641"/>
                <a:gd name="connsiteX23" fmla="*/ 728133 w 874183"/>
                <a:gd name="connsiteY23" fmla="*/ 537633 h 1027641"/>
                <a:gd name="connsiteX24" fmla="*/ 810683 w 874183"/>
                <a:gd name="connsiteY24" fmla="*/ 467783 h 1027641"/>
                <a:gd name="connsiteX25" fmla="*/ 867833 w 874183"/>
                <a:gd name="connsiteY25" fmla="*/ 423333 h 102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4183" h="1027641">
                  <a:moveTo>
                    <a:pt x="867833" y="423333"/>
                  </a:moveTo>
                  <a:cubicBezTo>
                    <a:pt x="874183" y="404283"/>
                    <a:pt x="858308" y="381000"/>
                    <a:pt x="848783" y="353483"/>
                  </a:cubicBezTo>
                  <a:cubicBezTo>
                    <a:pt x="839258" y="325966"/>
                    <a:pt x="831850" y="291041"/>
                    <a:pt x="810683" y="258233"/>
                  </a:cubicBezTo>
                  <a:cubicBezTo>
                    <a:pt x="789516" y="225425"/>
                    <a:pt x="755650" y="184150"/>
                    <a:pt x="721783" y="156633"/>
                  </a:cubicBezTo>
                  <a:cubicBezTo>
                    <a:pt x="687916" y="129116"/>
                    <a:pt x="647700" y="113241"/>
                    <a:pt x="607483" y="93133"/>
                  </a:cubicBezTo>
                  <a:cubicBezTo>
                    <a:pt x="567266" y="73025"/>
                    <a:pt x="521758" y="50800"/>
                    <a:pt x="480483" y="35983"/>
                  </a:cubicBezTo>
                  <a:cubicBezTo>
                    <a:pt x="439208" y="21166"/>
                    <a:pt x="387350" y="8466"/>
                    <a:pt x="359833" y="4233"/>
                  </a:cubicBezTo>
                  <a:cubicBezTo>
                    <a:pt x="332316" y="0"/>
                    <a:pt x="319616" y="0"/>
                    <a:pt x="315383" y="10583"/>
                  </a:cubicBezTo>
                  <a:cubicBezTo>
                    <a:pt x="311150" y="21166"/>
                    <a:pt x="328083" y="42333"/>
                    <a:pt x="334433" y="67733"/>
                  </a:cubicBezTo>
                  <a:cubicBezTo>
                    <a:pt x="340783" y="93133"/>
                    <a:pt x="348191" y="133350"/>
                    <a:pt x="353483" y="162983"/>
                  </a:cubicBezTo>
                  <a:cubicBezTo>
                    <a:pt x="358775" y="192616"/>
                    <a:pt x="369358" y="210608"/>
                    <a:pt x="366183" y="245533"/>
                  </a:cubicBezTo>
                  <a:cubicBezTo>
                    <a:pt x="363008" y="280458"/>
                    <a:pt x="347133" y="334433"/>
                    <a:pt x="334433" y="372533"/>
                  </a:cubicBezTo>
                  <a:cubicBezTo>
                    <a:pt x="321733" y="410633"/>
                    <a:pt x="313266" y="422275"/>
                    <a:pt x="289983" y="474133"/>
                  </a:cubicBezTo>
                  <a:cubicBezTo>
                    <a:pt x="266700" y="525991"/>
                    <a:pt x="220133" y="632883"/>
                    <a:pt x="194733" y="683683"/>
                  </a:cubicBezTo>
                  <a:cubicBezTo>
                    <a:pt x="169333" y="734483"/>
                    <a:pt x="157691" y="737658"/>
                    <a:pt x="137583" y="778933"/>
                  </a:cubicBezTo>
                  <a:cubicBezTo>
                    <a:pt x="117475" y="820208"/>
                    <a:pt x="96308" y="892175"/>
                    <a:pt x="74083" y="931333"/>
                  </a:cubicBezTo>
                  <a:cubicBezTo>
                    <a:pt x="51858" y="970491"/>
                    <a:pt x="8466" y="1000125"/>
                    <a:pt x="4233" y="1013883"/>
                  </a:cubicBezTo>
                  <a:cubicBezTo>
                    <a:pt x="0" y="1027641"/>
                    <a:pt x="16933" y="1016000"/>
                    <a:pt x="48683" y="1013883"/>
                  </a:cubicBezTo>
                  <a:cubicBezTo>
                    <a:pt x="80433" y="1011766"/>
                    <a:pt x="143933" y="1009650"/>
                    <a:pt x="194733" y="1001183"/>
                  </a:cubicBezTo>
                  <a:cubicBezTo>
                    <a:pt x="245533" y="992716"/>
                    <a:pt x="353483" y="963083"/>
                    <a:pt x="353483" y="963083"/>
                  </a:cubicBezTo>
                  <a:cubicBezTo>
                    <a:pt x="407458" y="950383"/>
                    <a:pt x="474133" y="963083"/>
                    <a:pt x="518583" y="924983"/>
                  </a:cubicBezTo>
                  <a:cubicBezTo>
                    <a:pt x="563033" y="886883"/>
                    <a:pt x="594783" y="785283"/>
                    <a:pt x="620183" y="734483"/>
                  </a:cubicBezTo>
                  <a:cubicBezTo>
                    <a:pt x="645583" y="683683"/>
                    <a:pt x="652991" y="652991"/>
                    <a:pt x="670983" y="620183"/>
                  </a:cubicBezTo>
                  <a:cubicBezTo>
                    <a:pt x="688975" y="587375"/>
                    <a:pt x="704850" y="563033"/>
                    <a:pt x="728133" y="537633"/>
                  </a:cubicBezTo>
                  <a:cubicBezTo>
                    <a:pt x="751416" y="512233"/>
                    <a:pt x="788458" y="486833"/>
                    <a:pt x="810683" y="467783"/>
                  </a:cubicBezTo>
                  <a:cubicBezTo>
                    <a:pt x="832908" y="448733"/>
                    <a:pt x="861483" y="442383"/>
                    <a:pt x="867833" y="423333"/>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フリーフォーム 4"/>
            <p:cNvSpPr/>
            <p:nvPr/>
          </p:nvSpPr>
          <p:spPr>
            <a:xfrm rot="7156612">
              <a:off x="5280727" y="2991755"/>
              <a:ext cx="435844" cy="686011"/>
            </a:xfrm>
            <a:custGeom>
              <a:avLst/>
              <a:gdLst>
                <a:gd name="connsiteX0" fmla="*/ 720725 w 720725"/>
                <a:gd name="connsiteY0" fmla="*/ 286808 h 1080558"/>
                <a:gd name="connsiteX1" fmla="*/ 657225 w 720725"/>
                <a:gd name="connsiteY1" fmla="*/ 242358 h 1080558"/>
                <a:gd name="connsiteX2" fmla="*/ 612775 w 720725"/>
                <a:gd name="connsiteY2" fmla="*/ 210608 h 1080558"/>
                <a:gd name="connsiteX3" fmla="*/ 561975 w 720725"/>
                <a:gd name="connsiteY3" fmla="*/ 128058 h 1080558"/>
                <a:gd name="connsiteX4" fmla="*/ 523875 w 720725"/>
                <a:gd name="connsiteY4" fmla="*/ 39158 h 1080558"/>
                <a:gd name="connsiteX5" fmla="*/ 492125 w 720725"/>
                <a:gd name="connsiteY5" fmla="*/ 7408 h 1080558"/>
                <a:gd name="connsiteX6" fmla="*/ 428625 w 720725"/>
                <a:gd name="connsiteY6" fmla="*/ 1058 h 1080558"/>
                <a:gd name="connsiteX7" fmla="*/ 346075 w 720725"/>
                <a:gd name="connsiteY7" fmla="*/ 13758 h 1080558"/>
                <a:gd name="connsiteX8" fmla="*/ 295275 w 720725"/>
                <a:gd name="connsiteY8" fmla="*/ 39158 h 1080558"/>
                <a:gd name="connsiteX9" fmla="*/ 276225 w 720725"/>
                <a:gd name="connsiteY9" fmla="*/ 64558 h 1080558"/>
                <a:gd name="connsiteX10" fmla="*/ 276225 w 720725"/>
                <a:gd name="connsiteY10" fmla="*/ 121708 h 1080558"/>
                <a:gd name="connsiteX11" fmla="*/ 301625 w 720725"/>
                <a:gd name="connsiteY11" fmla="*/ 197908 h 1080558"/>
                <a:gd name="connsiteX12" fmla="*/ 307975 w 720725"/>
                <a:gd name="connsiteY12" fmla="*/ 280458 h 1080558"/>
                <a:gd name="connsiteX13" fmla="*/ 301625 w 720725"/>
                <a:gd name="connsiteY13" fmla="*/ 375708 h 1080558"/>
                <a:gd name="connsiteX14" fmla="*/ 276225 w 720725"/>
                <a:gd name="connsiteY14" fmla="*/ 470958 h 1080558"/>
                <a:gd name="connsiteX15" fmla="*/ 244475 w 720725"/>
                <a:gd name="connsiteY15" fmla="*/ 559858 h 1080558"/>
                <a:gd name="connsiteX16" fmla="*/ 206375 w 720725"/>
                <a:gd name="connsiteY16" fmla="*/ 693208 h 1080558"/>
                <a:gd name="connsiteX17" fmla="*/ 142875 w 720725"/>
                <a:gd name="connsiteY17" fmla="*/ 864658 h 1080558"/>
                <a:gd name="connsiteX18" fmla="*/ 47625 w 720725"/>
                <a:gd name="connsiteY18" fmla="*/ 1042458 h 1080558"/>
                <a:gd name="connsiteX19" fmla="*/ 15875 w 720725"/>
                <a:gd name="connsiteY19" fmla="*/ 1061508 h 1080558"/>
                <a:gd name="connsiteX20" fmla="*/ 142875 w 720725"/>
                <a:gd name="connsiteY20" fmla="*/ 1080558 h 1080558"/>
                <a:gd name="connsiteX21" fmla="*/ 263525 w 720725"/>
                <a:gd name="connsiteY21" fmla="*/ 1061508 h 1080558"/>
                <a:gd name="connsiteX22" fmla="*/ 339725 w 720725"/>
                <a:gd name="connsiteY22" fmla="*/ 1061508 h 1080558"/>
                <a:gd name="connsiteX23" fmla="*/ 358775 w 720725"/>
                <a:gd name="connsiteY23" fmla="*/ 1042458 h 108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0725" h="1080558">
                  <a:moveTo>
                    <a:pt x="720725" y="286808"/>
                  </a:moveTo>
                  <a:lnTo>
                    <a:pt x="657225" y="242358"/>
                  </a:lnTo>
                  <a:cubicBezTo>
                    <a:pt x="639233" y="229658"/>
                    <a:pt x="628650" y="229658"/>
                    <a:pt x="612775" y="210608"/>
                  </a:cubicBezTo>
                  <a:cubicBezTo>
                    <a:pt x="596900" y="191558"/>
                    <a:pt x="576792" y="156633"/>
                    <a:pt x="561975" y="128058"/>
                  </a:cubicBezTo>
                  <a:cubicBezTo>
                    <a:pt x="547158" y="99483"/>
                    <a:pt x="535517" y="59266"/>
                    <a:pt x="523875" y="39158"/>
                  </a:cubicBezTo>
                  <a:cubicBezTo>
                    <a:pt x="512233" y="19050"/>
                    <a:pt x="508000" y="13758"/>
                    <a:pt x="492125" y="7408"/>
                  </a:cubicBezTo>
                  <a:cubicBezTo>
                    <a:pt x="476250" y="1058"/>
                    <a:pt x="452967" y="0"/>
                    <a:pt x="428625" y="1058"/>
                  </a:cubicBezTo>
                  <a:cubicBezTo>
                    <a:pt x="404283" y="2116"/>
                    <a:pt x="368300" y="7408"/>
                    <a:pt x="346075" y="13758"/>
                  </a:cubicBezTo>
                  <a:cubicBezTo>
                    <a:pt x="323850" y="20108"/>
                    <a:pt x="306917" y="30691"/>
                    <a:pt x="295275" y="39158"/>
                  </a:cubicBezTo>
                  <a:cubicBezTo>
                    <a:pt x="283633" y="47625"/>
                    <a:pt x="279400" y="50800"/>
                    <a:pt x="276225" y="64558"/>
                  </a:cubicBezTo>
                  <a:cubicBezTo>
                    <a:pt x="273050" y="78316"/>
                    <a:pt x="271992" y="99483"/>
                    <a:pt x="276225" y="121708"/>
                  </a:cubicBezTo>
                  <a:cubicBezTo>
                    <a:pt x="280458" y="143933"/>
                    <a:pt x="296333" y="171450"/>
                    <a:pt x="301625" y="197908"/>
                  </a:cubicBezTo>
                  <a:cubicBezTo>
                    <a:pt x="306917" y="224366"/>
                    <a:pt x="307975" y="250825"/>
                    <a:pt x="307975" y="280458"/>
                  </a:cubicBezTo>
                  <a:cubicBezTo>
                    <a:pt x="307975" y="310091"/>
                    <a:pt x="306917" y="343958"/>
                    <a:pt x="301625" y="375708"/>
                  </a:cubicBezTo>
                  <a:cubicBezTo>
                    <a:pt x="296333" y="407458"/>
                    <a:pt x="285750" y="440266"/>
                    <a:pt x="276225" y="470958"/>
                  </a:cubicBezTo>
                  <a:cubicBezTo>
                    <a:pt x="266700" y="501650"/>
                    <a:pt x="256117" y="522816"/>
                    <a:pt x="244475" y="559858"/>
                  </a:cubicBezTo>
                  <a:cubicBezTo>
                    <a:pt x="232833" y="596900"/>
                    <a:pt x="223308" y="642408"/>
                    <a:pt x="206375" y="693208"/>
                  </a:cubicBezTo>
                  <a:cubicBezTo>
                    <a:pt x="189442" y="744008"/>
                    <a:pt x="169333" y="806450"/>
                    <a:pt x="142875" y="864658"/>
                  </a:cubicBezTo>
                  <a:cubicBezTo>
                    <a:pt x="116417" y="922866"/>
                    <a:pt x="68792" y="1009650"/>
                    <a:pt x="47625" y="1042458"/>
                  </a:cubicBezTo>
                  <a:cubicBezTo>
                    <a:pt x="26458" y="1075266"/>
                    <a:pt x="0" y="1055158"/>
                    <a:pt x="15875" y="1061508"/>
                  </a:cubicBezTo>
                  <a:cubicBezTo>
                    <a:pt x="31750" y="1067858"/>
                    <a:pt x="101600" y="1080558"/>
                    <a:pt x="142875" y="1080558"/>
                  </a:cubicBezTo>
                  <a:cubicBezTo>
                    <a:pt x="184150" y="1080558"/>
                    <a:pt x="230717" y="1064683"/>
                    <a:pt x="263525" y="1061508"/>
                  </a:cubicBezTo>
                  <a:cubicBezTo>
                    <a:pt x="296333" y="1058333"/>
                    <a:pt x="323850" y="1064683"/>
                    <a:pt x="339725" y="1061508"/>
                  </a:cubicBezTo>
                  <a:cubicBezTo>
                    <a:pt x="355600" y="1058333"/>
                    <a:pt x="357187" y="1050395"/>
                    <a:pt x="358775" y="104245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 name="フリーフォーム 5"/>
            <p:cNvSpPr/>
            <p:nvPr/>
          </p:nvSpPr>
          <p:spPr>
            <a:xfrm rot="7156612">
              <a:off x="4955082" y="2047551"/>
              <a:ext cx="1751696" cy="857346"/>
            </a:xfrm>
            <a:custGeom>
              <a:avLst/>
              <a:gdLst>
                <a:gd name="connsiteX0" fmla="*/ 2896658 w 2896658"/>
                <a:gd name="connsiteY0" fmla="*/ 159808 h 1350433"/>
                <a:gd name="connsiteX1" fmla="*/ 2833158 w 2896658"/>
                <a:gd name="connsiteY1" fmla="*/ 166158 h 1350433"/>
                <a:gd name="connsiteX2" fmla="*/ 2769658 w 2896658"/>
                <a:gd name="connsiteY2" fmla="*/ 166158 h 1350433"/>
                <a:gd name="connsiteX3" fmla="*/ 2706158 w 2896658"/>
                <a:gd name="connsiteY3" fmla="*/ 102658 h 1350433"/>
                <a:gd name="connsiteX4" fmla="*/ 2649008 w 2896658"/>
                <a:gd name="connsiteY4" fmla="*/ 13758 h 1350433"/>
                <a:gd name="connsiteX5" fmla="*/ 2566458 w 2896658"/>
                <a:gd name="connsiteY5" fmla="*/ 20108 h 1350433"/>
                <a:gd name="connsiteX6" fmla="*/ 2502958 w 2896658"/>
                <a:gd name="connsiteY6" fmla="*/ 45508 h 1350433"/>
                <a:gd name="connsiteX7" fmla="*/ 2496608 w 2896658"/>
                <a:gd name="connsiteY7" fmla="*/ 147108 h 1350433"/>
                <a:gd name="connsiteX8" fmla="*/ 2502958 w 2896658"/>
                <a:gd name="connsiteY8" fmla="*/ 229658 h 1350433"/>
                <a:gd name="connsiteX9" fmla="*/ 2496608 w 2896658"/>
                <a:gd name="connsiteY9" fmla="*/ 305858 h 1350433"/>
                <a:gd name="connsiteX10" fmla="*/ 2414058 w 2896658"/>
                <a:gd name="connsiteY10" fmla="*/ 236008 h 1350433"/>
                <a:gd name="connsiteX11" fmla="*/ 2299758 w 2896658"/>
                <a:gd name="connsiteY11" fmla="*/ 159808 h 1350433"/>
                <a:gd name="connsiteX12" fmla="*/ 2204508 w 2896658"/>
                <a:gd name="connsiteY12" fmla="*/ 121708 h 1350433"/>
                <a:gd name="connsiteX13" fmla="*/ 2141008 w 2896658"/>
                <a:gd name="connsiteY13" fmla="*/ 121708 h 1350433"/>
                <a:gd name="connsiteX14" fmla="*/ 2121958 w 2896658"/>
                <a:gd name="connsiteY14" fmla="*/ 185208 h 1350433"/>
                <a:gd name="connsiteX15" fmla="*/ 2121958 w 2896658"/>
                <a:gd name="connsiteY15" fmla="*/ 293158 h 1350433"/>
                <a:gd name="connsiteX16" fmla="*/ 2128308 w 2896658"/>
                <a:gd name="connsiteY16" fmla="*/ 413808 h 1350433"/>
                <a:gd name="connsiteX17" fmla="*/ 2039408 w 2896658"/>
                <a:gd name="connsiteY17" fmla="*/ 375708 h 1350433"/>
                <a:gd name="connsiteX18" fmla="*/ 1956858 w 2896658"/>
                <a:gd name="connsiteY18" fmla="*/ 255058 h 1350433"/>
                <a:gd name="connsiteX19" fmla="*/ 1880658 w 2896658"/>
                <a:gd name="connsiteY19" fmla="*/ 172508 h 1350433"/>
                <a:gd name="connsiteX20" fmla="*/ 1804458 w 2896658"/>
                <a:gd name="connsiteY20" fmla="*/ 153458 h 1350433"/>
                <a:gd name="connsiteX21" fmla="*/ 1702858 w 2896658"/>
                <a:gd name="connsiteY21" fmla="*/ 159808 h 1350433"/>
                <a:gd name="connsiteX22" fmla="*/ 1690158 w 2896658"/>
                <a:gd name="connsiteY22" fmla="*/ 236008 h 1350433"/>
                <a:gd name="connsiteX23" fmla="*/ 1702858 w 2896658"/>
                <a:gd name="connsiteY23" fmla="*/ 318558 h 1350433"/>
                <a:gd name="connsiteX24" fmla="*/ 1721908 w 2896658"/>
                <a:gd name="connsiteY24" fmla="*/ 451908 h 1350433"/>
                <a:gd name="connsiteX25" fmla="*/ 1740958 w 2896658"/>
                <a:gd name="connsiteY25" fmla="*/ 509058 h 1350433"/>
                <a:gd name="connsiteX26" fmla="*/ 1677458 w 2896658"/>
                <a:gd name="connsiteY26" fmla="*/ 490008 h 1350433"/>
                <a:gd name="connsiteX27" fmla="*/ 1588558 w 2896658"/>
                <a:gd name="connsiteY27" fmla="*/ 420158 h 1350433"/>
                <a:gd name="connsiteX28" fmla="*/ 1506008 w 2896658"/>
                <a:gd name="connsiteY28" fmla="*/ 312208 h 1350433"/>
                <a:gd name="connsiteX29" fmla="*/ 1455208 w 2896658"/>
                <a:gd name="connsiteY29" fmla="*/ 248708 h 1350433"/>
                <a:gd name="connsiteX30" fmla="*/ 1315508 w 2896658"/>
                <a:gd name="connsiteY30" fmla="*/ 267758 h 1350433"/>
                <a:gd name="connsiteX31" fmla="*/ 1201208 w 2896658"/>
                <a:gd name="connsiteY31" fmla="*/ 305858 h 1350433"/>
                <a:gd name="connsiteX32" fmla="*/ 1156758 w 2896658"/>
                <a:gd name="connsiteY32" fmla="*/ 356658 h 1350433"/>
                <a:gd name="connsiteX33" fmla="*/ 1207558 w 2896658"/>
                <a:gd name="connsiteY33" fmla="*/ 451908 h 1350433"/>
                <a:gd name="connsiteX34" fmla="*/ 1252008 w 2896658"/>
                <a:gd name="connsiteY34" fmla="*/ 572558 h 1350433"/>
                <a:gd name="connsiteX35" fmla="*/ 1283758 w 2896658"/>
                <a:gd name="connsiteY35" fmla="*/ 686858 h 1350433"/>
                <a:gd name="connsiteX36" fmla="*/ 1290108 w 2896658"/>
                <a:gd name="connsiteY36" fmla="*/ 750358 h 1350433"/>
                <a:gd name="connsiteX37" fmla="*/ 1207558 w 2896658"/>
                <a:gd name="connsiteY37" fmla="*/ 699558 h 1350433"/>
                <a:gd name="connsiteX38" fmla="*/ 1125008 w 2896658"/>
                <a:gd name="connsiteY38" fmla="*/ 648758 h 1350433"/>
                <a:gd name="connsiteX39" fmla="*/ 1067858 w 2896658"/>
                <a:gd name="connsiteY39" fmla="*/ 553508 h 1350433"/>
                <a:gd name="connsiteX40" fmla="*/ 1017058 w 2896658"/>
                <a:gd name="connsiteY40" fmla="*/ 458258 h 1350433"/>
                <a:gd name="connsiteX41" fmla="*/ 998008 w 2896658"/>
                <a:gd name="connsiteY41" fmla="*/ 432858 h 1350433"/>
                <a:gd name="connsiteX42" fmla="*/ 966258 w 2896658"/>
                <a:gd name="connsiteY42" fmla="*/ 426508 h 1350433"/>
                <a:gd name="connsiteX43" fmla="*/ 883708 w 2896658"/>
                <a:gd name="connsiteY43" fmla="*/ 458258 h 1350433"/>
                <a:gd name="connsiteX44" fmla="*/ 788458 w 2896658"/>
                <a:gd name="connsiteY44" fmla="*/ 496358 h 1350433"/>
                <a:gd name="connsiteX45" fmla="*/ 680508 w 2896658"/>
                <a:gd name="connsiteY45" fmla="*/ 559858 h 1350433"/>
                <a:gd name="connsiteX46" fmla="*/ 667808 w 2896658"/>
                <a:gd name="connsiteY46" fmla="*/ 629708 h 1350433"/>
                <a:gd name="connsiteX47" fmla="*/ 744008 w 2896658"/>
                <a:gd name="connsiteY47" fmla="*/ 712258 h 1350433"/>
                <a:gd name="connsiteX48" fmla="*/ 807508 w 2896658"/>
                <a:gd name="connsiteY48" fmla="*/ 864658 h 1350433"/>
                <a:gd name="connsiteX49" fmla="*/ 871008 w 2896658"/>
                <a:gd name="connsiteY49" fmla="*/ 966258 h 1350433"/>
                <a:gd name="connsiteX50" fmla="*/ 820208 w 2896658"/>
                <a:gd name="connsiteY50" fmla="*/ 934508 h 1350433"/>
                <a:gd name="connsiteX51" fmla="*/ 756708 w 2896658"/>
                <a:gd name="connsiteY51" fmla="*/ 839258 h 1350433"/>
                <a:gd name="connsiteX52" fmla="*/ 674158 w 2896658"/>
                <a:gd name="connsiteY52" fmla="*/ 724958 h 1350433"/>
                <a:gd name="connsiteX53" fmla="*/ 617008 w 2896658"/>
                <a:gd name="connsiteY53" fmla="*/ 686858 h 1350433"/>
                <a:gd name="connsiteX54" fmla="*/ 553508 w 2896658"/>
                <a:gd name="connsiteY54" fmla="*/ 718608 h 1350433"/>
                <a:gd name="connsiteX55" fmla="*/ 426508 w 2896658"/>
                <a:gd name="connsiteY55" fmla="*/ 788458 h 1350433"/>
                <a:gd name="connsiteX56" fmla="*/ 413808 w 2896658"/>
                <a:gd name="connsiteY56" fmla="*/ 826558 h 1350433"/>
                <a:gd name="connsiteX57" fmla="*/ 483658 w 2896658"/>
                <a:gd name="connsiteY57" fmla="*/ 883708 h 1350433"/>
                <a:gd name="connsiteX58" fmla="*/ 528108 w 2896658"/>
                <a:gd name="connsiteY58" fmla="*/ 953558 h 1350433"/>
                <a:gd name="connsiteX59" fmla="*/ 464608 w 2896658"/>
                <a:gd name="connsiteY59" fmla="*/ 959908 h 1350433"/>
                <a:gd name="connsiteX60" fmla="*/ 413808 w 2896658"/>
                <a:gd name="connsiteY60" fmla="*/ 940858 h 1350433"/>
                <a:gd name="connsiteX61" fmla="*/ 324908 w 2896658"/>
                <a:gd name="connsiteY61" fmla="*/ 845608 h 1350433"/>
                <a:gd name="connsiteX62" fmla="*/ 261408 w 2896658"/>
                <a:gd name="connsiteY62" fmla="*/ 890058 h 1350433"/>
                <a:gd name="connsiteX63" fmla="*/ 134408 w 2896658"/>
                <a:gd name="connsiteY63" fmla="*/ 959908 h 1350433"/>
                <a:gd name="connsiteX64" fmla="*/ 51858 w 2896658"/>
                <a:gd name="connsiteY64" fmla="*/ 1023408 h 1350433"/>
                <a:gd name="connsiteX65" fmla="*/ 7408 w 2896658"/>
                <a:gd name="connsiteY65" fmla="*/ 1023408 h 1350433"/>
                <a:gd name="connsiteX66" fmla="*/ 96308 w 2896658"/>
                <a:gd name="connsiteY66" fmla="*/ 1093258 h 1350433"/>
                <a:gd name="connsiteX67" fmla="*/ 185208 w 2896658"/>
                <a:gd name="connsiteY67" fmla="*/ 1118658 h 1350433"/>
                <a:gd name="connsiteX68" fmla="*/ 312208 w 2896658"/>
                <a:gd name="connsiteY68" fmla="*/ 1175808 h 1350433"/>
                <a:gd name="connsiteX69" fmla="*/ 420158 w 2896658"/>
                <a:gd name="connsiteY69" fmla="*/ 1226608 h 1350433"/>
                <a:gd name="connsiteX70" fmla="*/ 572558 w 2896658"/>
                <a:gd name="connsiteY70" fmla="*/ 1277408 h 1350433"/>
                <a:gd name="connsiteX71" fmla="*/ 763058 w 2896658"/>
                <a:gd name="connsiteY71" fmla="*/ 1309158 h 1350433"/>
                <a:gd name="connsiteX72" fmla="*/ 883708 w 2896658"/>
                <a:gd name="connsiteY72" fmla="*/ 1321858 h 1350433"/>
                <a:gd name="connsiteX73" fmla="*/ 1067858 w 2896658"/>
                <a:gd name="connsiteY73" fmla="*/ 1347258 h 1350433"/>
                <a:gd name="connsiteX74" fmla="*/ 1334558 w 2896658"/>
                <a:gd name="connsiteY74" fmla="*/ 1302808 h 1350433"/>
                <a:gd name="connsiteX75" fmla="*/ 1664758 w 2896658"/>
                <a:gd name="connsiteY75" fmla="*/ 1188508 h 1350433"/>
                <a:gd name="connsiteX76" fmla="*/ 1785408 w 2896658"/>
                <a:gd name="connsiteY76" fmla="*/ 1175808 h 1350433"/>
                <a:gd name="connsiteX77" fmla="*/ 2020358 w 2896658"/>
                <a:gd name="connsiteY77" fmla="*/ 1099608 h 1350433"/>
                <a:gd name="connsiteX78" fmla="*/ 2217208 w 2896658"/>
                <a:gd name="connsiteY78" fmla="*/ 1067858 h 1350433"/>
                <a:gd name="connsiteX79" fmla="*/ 2299758 w 2896658"/>
                <a:gd name="connsiteY79" fmla="*/ 1036108 h 1350433"/>
                <a:gd name="connsiteX80" fmla="*/ 2414058 w 2896658"/>
                <a:gd name="connsiteY80" fmla="*/ 1042458 h 1350433"/>
                <a:gd name="connsiteX81" fmla="*/ 2617258 w 2896658"/>
                <a:gd name="connsiteY81" fmla="*/ 1004358 h 13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896658" h="1350433">
                  <a:moveTo>
                    <a:pt x="2896658" y="159808"/>
                  </a:moveTo>
                  <a:cubicBezTo>
                    <a:pt x="2874962" y="161924"/>
                    <a:pt x="2854325" y="165100"/>
                    <a:pt x="2833158" y="166158"/>
                  </a:cubicBezTo>
                  <a:cubicBezTo>
                    <a:pt x="2811991" y="167216"/>
                    <a:pt x="2790825" y="176741"/>
                    <a:pt x="2769658" y="166158"/>
                  </a:cubicBezTo>
                  <a:cubicBezTo>
                    <a:pt x="2748491" y="155575"/>
                    <a:pt x="2726266" y="128058"/>
                    <a:pt x="2706158" y="102658"/>
                  </a:cubicBezTo>
                  <a:cubicBezTo>
                    <a:pt x="2686050" y="77258"/>
                    <a:pt x="2672291" y="27516"/>
                    <a:pt x="2649008" y="13758"/>
                  </a:cubicBezTo>
                  <a:cubicBezTo>
                    <a:pt x="2625725" y="0"/>
                    <a:pt x="2590800" y="14816"/>
                    <a:pt x="2566458" y="20108"/>
                  </a:cubicBezTo>
                  <a:cubicBezTo>
                    <a:pt x="2542116" y="25400"/>
                    <a:pt x="2514600" y="24341"/>
                    <a:pt x="2502958" y="45508"/>
                  </a:cubicBezTo>
                  <a:cubicBezTo>
                    <a:pt x="2491316" y="66675"/>
                    <a:pt x="2496608" y="116416"/>
                    <a:pt x="2496608" y="147108"/>
                  </a:cubicBezTo>
                  <a:cubicBezTo>
                    <a:pt x="2496608" y="177800"/>
                    <a:pt x="2502958" y="203200"/>
                    <a:pt x="2502958" y="229658"/>
                  </a:cubicBezTo>
                  <a:cubicBezTo>
                    <a:pt x="2502958" y="256116"/>
                    <a:pt x="2511425" y="304800"/>
                    <a:pt x="2496608" y="305858"/>
                  </a:cubicBezTo>
                  <a:cubicBezTo>
                    <a:pt x="2481791" y="306916"/>
                    <a:pt x="2446866" y="260350"/>
                    <a:pt x="2414058" y="236008"/>
                  </a:cubicBezTo>
                  <a:cubicBezTo>
                    <a:pt x="2381250" y="211666"/>
                    <a:pt x="2334683" y="178858"/>
                    <a:pt x="2299758" y="159808"/>
                  </a:cubicBezTo>
                  <a:cubicBezTo>
                    <a:pt x="2264833" y="140758"/>
                    <a:pt x="2230966" y="128058"/>
                    <a:pt x="2204508" y="121708"/>
                  </a:cubicBezTo>
                  <a:cubicBezTo>
                    <a:pt x="2178050" y="115358"/>
                    <a:pt x="2154766" y="111125"/>
                    <a:pt x="2141008" y="121708"/>
                  </a:cubicBezTo>
                  <a:cubicBezTo>
                    <a:pt x="2127250" y="132291"/>
                    <a:pt x="2125133" y="156633"/>
                    <a:pt x="2121958" y="185208"/>
                  </a:cubicBezTo>
                  <a:cubicBezTo>
                    <a:pt x="2118783" y="213783"/>
                    <a:pt x="2120900" y="255058"/>
                    <a:pt x="2121958" y="293158"/>
                  </a:cubicBezTo>
                  <a:cubicBezTo>
                    <a:pt x="2123016" y="331258"/>
                    <a:pt x="2142066" y="400050"/>
                    <a:pt x="2128308" y="413808"/>
                  </a:cubicBezTo>
                  <a:cubicBezTo>
                    <a:pt x="2114550" y="427566"/>
                    <a:pt x="2067983" y="402166"/>
                    <a:pt x="2039408" y="375708"/>
                  </a:cubicBezTo>
                  <a:cubicBezTo>
                    <a:pt x="2010833" y="349250"/>
                    <a:pt x="1983316" y="288925"/>
                    <a:pt x="1956858" y="255058"/>
                  </a:cubicBezTo>
                  <a:cubicBezTo>
                    <a:pt x="1930400" y="221191"/>
                    <a:pt x="1906058" y="189441"/>
                    <a:pt x="1880658" y="172508"/>
                  </a:cubicBezTo>
                  <a:cubicBezTo>
                    <a:pt x="1855258" y="155575"/>
                    <a:pt x="1834091" y="155575"/>
                    <a:pt x="1804458" y="153458"/>
                  </a:cubicBezTo>
                  <a:cubicBezTo>
                    <a:pt x="1774825" y="151341"/>
                    <a:pt x="1721908" y="146050"/>
                    <a:pt x="1702858" y="159808"/>
                  </a:cubicBezTo>
                  <a:cubicBezTo>
                    <a:pt x="1683808" y="173566"/>
                    <a:pt x="1690158" y="209550"/>
                    <a:pt x="1690158" y="236008"/>
                  </a:cubicBezTo>
                  <a:cubicBezTo>
                    <a:pt x="1690158" y="262466"/>
                    <a:pt x="1697566" y="282575"/>
                    <a:pt x="1702858" y="318558"/>
                  </a:cubicBezTo>
                  <a:cubicBezTo>
                    <a:pt x="1708150" y="354541"/>
                    <a:pt x="1715558" y="420158"/>
                    <a:pt x="1721908" y="451908"/>
                  </a:cubicBezTo>
                  <a:cubicBezTo>
                    <a:pt x="1728258" y="483658"/>
                    <a:pt x="1748366" y="502708"/>
                    <a:pt x="1740958" y="509058"/>
                  </a:cubicBezTo>
                  <a:cubicBezTo>
                    <a:pt x="1733550" y="515408"/>
                    <a:pt x="1702858" y="504825"/>
                    <a:pt x="1677458" y="490008"/>
                  </a:cubicBezTo>
                  <a:cubicBezTo>
                    <a:pt x="1652058" y="475191"/>
                    <a:pt x="1617133" y="449791"/>
                    <a:pt x="1588558" y="420158"/>
                  </a:cubicBezTo>
                  <a:cubicBezTo>
                    <a:pt x="1559983" y="390525"/>
                    <a:pt x="1528233" y="340783"/>
                    <a:pt x="1506008" y="312208"/>
                  </a:cubicBezTo>
                  <a:cubicBezTo>
                    <a:pt x="1483783" y="283633"/>
                    <a:pt x="1486958" y="256116"/>
                    <a:pt x="1455208" y="248708"/>
                  </a:cubicBezTo>
                  <a:cubicBezTo>
                    <a:pt x="1423458" y="241300"/>
                    <a:pt x="1357841" y="258233"/>
                    <a:pt x="1315508" y="267758"/>
                  </a:cubicBezTo>
                  <a:cubicBezTo>
                    <a:pt x="1273175" y="277283"/>
                    <a:pt x="1227666" y="291041"/>
                    <a:pt x="1201208" y="305858"/>
                  </a:cubicBezTo>
                  <a:cubicBezTo>
                    <a:pt x="1174750" y="320675"/>
                    <a:pt x="1155700" y="332316"/>
                    <a:pt x="1156758" y="356658"/>
                  </a:cubicBezTo>
                  <a:cubicBezTo>
                    <a:pt x="1157816" y="381000"/>
                    <a:pt x="1191683" y="415925"/>
                    <a:pt x="1207558" y="451908"/>
                  </a:cubicBezTo>
                  <a:cubicBezTo>
                    <a:pt x="1223433" y="487891"/>
                    <a:pt x="1239308" y="533400"/>
                    <a:pt x="1252008" y="572558"/>
                  </a:cubicBezTo>
                  <a:cubicBezTo>
                    <a:pt x="1264708" y="611716"/>
                    <a:pt x="1277408" y="657225"/>
                    <a:pt x="1283758" y="686858"/>
                  </a:cubicBezTo>
                  <a:cubicBezTo>
                    <a:pt x="1290108" y="716491"/>
                    <a:pt x="1302808" y="748241"/>
                    <a:pt x="1290108" y="750358"/>
                  </a:cubicBezTo>
                  <a:cubicBezTo>
                    <a:pt x="1277408" y="752475"/>
                    <a:pt x="1207558" y="699558"/>
                    <a:pt x="1207558" y="699558"/>
                  </a:cubicBezTo>
                  <a:cubicBezTo>
                    <a:pt x="1180041" y="682625"/>
                    <a:pt x="1148291" y="673100"/>
                    <a:pt x="1125008" y="648758"/>
                  </a:cubicBezTo>
                  <a:cubicBezTo>
                    <a:pt x="1101725" y="624416"/>
                    <a:pt x="1085850" y="585258"/>
                    <a:pt x="1067858" y="553508"/>
                  </a:cubicBezTo>
                  <a:cubicBezTo>
                    <a:pt x="1049866" y="521758"/>
                    <a:pt x="1028700" y="478366"/>
                    <a:pt x="1017058" y="458258"/>
                  </a:cubicBezTo>
                  <a:cubicBezTo>
                    <a:pt x="1005416" y="438150"/>
                    <a:pt x="1006475" y="438150"/>
                    <a:pt x="998008" y="432858"/>
                  </a:cubicBezTo>
                  <a:cubicBezTo>
                    <a:pt x="989541" y="427566"/>
                    <a:pt x="985308" y="422275"/>
                    <a:pt x="966258" y="426508"/>
                  </a:cubicBezTo>
                  <a:cubicBezTo>
                    <a:pt x="947208" y="430741"/>
                    <a:pt x="883708" y="458258"/>
                    <a:pt x="883708" y="458258"/>
                  </a:cubicBezTo>
                  <a:cubicBezTo>
                    <a:pt x="854075" y="469900"/>
                    <a:pt x="822325" y="479425"/>
                    <a:pt x="788458" y="496358"/>
                  </a:cubicBezTo>
                  <a:cubicBezTo>
                    <a:pt x="754591" y="513291"/>
                    <a:pt x="700616" y="537633"/>
                    <a:pt x="680508" y="559858"/>
                  </a:cubicBezTo>
                  <a:cubicBezTo>
                    <a:pt x="660400" y="582083"/>
                    <a:pt x="657225" y="604308"/>
                    <a:pt x="667808" y="629708"/>
                  </a:cubicBezTo>
                  <a:cubicBezTo>
                    <a:pt x="678391" y="655108"/>
                    <a:pt x="720725" y="673100"/>
                    <a:pt x="744008" y="712258"/>
                  </a:cubicBezTo>
                  <a:cubicBezTo>
                    <a:pt x="767291" y="751416"/>
                    <a:pt x="786341" y="822325"/>
                    <a:pt x="807508" y="864658"/>
                  </a:cubicBezTo>
                  <a:cubicBezTo>
                    <a:pt x="828675" y="906991"/>
                    <a:pt x="868891" y="954616"/>
                    <a:pt x="871008" y="966258"/>
                  </a:cubicBezTo>
                  <a:cubicBezTo>
                    <a:pt x="873125" y="977900"/>
                    <a:pt x="839258" y="955674"/>
                    <a:pt x="820208" y="934508"/>
                  </a:cubicBezTo>
                  <a:cubicBezTo>
                    <a:pt x="801158" y="913342"/>
                    <a:pt x="781050" y="874183"/>
                    <a:pt x="756708" y="839258"/>
                  </a:cubicBezTo>
                  <a:cubicBezTo>
                    <a:pt x="732366" y="804333"/>
                    <a:pt x="697441" y="750358"/>
                    <a:pt x="674158" y="724958"/>
                  </a:cubicBezTo>
                  <a:cubicBezTo>
                    <a:pt x="650875" y="699558"/>
                    <a:pt x="637116" y="687916"/>
                    <a:pt x="617008" y="686858"/>
                  </a:cubicBezTo>
                  <a:cubicBezTo>
                    <a:pt x="596900" y="685800"/>
                    <a:pt x="585258" y="701675"/>
                    <a:pt x="553508" y="718608"/>
                  </a:cubicBezTo>
                  <a:cubicBezTo>
                    <a:pt x="521758" y="735541"/>
                    <a:pt x="449791" y="770466"/>
                    <a:pt x="426508" y="788458"/>
                  </a:cubicBezTo>
                  <a:cubicBezTo>
                    <a:pt x="403225" y="806450"/>
                    <a:pt x="404283" y="810683"/>
                    <a:pt x="413808" y="826558"/>
                  </a:cubicBezTo>
                  <a:cubicBezTo>
                    <a:pt x="423333" y="842433"/>
                    <a:pt x="464608" y="862542"/>
                    <a:pt x="483658" y="883708"/>
                  </a:cubicBezTo>
                  <a:cubicBezTo>
                    <a:pt x="502708" y="904874"/>
                    <a:pt x="531283" y="940858"/>
                    <a:pt x="528108" y="953558"/>
                  </a:cubicBezTo>
                  <a:cubicBezTo>
                    <a:pt x="524933" y="966258"/>
                    <a:pt x="483658" y="962025"/>
                    <a:pt x="464608" y="959908"/>
                  </a:cubicBezTo>
                  <a:cubicBezTo>
                    <a:pt x="445558" y="957791"/>
                    <a:pt x="437091" y="959908"/>
                    <a:pt x="413808" y="940858"/>
                  </a:cubicBezTo>
                  <a:cubicBezTo>
                    <a:pt x="390525" y="921808"/>
                    <a:pt x="350308" y="854075"/>
                    <a:pt x="324908" y="845608"/>
                  </a:cubicBezTo>
                  <a:cubicBezTo>
                    <a:pt x="299508" y="837141"/>
                    <a:pt x="293158" y="871008"/>
                    <a:pt x="261408" y="890058"/>
                  </a:cubicBezTo>
                  <a:cubicBezTo>
                    <a:pt x="229658" y="909108"/>
                    <a:pt x="169333" y="937683"/>
                    <a:pt x="134408" y="959908"/>
                  </a:cubicBezTo>
                  <a:cubicBezTo>
                    <a:pt x="99483" y="982133"/>
                    <a:pt x="73025" y="1012825"/>
                    <a:pt x="51858" y="1023408"/>
                  </a:cubicBezTo>
                  <a:cubicBezTo>
                    <a:pt x="30691" y="1033991"/>
                    <a:pt x="0" y="1011766"/>
                    <a:pt x="7408" y="1023408"/>
                  </a:cubicBezTo>
                  <a:cubicBezTo>
                    <a:pt x="14816" y="1035050"/>
                    <a:pt x="66675" y="1077383"/>
                    <a:pt x="96308" y="1093258"/>
                  </a:cubicBezTo>
                  <a:cubicBezTo>
                    <a:pt x="125941" y="1109133"/>
                    <a:pt x="149225" y="1104900"/>
                    <a:pt x="185208" y="1118658"/>
                  </a:cubicBezTo>
                  <a:cubicBezTo>
                    <a:pt x="221191" y="1132416"/>
                    <a:pt x="273050" y="1157816"/>
                    <a:pt x="312208" y="1175808"/>
                  </a:cubicBezTo>
                  <a:cubicBezTo>
                    <a:pt x="351366" y="1193800"/>
                    <a:pt x="376766" y="1209675"/>
                    <a:pt x="420158" y="1226608"/>
                  </a:cubicBezTo>
                  <a:cubicBezTo>
                    <a:pt x="463550" y="1243541"/>
                    <a:pt x="515408" y="1263650"/>
                    <a:pt x="572558" y="1277408"/>
                  </a:cubicBezTo>
                  <a:cubicBezTo>
                    <a:pt x="629708" y="1291166"/>
                    <a:pt x="711200" y="1301750"/>
                    <a:pt x="763058" y="1309158"/>
                  </a:cubicBezTo>
                  <a:cubicBezTo>
                    <a:pt x="814916" y="1316566"/>
                    <a:pt x="832908" y="1315508"/>
                    <a:pt x="883708" y="1321858"/>
                  </a:cubicBezTo>
                  <a:cubicBezTo>
                    <a:pt x="934508" y="1328208"/>
                    <a:pt x="992716" y="1350433"/>
                    <a:pt x="1067858" y="1347258"/>
                  </a:cubicBezTo>
                  <a:cubicBezTo>
                    <a:pt x="1143000" y="1344083"/>
                    <a:pt x="1235075" y="1329266"/>
                    <a:pt x="1334558" y="1302808"/>
                  </a:cubicBezTo>
                  <a:cubicBezTo>
                    <a:pt x="1434041" y="1276350"/>
                    <a:pt x="1589616" y="1209675"/>
                    <a:pt x="1664758" y="1188508"/>
                  </a:cubicBezTo>
                  <a:cubicBezTo>
                    <a:pt x="1739900" y="1167341"/>
                    <a:pt x="1726141" y="1190625"/>
                    <a:pt x="1785408" y="1175808"/>
                  </a:cubicBezTo>
                  <a:cubicBezTo>
                    <a:pt x="1844675" y="1160991"/>
                    <a:pt x="1948391" y="1117600"/>
                    <a:pt x="2020358" y="1099608"/>
                  </a:cubicBezTo>
                  <a:cubicBezTo>
                    <a:pt x="2092325" y="1081616"/>
                    <a:pt x="2170641" y="1078441"/>
                    <a:pt x="2217208" y="1067858"/>
                  </a:cubicBezTo>
                  <a:cubicBezTo>
                    <a:pt x="2263775" y="1057275"/>
                    <a:pt x="2266950" y="1040341"/>
                    <a:pt x="2299758" y="1036108"/>
                  </a:cubicBezTo>
                  <a:cubicBezTo>
                    <a:pt x="2332566" y="1031875"/>
                    <a:pt x="2361141" y="1047750"/>
                    <a:pt x="2414058" y="1042458"/>
                  </a:cubicBezTo>
                  <a:cubicBezTo>
                    <a:pt x="2466975" y="1037166"/>
                    <a:pt x="2542116" y="1020762"/>
                    <a:pt x="2617258" y="100435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 name="フリーフォーム 6"/>
            <p:cNvSpPr/>
            <p:nvPr/>
          </p:nvSpPr>
          <p:spPr>
            <a:xfrm rot="7156612">
              <a:off x="5480043" y="2762801"/>
              <a:ext cx="131201" cy="455549"/>
            </a:xfrm>
            <a:custGeom>
              <a:avLst/>
              <a:gdLst>
                <a:gd name="connsiteX0" fmla="*/ 184150 w 216958"/>
                <a:gd name="connsiteY0" fmla="*/ 0 h 717550"/>
                <a:gd name="connsiteX1" fmla="*/ 215900 w 216958"/>
                <a:gd name="connsiteY1" fmla="*/ 76200 h 717550"/>
                <a:gd name="connsiteX2" fmla="*/ 190500 w 216958"/>
                <a:gd name="connsiteY2" fmla="*/ 254000 h 717550"/>
                <a:gd name="connsiteX3" fmla="*/ 146050 w 216958"/>
                <a:gd name="connsiteY3" fmla="*/ 419100 h 717550"/>
                <a:gd name="connsiteX4" fmla="*/ 76200 w 216958"/>
                <a:gd name="connsiteY4" fmla="*/ 615950 h 717550"/>
                <a:gd name="connsiteX5" fmla="*/ 0 w 216958"/>
                <a:gd name="connsiteY5" fmla="*/ 71755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958" h="717550">
                  <a:moveTo>
                    <a:pt x="184150" y="0"/>
                  </a:moveTo>
                  <a:cubicBezTo>
                    <a:pt x="199496" y="16933"/>
                    <a:pt x="214842" y="33867"/>
                    <a:pt x="215900" y="76200"/>
                  </a:cubicBezTo>
                  <a:cubicBezTo>
                    <a:pt x="216958" y="118533"/>
                    <a:pt x="202142" y="196850"/>
                    <a:pt x="190500" y="254000"/>
                  </a:cubicBezTo>
                  <a:cubicBezTo>
                    <a:pt x="178858" y="311150"/>
                    <a:pt x="165100" y="358775"/>
                    <a:pt x="146050" y="419100"/>
                  </a:cubicBezTo>
                  <a:cubicBezTo>
                    <a:pt x="127000" y="479425"/>
                    <a:pt x="100542" y="566208"/>
                    <a:pt x="76200" y="615950"/>
                  </a:cubicBezTo>
                  <a:cubicBezTo>
                    <a:pt x="51858" y="665692"/>
                    <a:pt x="25929" y="691621"/>
                    <a:pt x="0" y="7175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 name="フリーフォーム 7"/>
            <p:cNvSpPr/>
            <p:nvPr/>
          </p:nvSpPr>
          <p:spPr>
            <a:xfrm rot="7156612">
              <a:off x="5560401" y="2583185"/>
              <a:ext cx="65281" cy="431361"/>
            </a:xfrm>
            <a:custGeom>
              <a:avLst/>
              <a:gdLst>
                <a:gd name="connsiteX0" fmla="*/ 63500 w 107950"/>
                <a:gd name="connsiteY0" fmla="*/ 0 h 679450"/>
                <a:gd name="connsiteX1" fmla="*/ 101600 w 107950"/>
                <a:gd name="connsiteY1" fmla="*/ 82550 h 679450"/>
                <a:gd name="connsiteX2" fmla="*/ 101600 w 107950"/>
                <a:gd name="connsiteY2" fmla="*/ 190500 h 679450"/>
                <a:gd name="connsiteX3" fmla="*/ 76200 w 107950"/>
                <a:gd name="connsiteY3" fmla="*/ 349250 h 679450"/>
                <a:gd name="connsiteX4" fmla="*/ 44450 w 107950"/>
                <a:gd name="connsiteY4" fmla="*/ 558800 h 679450"/>
                <a:gd name="connsiteX5" fmla="*/ 0 w 107950"/>
                <a:gd name="connsiteY5" fmla="*/ 6794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50" h="679450">
                  <a:moveTo>
                    <a:pt x="63500" y="0"/>
                  </a:moveTo>
                  <a:cubicBezTo>
                    <a:pt x="79375" y="25400"/>
                    <a:pt x="95250" y="50800"/>
                    <a:pt x="101600" y="82550"/>
                  </a:cubicBezTo>
                  <a:cubicBezTo>
                    <a:pt x="107950" y="114300"/>
                    <a:pt x="105833" y="146050"/>
                    <a:pt x="101600" y="190500"/>
                  </a:cubicBezTo>
                  <a:cubicBezTo>
                    <a:pt x="97367" y="234950"/>
                    <a:pt x="85725" y="287867"/>
                    <a:pt x="76200" y="349250"/>
                  </a:cubicBezTo>
                  <a:cubicBezTo>
                    <a:pt x="66675" y="410633"/>
                    <a:pt x="57150" y="503767"/>
                    <a:pt x="44450" y="558800"/>
                  </a:cubicBezTo>
                  <a:cubicBezTo>
                    <a:pt x="31750" y="613833"/>
                    <a:pt x="15875" y="646641"/>
                    <a:pt x="0" y="6794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 name="フリーフォーム 8"/>
            <p:cNvSpPr/>
            <p:nvPr/>
          </p:nvSpPr>
          <p:spPr>
            <a:xfrm rot="7156612">
              <a:off x="5632562" y="2364784"/>
              <a:ext cx="40960" cy="423298"/>
            </a:xfrm>
            <a:custGeom>
              <a:avLst/>
              <a:gdLst>
                <a:gd name="connsiteX0" fmla="*/ 31750 w 67733"/>
                <a:gd name="connsiteY0" fmla="*/ 0 h 666750"/>
                <a:gd name="connsiteX1" fmla="*/ 63500 w 67733"/>
                <a:gd name="connsiteY1" fmla="*/ 95250 h 666750"/>
                <a:gd name="connsiteX2" fmla="*/ 57150 w 67733"/>
                <a:gd name="connsiteY2" fmla="*/ 285750 h 666750"/>
                <a:gd name="connsiteX3" fmla="*/ 44450 w 67733"/>
                <a:gd name="connsiteY3" fmla="*/ 412750 h 666750"/>
                <a:gd name="connsiteX4" fmla="*/ 25400 w 67733"/>
                <a:gd name="connsiteY4" fmla="*/ 615950 h 666750"/>
                <a:gd name="connsiteX5" fmla="*/ 0 w 67733"/>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3" h="666750">
                  <a:moveTo>
                    <a:pt x="31750" y="0"/>
                  </a:moveTo>
                  <a:cubicBezTo>
                    <a:pt x="45508" y="23812"/>
                    <a:pt x="59267" y="47625"/>
                    <a:pt x="63500" y="95250"/>
                  </a:cubicBezTo>
                  <a:cubicBezTo>
                    <a:pt x="67733" y="142875"/>
                    <a:pt x="60325" y="232833"/>
                    <a:pt x="57150" y="285750"/>
                  </a:cubicBezTo>
                  <a:cubicBezTo>
                    <a:pt x="53975" y="338667"/>
                    <a:pt x="49742" y="357717"/>
                    <a:pt x="44450" y="412750"/>
                  </a:cubicBezTo>
                  <a:cubicBezTo>
                    <a:pt x="39158" y="467783"/>
                    <a:pt x="32808" y="573617"/>
                    <a:pt x="25400" y="615950"/>
                  </a:cubicBezTo>
                  <a:cubicBezTo>
                    <a:pt x="17992" y="658283"/>
                    <a:pt x="8996" y="662516"/>
                    <a:pt x="0" y="6667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 name="フリーフォーム 9"/>
            <p:cNvSpPr/>
            <p:nvPr/>
          </p:nvSpPr>
          <p:spPr>
            <a:xfrm rot="7156612">
              <a:off x="5648716" y="2130727"/>
              <a:ext cx="46080" cy="354764"/>
            </a:xfrm>
            <a:custGeom>
              <a:avLst/>
              <a:gdLst>
                <a:gd name="connsiteX0" fmla="*/ 0 w 76200"/>
                <a:gd name="connsiteY0" fmla="*/ 0 h 558800"/>
                <a:gd name="connsiteX1" fmla="*/ 25400 w 76200"/>
                <a:gd name="connsiteY1" fmla="*/ 76200 h 558800"/>
                <a:gd name="connsiteX2" fmla="*/ 57150 w 76200"/>
                <a:gd name="connsiteY2" fmla="*/ 228600 h 558800"/>
                <a:gd name="connsiteX3" fmla="*/ 63500 w 76200"/>
                <a:gd name="connsiteY3" fmla="*/ 368300 h 558800"/>
                <a:gd name="connsiteX4" fmla="*/ 76200 w 76200"/>
                <a:gd name="connsiteY4" fmla="*/ 520700 h 558800"/>
                <a:gd name="connsiteX5" fmla="*/ 63500 w 76200"/>
                <a:gd name="connsiteY5"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558800">
                  <a:moveTo>
                    <a:pt x="0" y="0"/>
                  </a:moveTo>
                  <a:cubicBezTo>
                    <a:pt x="7937" y="19050"/>
                    <a:pt x="15875" y="38100"/>
                    <a:pt x="25400" y="76200"/>
                  </a:cubicBezTo>
                  <a:cubicBezTo>
                    <a:pt x="34925" y="114300"/>
                    <a:pt x="50800" y="179917"/>
                    <a:pt x="57150" y="228600"/>
                  </a:cubicBezTo>
                  <a:cubicBezTo>
                    <a:pt x="63500" y="277283"/>
                    <a:pt x="60325" y="319617"/>
                    <a:pt x="63500" y="368300"/>
                  </a:cubicBezTo>
                  <a:cubicBezTo>
                    <a:pt x="66675" y="416983"/>
                    <a:pt x="76200" y="488950"/>
                    <a:pt x="76200" y="520700"/>
                  </a:cubicBezTo>
                  <a:cubicBezTo>
                    <a:pt x="76200" y="552450"/>
                    <a:pt x="69850" y="555625"/>
                    <a:pt x="63500" y="55880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 name="フリーフォーム 10"/>
            <p:cNvSpPr/>
            <p:nvPr/>
          </p:nvSpPr>
          <p:spPr>
            <a:xfrm rot="7156612">
              <a:off x="5677012" y="1935216"/>
              <a:ext cx="75520" cy="237853"/>
            </a:xfrm>
            <a:custGeom>
              <a:avLst/>
              <a:gdLst>
                <a:gd name="connsiteX0" fmla="*/ 0 w 124883"/>
                <a:gd name="connsiteY0" fmla="*/ 0 h 374650"/>
                <a:gd name="connsiteX1" fmla="*/ 31750 w 124883"/>
                <a:gd name="connsiteY1" fmla="*/ 50800 h 374650"/>
                <a:gd name="connsiteX2" fmla="*/ 69850 w 124883"/>
                <a:gd name="connsiteY2" fmla="*/ 127000 h 374650"/>
                <a:gd name="connsiteX3" fmla="*/ 95250 w 124883"/>
                <a:gd name="connsiteY3" fmla="*/ 203200 h 374650"/>
                <a:gd name="connsiteX4" fmla="*/ 120650 w 124883"/>
                <a:gd name="connsiteY4" fmla="*/ 285750 h 374650"/>
                <a:gd name="connsiteX5" fmla="*/ 120650 w 124883"/>
                <a:gd name="connsiteY5" fmla="*/ 37465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83" h="374650">
                  <a:moveTo>
                    <a:pt x="0" y="0"/>
                  </a:moveTo>
                  <a:cubicBezTo>
                    <a:pt x="10054" y="14816"/>
                    <a:pt x="20108" y="29633"/>
                    <a:pt x="31750" y="50800"/>
                  </a:cubicBezTo>
                  <a:cubicBezTo>
                    <a:pt x="43392" y="71967"/>
                    <a:pt x="59267" y="101600"/>
                    <a:pt x="69850" y="127000"/>
                  </a:cubicBezTo>
                  <a:cubicBezTo>
                    <a:pt x="80433" y="152400"/>
                    <a:pt x="86783" y="176742"/>
                    <a:pt x="95250" y="203200"/>
                  </a:cubicBezTo>
                  <a:cubicBezTo>
                    <a:pt x="103717" y="229658"/>
                    <a:pt x="116417" y="257175"/>
                    <a:pt x="120650" y="285750"/>
                  </a:cubicBezTo>
                  <a:cubicBezTo>
                    <a:pt x="124883" y="314325"/>
                    <a:pt x="122766" y="344487"/>
                    <a:pt x="120650" y="3746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 name="フリーフォーム 11"/>
            <p:cNvSpPr/>
            <p:nvPr/>
          </p:nvSpPr>
          <p:spPr>
            <a:xfrm rot="7156612">
              <a:off x="5716486" y="1920813"/>
              <a:ext cx="19200" cy="201570"/>
            </a:xfrm>
            <a:custGeom>
              <a:avLst/>
              <a:gdLst>
                <a:gd name="connsiteX0" fmla="*/ 28575 w 31750"/>
                <a:gd name="connsiteY0" fmla="*/ 0 h 317500"/>
                <a:gd name="connsiteX1" fmla="*/ 3175 w 31750"/>
                <a:gd name="connsiteY1" fmla="*/ 63500 h 317500"/>
                <a:gd name="connsiteX2" fmla="*/ 9525 w 31750"/>
                <a:gd name="connsiteY2" fmla="*/ 139700 h 317500"/>
                <a:gd name="connsiteX3" fmla="*/ 28575 w 31750"/>
                <a:gd name="connsiteY3" fmla="*/ 203200 h 317500"/>
                <a:gd name="connsiteX4" fmla="*/ 28575 w 31750"/>
                <a:gd name="connsiteY4" fmla="*/ 260350 h 317500"/>
                <a:gd name="connsiteX5" fmla="*/ 15875 w 31750"/>
                <a:gd name="connsiteY5" fmla="*/ 31750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50" h="317500">
                  <a:moveTo>
                    <a:pt x="28575" y="0"/>
                  </a:moveTo>
                  <a:cubicBezTo>
                    <a:pt x="17462" y="20108"/>
                    <a:pt x="6350" y="40217"/>
                    <a:pt x="3175" y="63500"/>
                  </a:cubicBezTo>
                  <a:cubicBezTo>
                    <a:pt x="0" y="86783"/>
                    <a:pt x="5292" y="116417"/>
                    <a:pt x="9525" y="139700"/>
                  </a:cubicBezTo>
                  <a:cubicBezTo>
                    <a:pt x="13758" y="162983"/>
                    <a:pt x="25400" y="183092"/>
                    <a:pt x="28575" y="203200"/>
                  </a:cubicBezTo>
                  <a:cubicBezTo>
                    <a:pt x="31750" y="223308"/>
                    <a:pt x="30692" y="241300"/>
                    <a:pt x="28575" y="260350"/>
                  </a:cubicBezTo>
                  <a:cubicBezTo>
                    <a:pt x="26458" y="279400"/>
                    <a:pt x="21166" y="298450"/>
                    <a:pt x="15875" y="31750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 name="フリーフォーム 12"/>
            <p:cNvSpPr/>
            <p:nvPr/>
          </p:nvSpPr>
          <p:spPr>
            <a:xfrm rot="7156612">
              <a:off x="5763034" y="1859370"/>
              <a:ext cx="48640" cy="240541"/>
            </a:xfrm>
            <a:custGeom>
              <a:avLst/>
              <a:gdLst>
                <a:gd name="connsiteX0" fmla="*/ 80433 w 80433"/>
                <a:gd name="connsiteY0" fmla="*/ 0 h 378883"/>
                <a:gd name="connsiteX1" fmla="*/ 42333 w 80433"/>
                <a:gd name="connsiteY1" fmla="*/ 88900 h 378883"/>
                <a:gd name="connsiteX2" fmla="*/ 35983 w 80433"/>
                <a:gd name="connsiteY2" fmla="*/ 196850 h 378883"/>
                <a:gd name="connsiteX3" fmla="*/ 29633 w 80433"/>
                <a:gd name="connsiteY3" fmla="*/ 273050 h 378883"/>
                <a:gd name="connsiteX4" fmla="*/ 4233 w 80433"/>
                <a:gd name="connsiteY4" fmla="*/ 361950 h 378883"/>
                <a:gd name="connsiteX5" fmla="*/ 4233 w 80433"/>
                <a:gd name="connsiteY5" fmla="*/ 374650 h 37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3" h="378883">
                  <a:moveTo>
                    <a:pt x="80433" y="0"/>
                  </a:moveTo>
                  <a:cubicBezTo>
                    <a:pt x="65087" y="28046"/>
                    <a:pt x="49741" y="56092"/>
                    <a:pt x="42333" y="88900"/>
                  </a:cubicBezTo>
                  <a:cubicBezTo>
                    <a:pt x="34925" y="121708"/>
                    <a:pt x="38100" y="166158"/>
                    <a:pt x="35983" y="196850"/>
                  </a:cubicBezTo>
                  <a:cubicBezTo>
                    <a:pt x="33866" y="227542"/>
                    <a:pt x="34925" y="245533"/>
                    <a:pt x="29633" y="273050"/>
                  </a:cubicBezTo>
                  <a:cubicBezTo>
                    <a:pt x="24341" y="300567"/>
                    <a:pt x="8466" y="345017"/>
                    <a:pt x="4233" y="361950"/>
                  </a:cubicBezTo>
                  <a:cubicBezTo>
                    <a:pt x="0" y="378883"/>
                    <a:pt x="2116" y="376766"/>
                    <a:pt x="4233" y="3746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 name="フリーフォーム 13"/>
            <p:cNvSpPr/>
            <p:nvPr/>
          </p:nvSpPr>
          <p:spPr>
            <a:xfrm rot="7156612">
              <a:off x="5824447" y="1769474"/>
              <a:ext cx="49281" cy="205602"/>
            </a:xfrm>
            <a:custGeom>
              <a:avLst/>
              <a:gdLst>
                <a:gd name="connsiteX0" fmla="*/ 0 w 81492"/>
                <a:gd name="connsiteY0" fmla="*/ 0 h 323850"/>
                <a:gd name="connsiteX1" fmla="*/ 44450 w 81492"/>
                <a:gd name="connsiteY1" fmla="*/ 69850 h 323850"/>
                <a:gd name="connsiteX2" fmla="*/ 76200 w 81492"/>
                <a:gd name="connsiteY2" fmla="*/ 146050 h 323850"/>
                <a:gd name="connsiteX3" fmla="*/ 76200 w 81492"/>
                <a:gd name="connsiteY3" fmla="*/ 203200 h 323850"/>
                <a:gd name="connsiteX4" fmla="*/ 57150 w 81492"/>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92" h="323850">
                  <a:moveTo>
                    <a:pt x="0" y="0"/>
                  </a:moveTo>
                  <a:cubicBezTo>
                    <a:pt x="15875" y="22754"/>
                    <a:pt x="31750" y="45508"/>
                    <a:pt x="44450" y="69850"/>
                  </a:cubicBezTo>
                  <a:cubicBezTo>
                    <a:pt x="57150" y="94192"/>
                    <a:pt x="70908" y="123825"/>
                    <a:pt x="76200" y="146050"/>
                  </a:cubicBezTo>
                  <a:cubicBezTo>
                    <a:pt x="81492" y="168275"/>
                    <a:pt x="79375" y="173567"/>
                    <a:pt x="76200" y="203200"/>
                  </a:cubicBezTo>
                  <a:cubicBezTo>
                    <a:pt x="73025" y="232833"/>
                    <a:pt x="65087" y="278341"/>
                    <a:pt x="57150" y="3238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 name="フリーフォーム 14"/>
            <p:cNvSpPr/>
            <p:nvPr/>
          </p:nvSpPr>
          <p:spPr>
            <a:xfrm rot="7156612">
              <a:off x="5879513" y="1670959"/>
              <a:ext cx="119041" cy="213665"/>
            </a:xfrm>
            <a:custGeom>
              <a:avLst/>
              <a:gdLst>
                <a:gd name="connsiteX0" fmla="*/ 0 w 196850"/>
                <a:gd name="connsiteY0" fmla="*/ 0 h 336550"/>
                <a:gd name="connsiteX1" fmla="*/ 57150 w 196850"/>
                <a:gd name="connsiteY1" fmla="*/ 63500 h 336550"/>
                <a:gd name="connsiteX2" fmla="*/ 114300 w 196850"/>
                <a:gd name="connsiteY2" fmla="*/ 120650 h 336550"/>
                <a:gd name="connsiteX3" fmla="*/ 184150 w 196850"/>
                <a:gd name="connsiteY3" fmla="*/ 190500 h 336550"/>
                <a:gd name="connsiteX4" fmla="*/ 190500 w 196850"/>
                <a:gd name="connsiteY4" fmla="*/ 241300 h 336550"/>
                <a:gd name="connsiteX5" fmla="*/ 184150 w 196850"/>
                <a:gd name="connsiteY5" fmla="*/ 292100 h 336550"/>
                <a:gd name="connsiteX6" fmla="*/ 165100 w 196850"/>
                <a:gd name="connsiteY6" fmla="*/ 33655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50" h="336550">
                  <a:moveTo>
                    <a:pt x="0" y="0"/>
                  </a:moveTo>
                  <a:cubicBezTo>
                    <a:pt x="19050" y="21696"/>
                    <a:pt x="38100" y="43392"/>
                    <a:pt x="57150" y="63500"/>
                  </a:cubicBezTo>
                  <a:cubicBezTo>
                    <a:pt x="76200" y="83608"/>
                    <a:pt x="114300" y="120650"/>
                    <a:pt x="114300" y="120650"/>
                  </a:cubicBezTo>
                  <a:cubicBezTo>
                    <a:pt x="135467" y="141817"/>
                    <a:pt x="171450" y="170392"/>
                    <a:pt x="184150" y="190500"/>
                  </a:cubicBezTo>
                  <a:cubicBezTo>
                    <a:pt x="196850" y="210608"/>
                    <a:pt x="190500" y="224367"/>
                    <a:pt x="190500" y="241300"/>
                  </a:cubicBezTo>
                  <a:cubicBezTo>
                    <a:pt x="190500" y="258233"/>
                    <a:pt x="188383" y="276225"/>
                    <a:pt x="184150" y="292100"/>
                  </a:cubicBezTo>
                  <a:cubicBezTo>
                    <a:pt x="179917" y="307975"/>
                    <a:pt x="172508" y="322262"/>
                    <a:pt x="165100" y="3365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 name="フリーフォーム 15"/>
            <p:cNvSpPr/>
            <p:nvPr/>
          </p:nvSpPr>
          <p:spPr>
            <a:xfrm rot="7156612">
              <a:off x="5937905" y="1636484"/>
              <a:ext cx="95361" cy="133037"/>
            </a:xfrm>
            <a:custGeom>
              <a:avLst/>
              <a:gdLst>
                <a:gd name="connsiteX0" fmla="*/ 5292 w 157692"/>
                <a:gd name="connsiteY0" fmla="*/ 0 h 209550"/>
                <a:gd name="connsiteX1" fmla="*/ 11642 w 157692"/>
                <a:gd name="connsiteY1" fmla="*/ 50800 h 209550"/>
                <a:gd name="connsiteX2" fmla="*/ 75142 w 157692"/>
                <a:gd name="connsiteY2" fmla="*/ 95250 h 209550"/>
                <a:gd name="connsiteX3" fmla="*/ 119592 w 157692"/>
                <a:gd name="connsiteY3" fmla="*/ 146050 h 209550"/>
                <a:gd name="connsiteX4" fmla="*/ 151342 w 157692"/>
                <a:gd name="connsiteY4" fmla="*/ 165100 h 209550"/>
                <a:gd name="connsiteX5" fmla="*/ 157692 w 157692"/>
                <a:gd name="connsiteY5" fmla="*/ 2095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92" h="209550">
                  <a:moveTo>
                    <a:pt x="5292" y="0"/>
                  </a:moveTo>
                  <a:cubicBezTo>
                    <a:pt x="2646" y="17462"/>
                    <a:pt x="0" y="34925"/>
                    <a:pt x="11642" y="50800"/>
                  </a:cubicBezTo>
                  <a:cubicBezTo>
                    <a:pt x="23284" y="66675"/>
                    <a:pt x="57150" y="79375"/>
                    <a:pt x="75142" y="95250"/>
                  </a:cubicBezTo>
                  <a:cubicBezTo>
                    <a:pt x="93134" y="111125"/>
                    <a:pt x="106892" y="134408"/>
                    <a:pt x="119592" y="146050"/>
                  </a:cubicBezTo>
                  <a:cubicBezTo>
                    <a:pt x="132292" y="157692"/>
                    <a:pt x="144992" y="154517"/>
                    <a:pt x="151342" y="165100"/>
                  </a:cubicBezTo>
                  <a:cubicBezTo>
                    <a:pt x="157692" y="175683"/>
                    <a:pt x="157692" y="192616"/>
                    <a:pt x="157692" y="2095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 name="フリーフォーム 16"/>
            <p:cNvSpPr/>
            <p:nvPr/>
          </p:nvSpPr>
          <p:spPr>
            <a:xfrm rot="7156612">
              <a:off x="5280141" y="3905821"/>
              <a:ext cx="478084" cy="280855"/>
            </a:xfrm>
            <a:custGeom>
              <a:avLst/>
              <a:gdLst>
                <a:gd name="connsiteX0" fmla="*/ 0 w 790575"/>
                <a:gd name="connsiteY0" fmla="*/ 404283 h 442383"/>
                <a:gd name="connsiteX1" fmla="*/ 133350 w 790575"/>
                <a:gd name="connsiteY1" fmla="*/ 289983 h 442383"/>
                <a:gd name="connsiteX2" fmla="*/ 184150 w 790575"/>
                <a:gd name="connsiteY2" fmla="*/ 245533 h 442383"/>
                <a:gd name="connsiteX3" fmla="*/ 292100 w 790575"/>
                <a:gd name="connsiteY3" fmla="*/ 213783 h 442383"/>
                <a:gd name="connsiteX4" fmla="*/ 444500 w 790575"/>
                <a:gd name="connsiteY4" fmla="*/ 169333 h 442383"/>
                <a:gd name="connsiteX5" fmla="*/ 577850 w 790575"/>
                <a:gd name="connsiteY5" fmla="*/ 118533 h 442383"/>
                <a:gd name="connsiteX6" fmla="*/ 685800 w 790575"/>
                <a:gd name="connsiteY6" fmla="*/ 61383 h 442383"/>
                <a:gd name="connsiteX7" fmla="*/ 768350 w 790575"/>
                <a:gd name="connsiteY7" fmla="*/ 4233 h 442383"/>
                <a:gd name="connsiteX8" fmla="*/ 787400 w 790575"/>
                <a:gd name="connsiteY8" fmla="*/ 35983 h 442383"/>
                <a:gd name="connsiteX9" fmla="*/ 749300 w 790575"/>
                <a:gd name="connsiteY9" fmla="*/ 86783 h 442383"/>
                <a:gd name="connsiteX10" fmla="*/ 698500 w 790575"/>
                <a:gd name="connsiteY10" fmla="*/ 124883 h 442383"/>
                <a:gd name="connsiteX11" fmla="*/ 641350 w 790575"/>
                <a:gd name="connsiteY11" fmla="*/ 162983 h 442383"/>
                <a:gd name="connsiteX12" fmla="*/ 558800 w 790575"/>
                <a:gd name="connsiteY12" fmla="*/ 182033 h 442383"/>
                <a:gd name="connsiteX13" fmla="*/ 406400 w 790575"/>
                <a:gd name="connsiteY13" fmla="*/ 232833 h 442383"/>
                <a:gd name="connsiteX14" fmla="*/ 292100 w 790575"/>
                <a:gd name="connsiteY14" fmla="*/ 264583 h 442383"/>
                <a:gd name="connsiteX15" fmla="*/ 203200 w 790575"/>
                <a:gd name="connsiteY15" fmla="*/ 302683 h 442383"/>
                <a:gd name="connsiteX16" fmla="*/ 171450 w 790575"/>
                <a:gd name="connsiteY16" fmla="*/ 359833 h 442383"/>
                <a:gd name="connsiteX17" fmla="*/ 139700 w 790575"/>
                <a:gd name="connsiteY17" fmla="*/ 404283 h 442383"/>
                <a:gd name="connsiteX18" fmla="*/ 101600 w 790575"/>
                <a:gd name="connsiteY18" fmla="*/ 442383 h 44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0575" h="442383">
                  <a:moveTo>
                    <a:pt x="0" y="404283"/>
                  </a:moveTo>
                  <a:lnTo>
                    <a:pt x="133350" y="289983"/>
                  </a:lnTo>
                  <a:cubicBezTo>
                    <a:pt x="164042" y="263525"/>
                    <a:pt x="157692" y="258233"/>
                    <a:pt x="184150" y="245533"/>
                  </a:cubicBezTo>
                  <a:cubicBezTo>
                    <a:pt x="210608" y="232833"/>
                    <a:pt x="292100" y="213783"/>
                    <a:pt x="292100" y="213783"/>
                  </a:cubicBezTo>
                  <a:cubicBezTo>
                    <a:pt x="335492" y="201083"/>
                    <a:pt x="396875" y="185208"/>
                    <a:pt x="444500" y="169333"/>
                  </a:cubicBezTo>
                  <a:cubicBezTo>
                    <a:pt x="492125" y="153458"/>
                    <a:pt x="537633" y="136525"/>
                    <a:pt x="577850" y="118533"/>
                  </a:cubicBezTo>
                  <a:cubicBezTo>
                    <a:pt x="618067" y="100541"/>
                    <a:pt x="654050" y="80433"/>
                    <a:pt x="685800" y="61383"/>
                  </a:cubicBezTo>
                  <a:cubicBezTo>
                    <a:pt x="717550" y="42333"/>
                    <a:pt x="751417" y="8466"/>
                    <a:pt x="768350" y="4233"/>
                  </a:cubicBezTo>
                  <a:cubicBezTo>
                    <a:pt x="785283" y="0"/>
                    <a:pt x="790575" y="22225"/>
                    <a:pt x="787400" y="35983"/>
                  </a:cubicBezTo>
                  <a:cubicBezTo>
                    <a:pt x="784225" y="49741"/>
                    <a:pt x="764117" y="71966"/>
                    <a:pt x="749300" y="86783"/>
                  </a:cubicBezTo>
                  <a:cubicBezTo>
                    <a:pt x="734483" y="101600"/>
                    <a:pt x="716492" y="112183"/>
                    <a:pt x="698500" y="124883"/>
                  </a:cubicBezTo>
                  <a:cubicBezTo>
                    <a:pt x="680508" y="137583"/>
                    <a:pt x="664633" y="153458"/>
                    <a:pt x="641350" y="162983"/>
                  </a:cubicBezTo>
                  <a:cubicBezTo>
                    <a:pt x="618067" y="172508"/>
                    <a:pt x="597958" y="170391"/>
                    <a:pt x="558800" y="182033"/>
                  </a:cubicBezTo>
                  <a:cubicBezTo>
                    <a:pt x="519642" y="193675"/>
                    <a:pt x="450850" y="219075"/>
                    <a:pt x="406400" y="232833"/>
                  </a:cubicBezTo>
                  <a:cubicBezTo>
                    <a:pt x="361950" y="246591"/>
                    <a:pt x="325967" y="252941"/>
                    <a:pt x="292100" y="264583"/>
                  </a:cubicBezTo>
                  <a:cubicBezTo>
                    <a:pt x="258233" y="276225"/>
                    <a:pt x="223308" y="286808"/>
                    <a:pt x="203200" y="302683"/>
                  </a:cubicBezTo>
                  <a:cubicBezTo>
                    <a:pt x="183092" y="318558"/>
                    <a:pt x="182033" y="342900"/>
                    <a:pt x="171450" y="359833"/>
                  </a:cubicBezTo>
                  <a:cubicBezTo>
                    <a:pt x="160867" y="376766"/>
                    <a:pt x="151342" y="390525"/>
                    <a:pt x="139700" y="404283"/>
                  </a:cubicBezTo>
                  <a:cubicBezTo>
                    <a:pt x="128058" y="418041"/>
                    <a:pt x="114829" y="430212"/>
                    <a:pt x="101600" y="442383"/>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 name="フリーフォーム 17"/>
            <p:cNvSpPr/>
            <p:nvPr/>
          </p:nvSpPr>
          <p:spPr>
            <a:xfrm rot="7156612">
              <a:off x="5460805" y="3619088"/>
              <a:ext cx="358403" cy="239197"/>
            </a:xfrm>
            <a:custGeom>
              <a:avLst/>
              <a:gdLst>
                <a:gd name="connsiteX0" fmla="*/ 105833 w 592666"/>
                <a:gd name="connsiteY0" fmla="*/ 376767 h 376767"/>
                <a:gd name="connsiteX1" fmla="*/ 93133 w 592666"/>
                <a:gd name="connsiteY1" fmla="*/ 287867 h 376767"/>
                <a:gd name="connsiteX2" fmla="*/ 74083 w 592666"/>
                <a:gd name="connsiteY2" fmla="*/ 218017 h 376767"/>
                <a:gd name="connsiteX3" fmla="*/ 61383 w 592666"/>
                <a:gd name="connsiteY3" fmla="*/ 154517 h 376767"/>
                <a:gd name="connsiteX4" fmla="*/ 112183 w 592666"/>
                <a:gd name="connsiteY4" fmla="*/ 141817 h 376767"/>
                <a:gd name="connsiteX5" fmla="*/ 201083 w 592666"/>
                <a:gd name="connsiteY5" fmla="*/ 110067 h 376767"/>
                <a:gd name="connsiteX6" fmla="*/ 283633 w 592666"/>
                <a:gd name="connsiteY6" fmla="*/ 97367 h 376767"/>
                <a:gd name="connsiteX7" fmla="*/ 366183 w 592666"/>
                <a:gd name="connsiteY7" fmla="*/ 84667 h 376767"/>
                <a:gd name="connsiteX8" fmla="*/ 436033 w 592666"/>
                <a:gd name="connsiteY8" fmla="*/ 78317 h 376767"/>
                <a:gd name="connsiteX9" fmla="*/ 524933 w 592666"/>
                <a:gd name="connsiteY9" fmla="*/ 71967 h 376767"/>
                <a:gd name="connsiteX10" fmla="*/ 563033 w 592666"/>
                <a:gd name="connsiteY10" fmla="*/ 59267 h 376767"/>
                <a:gd name="connsiteX11" fmla="*/ 588433 w 592666"/>
                <a:gd name="connsiteY11" fmla="*/ 40217 h 376767"/>
                <a:gd name="connsiteX12" fmla="*/ 588433 w 592666"/>
                <a:gd name="connsiteY12" fmla="*/ 14817 h 376767"/>
                <a:gd name="connsiteX13" fmla="*/ 563033 w 592666"/>
                <a:gd name="connsiteY13" fmla="*/ 2117 h 376767"/>
                <a:gd name="connsiteX14" fmla="*/ 474133 w 592666"/>
                <a:gd name="connsiteY14" fmla="*/ 2117 h 376767"/>
                <a:gd name="connsiteX15" fmla="*/ 328083 w 592666"/>
                <a:gd name="connsiteY15" fmla="*/ 8467 h 376767"/>
                <a:gd name="connsiteX16" fmla="*/ 251883 w 592666"/>
                <a:gd name="connsiteY16" fmla="*/ 2117 h 376767"/>
                <a:gd name="connsiteX17" fmla="*/ 182033 w 592666"/>
                <a:gd name="connsiteY17" fmla="*/ 8467 h 376767"/>
                <a:gd name="connsiteX18" fmla="*/ 124883 w 592666"/>
                <a:gd name="connsiteY18" fmla="*/ 40217 h 376767"/>
                <a:gd name="connsiteX19" fmla="*/ 61383 w 592666"/>
                <a:gd name="connsiteY19" fmla="*/ 46567 h 376767"/>
                <a:gd name="connsiteX20" fmla="*/ 29633 w 592666"/>
                <a:gd name="connsiteY20" fmla="*/ 65617 h 376767"/>
                <a:gd name="connsiteX21" fmla="*/ 4233 w 592666"/>
                <a:gd name="connsiteY21" fmla="*/ 97367 h 376767"/>
                <a:gd name="connsiteX22" fmla="*/ 4233 w 592666"/>
                <a:gd name="connsiteY22" fmla="*/ 167217 h 376767"/>
                <a:gd name="connsiteX23" fmla="*/ 16933 w 592666"/>
                <a:gd name="connsiteY23" fmla="*/ 237067 h 37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2666" h="376767">
                  <a:moveTo>
                    <a:pt x="105833" y="376767"/>
                  </a:moveTo>
                  <a:cubicBezTo>
                    <a:pt x="102129" y="345546"/>
                    <a:pt x="98425" y="314325"/>
                    <a:pt x="93133" y="287867"/>
                  </a:cubicBezTo>
                  <a:cubicBezTo>
                    <a:pt x="87841" y="261409"/>
                    <a:pt x="79375" y="240242"/>
                    <a:pt x="74083" y="218017"/>
                  </a:cubicBezTo>
                  <a:cubicBezTo>
                    <a:pt x="68791" y="195792"/>
                    <a:pt x="55033" y="167217"/>
                    <a:pt x="61383" y="154517"/>
                  </a:cubicBezTo>
                  <a:cubicBezTo>
                    <a:pt x="67733" y="141817"/>
                    <a:pt x="88900" y="149225"/>
                    <a:pt x="112183" y="141817"/>
                  </a:cubicBezTo>
                  <a:cubicBezTo>
                    <a:pt x="135466" y="134409"/>
                    <a:pt x="172508" y="117475"/>
                    <a:pt x="201083" y="110067"/>
                  </a:cubicBezTo>
                  <a:cubicBezTo>
                    <a:pt x="229658" y="102659"/>
                    <a:pt x="283633" y="97367"/>
                    <a:pt x="283633" y="97367"/>
                  </a:cubicBezTo>
                  <a:cubicBezTo>
                    <a:pt x="311150" y="93134"/>
                    <a:pt x="340783" y="87842"/>
                    <a:pt x="366183" y="84667"/>
                  </a:cubicBezTo>
                  <a:cubicBezTo>
                    <a:pt x="391583" y="81492"/>
                    <a:pt x="436033" y="78317"/>
                    <a:pt x="436033" y="78317"/>
                  </a:cubicBezTo>
                  <a:cubicBezTo>
                    <a:pt x="462491" y="76200"/>
                    <a:pt x="503766" y="75142"/>
                    <a:pt x="524933" y="71967"/>
                  </a:cubicBezTo>
                  <a:cubicBezTo>
                    <a:pt x="546100" y="68792"/>
                    <a:pt x="552450" y="64559"/>
                    <a:pt x="563033" y="59267"/>
                  </a:cubicBezTo>
                  <a:cubicBezTo>
                    <a:pt x="573616" y="53975"/>
                    <a:pt x="584200" y="47625"/>
                    <a:pt x="588433" y="40217"/>
                  </a:cubicBezTo>
                  <a:cubicBezTo>
                    <a:pt x="592666" y="32809"/>
                    <a:pt x="592666" y="21167"/>
                    <a:pt x="588433" y="14817"/>
                  </a:cubicBezTo>
                  <a:cubicBezTo>
                    <a:pt x="584200" y="8467"/>
                    <a:pt x="582083" y="4234"/>
                    <a:pt x="563033" y="2117"/>
                  </a:cubicBezTo>
                  <a:cubicBezTo>
                    <a:pt x="543983" y="0"/>
                    <a:pt x="513291" y="1059"/>
                    <a:pt x="474133" y="2117"/>
                  </a:cubicBezTo>
                  <a:cubicBezTo>
                    <a:pt x="434975" y="3175"/>
                    <a:pt x="365125" y="8467"/>
                    <a:pt x="328083" y="8467"/>
                  </a:cubicBezTo>
                  <a:cubicBezTo>
                    <a:pt x="291041" y="8467"/>
                    <a:pt x="276225" y="2117"/>
                    <a:pt x="251883" y="2117"/>
                  </a:cubicBezTo>
                  <a:cubicBezTo>
                    <a:pt x="227541" y="2117"/>
                    <a:pt x="203200" y="2117"/>
                    <a:pt x="182033" y="8467"/>
                  </a:cubicBezTo>
                  <a:cubicBezTo>
                    <a:pt x="160866" y="14817"/>
                    <a:pt x="144991" y="33867"/>
                    <a:pt x="124883" y="40217"/>
                  </a:cubicBezTo>
                  <a:cubicBezTo>
                    <a:pt x="104775" y="46567"/>
                    <a:pt x="77258" y="42334"/>
                    <a:pt x="61383" y="46567"/>
                  </a:cubicBezTo>
                  <a:cubicBezTo>
                    <a:pt x="45508" y="50800"/>
                    <a:pt x="39158" y="57150"/>
                    <a:pt x="29633" y="65617"/>
                  </a:cubicBezTo>
                  <a:cubicBezTo>
                    <a:pt x="20108" y="74084"/>
                    <a:pt x="8466" y="80434"/>
                    <a:pt x="4233" y="97367"/>
                  </a:cubicBezTo>
                  <a:cubicBezTo>
                    <a:pt x="0" y="114300"/>
                    <a:pt x="2116" y="143934"/>
                    <a:pt x="4233" y="167217"/>
                  </a:cubicBezTo>
                  <a:cubicBezTo>
                    <a:pt x="6350" y="190500"/>
                    <a:pt x="11641" y="213783"/>
                    <a:pt x="16933" y="23706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 name="フリーフォーム 18"/>
            <p:cNvSpPr/>
            <p:nvPr/>
          </p:nvSpPr>
          <p:spPr>
            <a:xfrm rot="7156612">
              <a:off x="6028288" y="1847807"/>
              <a:ext cx="34560" cy="32251"/>
            </a:xfrm>
            <a:custGeom>
              <a:avLst/>
              <a:gdLst>
                <a:gd name="connsiteX0" fmla="*/ 0 w 57150"/>
                <a:gd name="connsiteY0" fmla="*/ 50800 h 50800"/>
                <a:gd name="connsiteX1" fmla="*/ 57150 w 57150"/>
                <a:gd name="connsiteY1" fmla="*/ 0 h 50800"/>
              </a:gdLst>
              <a:ahLst/>
              <a:cxnLst>
                <a:cxn ang="0">
                  <a:pos x="connsiteX0" y="connsiteY0"/>
                </a:cxn>
                <a:cxn ang="0">
                  <a:pos x="connsiteX1" y="connsiteY1"/>
                </a:cxn>
              </a:cxnLst>
              <a:rect l="l" t="t" r="r" b="b"/>
              <a:pathLst>
                <a:path w="57150" h="50800">
                  <a:moveTo>
                    <a:pt x="0" y="50800"/>
                  </a:moveTo>
                  <a:lnTo>
                    <a:pt x="57150" y="0"/>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 name="フリーフォーム 19"/>
            <p:cNvSpPr/>
            <p:nvPr/>
          </p:nvSpPr>
          <p:spPr>
            <a:xfrm rot="7156612">
              <a:off x="6039051" y="2053826"/>
              <a:ext cx="26880" cy="24188"/>
            </a:xfrm>
            <a:custGeom>
              <a:avLst/>
              <a:gdLst>
                <a:gd name="connsiteX0" fmla="*/ 0 w 44450"/>
                <a:gd name="connsiteY0" fmla="*/ 38100 h 38100"/>
                <a:gd name="connsiteX1" fmla="*/ 44450 w 44450"/>
                <a:gd name="connsiteY1" fmla="*/ 0 h 38100"/>
              </a:gdLst>
              <a:ahLst/>
              <a:cxnLst>
                <a:cxn ang="0">
                  <a:pos x="connsiteX0" y="connsiteY0"/>
                </a:cxn>
                <a:cxn ang="0">
                  <a:pos x="connsiteX1" y="connsiteY1"/>
                </a:cxn>
              </a:cxnLst>
              <a:rect l="l" t="t" r="r" b="b"/>
              <a:pathLst>
                <a:path w="44450" h="38100">
                  <a:moveTo>
                    <a:pt x="0" y="38100"/>
                  </a:moveTo>
                  <a:lnTo>
                    <a:pt x="44450" y="0"/>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 name="フリーフォーム 20"/>
            <p:cNvSpPr/>
            <p:nvPr/>
          </p:nvSpPr>
          <p:spPr>
            <a:xfrm rot="7156612">
              <a:off x="5987162" y="2346881"/>
              <a:ext cx="84481" cy="32923"/>
            </a:xfrm>
            <a:custGeom>
              <a:avLst/>
              <a:gdLst>
                <a:gd name="connsiteX0" fmla="*/ 0 w 139700"/>
                <a:gd name="connsiteY0" fmla="*/ 51858 h 51858"/>
                <a:gd name="connsiteX1" fmla="*/ 88900 w 139700"/>
                <a:gd name="connsiteY1" fmla="*/ 7408 h 51858"/>
                <a:gd name="connsiteX2" fmla="*/ 139700 w 139700"/>
                <a:gd name="connsiteY2" fmla="*/ 7408 h 51858"/>
              </a:gdLst>
              <a:ahLst/>
              <a:cxnLst>
                <a:cxn ang="0">
                  <a:pos x="connsiteX0" y="connsiteY0"/>
                </a:cxn>
                <a:cxn ang="0">
                  <a:pos x="connsiteX1" y="connsiteY1"/>
                </a:cxn>
                <a:cxn ang="0">
                  <a:pos x="connsiteX2" y="connsiteY2"/>
                </a:cxn>
              </a:cxnLst>
              <a:rect l="l" t="t" r="r" b="b"/>
              <a:pathLst>
                <a:path w="139700" h="51858">
                  <a:moveTo>
                    <a:pt x="0" y="51858"/>
                  </a:moveTo>
                  <a:cubicBezTo>
                    <a:pt x="32808" y="33337"/>
                    <a:pt x="65617" y="14816"/>
                    <a:pt x="88900" y="7408"/>
                  </a:cubicBezTo>
                  <a:cubicBezTo>
                    <a:pt x="112183" y="0"/>
                    <a:pt x="125941" y="3704"/>
                    <a:pt x="139700" y="740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 name="フリーフォーム 22"/>
            <p:cNvSpPr/>
            <p:nvPr/>
          </p:nvSpPr>
          <p:spPr>
            <a:xfrm rot="7156612">
              <a:off x="5168910" y="3743792"/>
              <a:ext cx="76801" cy="120942"/>
            </a:xfrm>
            <a:custGeom>
              <a:avLst/>
              <a:gdLst>
                <a:gd name="connsiteX0" fmla="*/ 0 w 127000"/>
                <a:gd name="connsiteY0" fmla="*/ 0 h 190500"/>
                <a:gd name="connsiteX1" fmla="*/ 50800 w 127000"/>
                <a:gd name="connsiteY1" fmla="*/ 19050 h 190500"/>
                <a:gd name="connsiteX2" fmla="*/ 76200 w 127000"/>
                <a:gd name="connsiteY2" fmla="*/ 88900 h 190500"/>
                <a:gd name="connsiteX3" fmla="*/ 127000 w 127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27000" h="190500">
                  <a:moveTo>
                    <a:pt x="0" y="0"/>
                  </a:moveTo>
                  <a:cubicBezTo>
                    <a:pt x="19050" y="2116"/>
                    <a:pt x="38100" y="4233"/>
                    <a:pt x="50800" y="19050"/>
                  </a:cubicBezTo>
                  <a:cubicBezTo>
                    <a:pt x="63500" y="33867"/>
                    <a:pt x="63500" y="60325"/>
                    <a:pt x="76200" y="88900"/>
                  </a:cubicBezTo>
                  <a:cubicBezTo>
                    <a:pt x="88900" y="117475"/>
                    <a:pt x="107950" y="153987"/>
                    <a:pt x="127000" y="19050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9" name="円/楕円 28"/>
            <p:cNvSpPr/>
            <p:nvPr/>
          </p:nvSpPr>
          <p:spPr>
            <a:xfrm rot="7156612">
              <a:off x="5154172" y="3665872"/>
              <a:ext cx="43201" cy="2902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フリーフォーム 31"/>
            <p:cNvSpPr/>
            <p:nvPr/>
          </p:nvSpPr>
          <p:spPr>
            <a:xfrm rot="7156612">
              <a:off x="6155977" y="2244360"/>
              <a:ext cx="256643" cy="344014"/>
            </a:xfrm>
            <a:custGeom>
              <a:avLst/>
              <a:gdLst>
                <a:gd name="connsiteX0" fmla="*/ 424392 w 424392"/>
                <a:gd name="connsiteY0" fmla="*/ 472017 h 541867"/>
                <a:gd name="connsiteX1" fmla="*/ 335492 w 424392"/>
                <a:gd name="connsiteY1" fmla="*/ 427567 h 541867"/>
                <a:gd name="connsiteX2" fmla="*/ 246592 w 424392"/>
                <a:gd name="connsiteY2" fmla="*/ 338667 h 541867"/>
                <a:gd name="connsiteX3" fmla="*/ 151342 w 424392"/>
                <a:gd name="connsiteY3" fmla="*/ 237067 h 541867"/>
                <a:gd name="connsiteX4" fmla="*/ 94192 w 424392"/>
                <a:gd name="connsiteY4" fmla="*/ 154517 h 541867"/>
                <a:gd name="connsiteX5" fmla="*/ 11642 w 424392"/>
                <a:gd name="connsiteY5" fmla="*/ 8467 h 541867"/>
                <a:gd name="connsiteX6" fmla="*/ 24342 w 424392"/>
                <a:gd name="connsiteY6" fmla="*/ 103717 h 541867"/>
                <a:gd name="connsiteX7" fmla="*/ 56092 w 424392"/>
                <a:gd name="connsiteY7" fmla="*/ 179917 h 541867"/>
                <a:gd name="connsiteX8" fmla="*/ 125942 w 424392"/>
                <a:gd name="connsiteY8" fmla="*/ 281517 h 541867"/>
                <a:gd name="connsiteX9" fmla="*/ 202142 w 424392"/>
                <a:gd name="connsiteY9" fmla="*/ 383117 h 541867"/>
                <a:gd name="connsiteX10" fmla="*/ 303742 w 424392"/>
                <a:gd name="connsiteY10" fmla="*/ 484717 h 541867"/>
                <a:gd name="connsiteX11" fmla="*/ 386292 w 424392"/>
                <a:gd name="connsiteY11" fmla="*/ 541867 h 541867"/>
                <a:gd name="connsiteX12" fmla="*/ 386292 w 424392"/>
                <a:gd name="connsiteY12" fmla="*/ 541867 h 541867"/>
                <a:gd name="connsiteX13" fmla="*/ 386292 w 424392"/>
                <a:gd name="connsiteY13" fmla="*/ 541867 h 54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392" h="541867">
                  <a:moveTo>
                    <a:pt x="424392" y="472017"/>
                  </a:moveTo>
                  <a:cubicBezTo>
                    <a:pt x="394758" y="460904"/>
                    <a:pt x="365125" y="449792"/>
                    <a:pt x="335492" y="427567"/>
                  </a:cubicBezTo>
                  <a:cubicBezTo>
                    <a:pt x="305859" y="405342"/>
                    <a:pt x="277284" y="370417"/>
                    <a:pt x="246592" y="338667"/>
                  </a:cubicBezTo>
                  <a:cubicBezTo>
                    <a:pt x="215900" y="306917"/>
                    <a:pt x="176742" y="267759"/>
                    <a:pt x="151342" y="237067"/>
                  </a:cubicBezTo>
                  <a:cubicBezTo>
                    <a:pt x="125942" y="206375"/>
                    <a:pt x="117475" y="192617"/>
                    <a:pt x="94192" y="154517"/>
                  </a:cubicBezTo>
                  <a:cubicBezTo>
                    <a:pt x="70909" y="116417"/>
                    <a:pt x="23284" y="16934"/>
                    <a:pt x="11642" y="8467"/>
                  </a:cubicBezTo>
                  <a:cubicBezTo>
                    <a:pt x="0" y="0"/>
                    <a:pt x="16934" y="75142"/>
                    <a:pt x="24342" y="103717"/>
                  </a:cubicBezTo>
                  <a:cubicBezTo>
                    <a:pt x="31750" y="132292"/>
                    <a:pt x="39159" y="150284"/>
                    <a:pt x="56092" y="179917"/>
                  </a:cubicBezTo>
                  <a:cubicBezTo>
                    <a:pt x="73025" y="209550"/>
                    <a:pt x="101600" y="247650"/>
                    <a:pt x="125942" y="281517"/>
                  </a:cubicBezTo>
                  <a:cubicBezTo>
                    <a:pt x="150284" y="315384"/>
                    <a:pt x="172509" y="349250"/>
                    <a:pt x="202142" y="383117"/>
                  </a:cubicBezTo>
                  <a:cubicBezTo>
                    <a:pt x="231775" y="416984"/>
                    <a:pt x="273050" y="458259"/>
                    <a:pt x="303742" y="484717"/>
                  </a:cubicBezTo>
                  <a:cubicBezTo>
                    <a:pt x="334434" y="511175"/>
                    <a:pt x="386292" y="541867"/>
                    <a:pt x="386292" y="541867"/>
                  </a:cubicBezTo>
                  <a:lnTo>
                    <a:pt x="386292" y="541867"/>
                  </a:lnTo>
                  <a:lnTo>
                    <a:pt x="386292" y="541867"/>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3" name="フリーフォーム 32"/>
            <p:cNvSpPr/>
            <p:nvPr/>
          </p:nvSpPr>
          <p:spPr>
            <a:xfrm rot="6804512">
              <a:off x="6057576" y="2437424"/>
              <a:ext cx="166727" cy="499448"/>
            </a:xfrm>
            <a:custGeom>
              <a:avLst/>
              <a:gdLst>
                <a:gd name="connsiteX0" fmla="*/ 89958 w 229658"/>
                <a:gd name="connsiteY0" fmla="*/ 389467 h 554567"/>
                <a:gd name="connsiteX1" fmla="*/ 51858 w 229658"/>
                <a:gd name="connsiteY1" fmla="*/ 249767 h 554567"/>
                <a:gd name="connsiteX2" fmla="*/ 13758 w 229658"/>
                <a:gd name="connsiteY2" fmla="*/ 110067 h 554567"/>
                <a:gd name="connsiteX3" fmla="*/ 7408 w 229658"/>
                <a:gd name="connsiteY3" fmla="*/ 2117 h 554567"/>
                <a:gd name="connsiteX4" fmla="*/ 58208 w 229658"/>
                <a:gd name="connsiteY4" fmla="*/ 97367 h 554567"/>
                <a:gd name="connsiteX5" fmla="*/ 96308 w 229658"/>
                <a:gd name="connsiteY5" fmla="*/ 243417 h 554567"/>
                <a:gd name="connsiteX6" fmla="*/ 140758 w 229658"/>
                <a:gd name="connsiteY6" fmla="*/ 351367 h 554567"/>
                <a:gd name="connsiteX7" fmla="*/ 229658 w 229658"/>
                <a:gd name="connsiteY7" fmla="*/ 554567 h 55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658" h="554567">
                  <a:moveTo>
                    <a:pt x="89958" y="389467"/>
                  </a:moveTo>
                  <a:lnTo>
                    <a:pt x="51858" y="249767"/>
                  </a:lnTo>
                  <a:cubicBezTo>
                    <a:pt x="39158" y="203200"/>
                    <a:pt x="21166" y="151342"/>
                    <a:pt x="13758" y="110067"/>
                  </a:cubicBezTo>
                  <a:cubicBezTo>
                    <a:pt x="6350" y="68792"/>
                    <a:pt x="0" y="4234"/>
                    <a:pt x="7408" y="2117"/>
                  </a:cubicBezTo>
                  <a:cubicBezTo>
                    <a:pt x="14816" y="0"/>
                    <a:pt x="43391" y="57150"/>
                    <a:pt x="58208" y="97367"/>
                  </a:cubicBezTo>
                  <a:cubicBezTo>
                    <a:pt x="73025" y="137584"/>
                    <a:pt x="82550" y="201084"/>
                    <a:pt x="96308" y="243417"/>
                  </a:cubicBezTo>
                  <a:cubicBezTo>
                    <a:pt x="110066" y="285750"/>
                    <a:pt x="118533" y="299509"/>
                    <a:pt x="140758" y="351367"/>
                  </a:cubicBezTo>
                  <a:cubicBezTo>
                    <a:pt x="162983" y="403225"/>
                    <a:pt x="196320" y="478896"/>
                    <a:pt x="229658" y="55456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4" name="フリーフォーム 33"/>
            <p:cNvSpPr/>
            <p:nvPr/>
          </p:nvSpPr>
          <p:spPr>
            <a:xfrm rot="7156612">
              <a:off x="6163608" y="2184946"/>
              <a:ext cx="34560" cy="161256"/>
            </a:xfrm>
            <a:custGeom>
              <a:avLst/>
              <a:gdLst>
                <a:gd name="connsiteX0" fmla="*/ 50800 w 57150"/>
                <a:gd name="connsiteY0" fmla="*/ 228600 h 254000"/>
                <a:gd name="connsiteX1" fmla="*/ 50800 w 57150"/>
                <a:gd name="connsiteY1" fmla="*/ 171450 h 254000"/>
                <a:gd name="connsiteX2" fmla="*/ 12700 w 57150"/>
                <a:gd name="connsiteY2" fmla="*/ 12700 h 254000"/>
                <a:gd name="connsiteX3" fmla="*/ 0 w 57150"/>
                <a:gd name="connsiteY3" fmla="*/ 95250 h 254000"/>
                <a:gd name="connsiteX4" fmla="*/ 12700 w 57150"/>
                <a:gd name="connsiteY4" fmla="*/ 190500 h 254000"/>
                <a:gd name="connsiteX5" fmla="*/ 0 w 57150"/>
                <a:gd name="connsiteY5" fmla="*/ 2540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54000">
                  <a:moveTo>
                    <a:pt x="50800" y="228600"/>
                  </a:moveTo>
                  <a:cubicBezTo>
                    <a:pt x="53975" y="218016"/>
                    <a:pt x="57150" y="207433"/>
                    <a:pt x="50800" y="171450"/>
                  </a:cubicBezTo>
                  <a:cubicBezTo>
                    <a:pt x="44450" y="135467"/>
                    <a:pt x="21167" y="25400"/>
                    <a:pt x="12700" y="12700"/>
                  </a:cubicBezTo>
                  <a:cubicBezTo>
                    <a:pt x="4233" y="0"/>
                    <a:pt x="0" y="65617"/>
                    <a:pt x="0" y="95250"/>
                  </a:cubicBezTo>
                  <a:cubicBezTo>
                    <a:pt x="0" y="124883"/>
                    <a:pt x="12700" y="164042"/>
                    <a:pt x="12700" y="190500"/>
                  </a:cubicBezTo>
                  <a:cubicBezTo>
                    <a:pt x="12700" y="216958"/>
                    <a:pt x="6350" y="235479"/>
                    <a:pt x="0" y="25400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5" name="フリーフォーム 34"/>
            <p:cNvSpPr/>
            <p:nvPr/>
          </p:nvSpPr>
          <p:spPr>
            <a:xfrm rot="9047136">
              <a:off x="6060853" y="2786824"/>
              <a:ext cx="188802" cy="402631"/>
            </a:xfrm>
            <a:custGeom>
              <a:avLst/>
              <a:gdLst>
                <a:gd name="connsiteX0" fmla="*/ 312208 w 312208"/>
                <a:gd name="connsiteY0" fmla="*/ 999067 h 1011767"/>
                <a:gd name="connsiteX1" fmla="*/ 185208 w 312208"/>
                <a:gd name="connsiteY1" fmla="*/ 884767 h 1011767"/>
                <a:gd name="connsiteX2" fmla="*/ 89958 w 312208"/>
                <a:gd name="connsiteY2" fmla="*/ 726017 h 1011767"/>
                <a:gd name="connsiteX3" fmla="*/ 77258 w 312208"/>
                <a:gd name="connsiteY3" fmla="*/ 503767 h 1011767"/>
                <a:gd name="connsiteX4" fmla="*/ 83608 w 312208"/>
                <a:gd name="connsiteY4" fmla="*/ 364067 h 1011767"/>
                <a:gd name="connsiteX5" fmla="*/ 128058 w 312208"/>
                <a:gd name="connsiteY5" fmla="*/ 237067 h 1011767"/>
                <a:gd name="connsiteX6" fmla="*/ 185208 w 312208"/>
                <a:gd name="connsiteY6" fmla="*/ 116417 h 1011767"/>
                <a:gd name="connsiteX7" fmla="*/ 185208 w 312208"/>
                <a:gd name="connsiteY7" fmla="*/ 8467 h 1011767"/>
                <a:gd name="connsiteX8" fmla="*/ 153458 w 312208"/>
                <a:gd name="connsiteY8" fmla="*/ 65617 h 1011767"/>
                <a:gd name="connsiteX9" fmla="*/ 128058 w 312208"/>
                <a:gd name="connsiteY9" fmla="*/ 141817 h 1011767"/>
                <a:gd name="connsiteX10" fmla="*/ 77258 w 312208"/>
                <a:gd name="connsiteY10" fmla="*/ 237067 h 1011767"/>
                <a:gd name="connsiteX11" fmla="*/ 20108 w 312208"/>
                <a:gd name="connsiteY11" fmla="*/ 357717 h 1011767"/>
                <a:gd name="connsiteX12" fmla="*/ 1058 w 312208"/>
                <a:gd name="connsiteY12" fmla="*/ 459317 h 1011767"/>
                <a:gd name="connsiteX13" fmla="*/ 13758 w 312208"/>
                <a:gd name="connsiteY13" fmla="*/ 599017 h 1011767"/>
                <a:gd name="connsiteX14" fmla="*/ 20108 w 312208"/>
                <a:gd name="connsiteY14" fmla="*/ 802217 h 1011767"/>
                <a:gd name="connsiteX15" fmla="*/ 26458 w 312208"/>
                <a:gd name="connsiteY15" fmla="*/ 827617 h 1011767"/>
                <a:gd name="connsiteX16" fmla="*/ 109008 w 312208"/>
                <a:gd name="connsiteY16" fmla="*/ 916517 h 1011767"/>
                <a:gd name="connsiteX17" fmla="*/ 216958 w 312208"/>
                <a:gd name="connsiteY17" fmla="*/ 1011767 h 101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208" h="1011767">
                  <a:moveTo>
                    <a:pt x="312208" y="999067"/>
                  </a:moveTo>
                  <a:cubicBezTo>
                    <a:pt x="267229" y="964671"/>
                    <a:pt x="222250" y="930275"/>
                    <a:pt x="185208" y="884767"/>
                  </a:cubicBezTo>
                  <a:cubicBezTo>
                    <a:pt x="148166" y="839259"/>
                    <a:pt x="107950" y="789517"/>
                    <a:pt x="89958" y="726017"/>
                  </a:cubicBezTo>
                  <a:cubicBezTo>
                    <a:pt x="71966" y="662517"/>
                    <a:pt x="78316" y="564092"/>
                    <a:pt x="77258" y="503767"/>
                  </a:cubicBezTo>
                  <a:cubicBezTo>
                    <a:pt x="76200" y="443442"/>
                    <a:pt x="75141" y="408517"/>
                    <a:pt x="83608" y="364067"/>
                  </a:cubicBezTo>
                  <a:cubicBezTo>
                    <a:pt x="92075" y="319617"/>
                    <a:pt x="111125" y="278342"/>
                    <a:pt x="128058" y="237067"/>
                  </a:cubicBezTo>
                  <a:cubicBezTo>
                    <a:pt x="144991" y="195792"/>
                    <a:pt x="175683" y="154517"/>
                    <a:pt x="185208" y="116417"/>
                  </a:cubicBezTo>
                  <a:cubicBezTo>
                    <a:pt x="194733" y="78317"/>
                    <a:pt x="190500" y="16934"/>
                    <a:pt x="185208" y="8467"/>
                  </a:cubicBezTo>
                  <a:cubicBezTo>
                    <a:pt x="179916" y="0"/>
                    <a:pt x="162983" y="43392"/>
                    <a:pt x="153458" y="65617"/>
                  </a:cubicBezTo>
                  <a:cubicBezTo>
                    <a:pt x="143933" y="87842"/>
                    <a:pt x="140758" y="113242"/>
                    <a:pt x="128058" y="141817"/>
                  </a:cubicBezTo>
                  <a:cubicBezTo>
                    <a:pt x="115358" y="170392"/>
                    <a:pt x="95250" y="201084"/>
                    <a:pt x="77258" y="237067"/>
                  </a:cubicBezTo>
                  <a:cubicBezTo>
                    <a:pt x="59266" y="273050"/>
                    <a:pt x="32808" y="320675"/>
                    <a:pt x="20108" y="357717"/>
                  </a:cubicBezTo>
                  <a:cubicBezTo>
                    <a:pt x="7408" y="394759"/>
                    <a:pt x="2116" y="419100"/>
                    <a:pt x="1058" y="459317"/>
                  </a:cubicBezTo>
                  <a:cubicBezTo>
                    <a:pt x="0" y="499534"/>
                    <a:pt x="10583" y="541867"/>
                    <a:pt x="13758" y="599017"/>
                  </a:cubicBezTo>
                  <a:cubicBezTo>
                    <a:pt x="16933" y="656167"/>
                    <a:pt x="17991" y="764117"/>
                    <a:pt x="20108" y="802217"/>
                  </a:cubicBezTo>
                  <a:cubicBezTo>
                    <a:pt x="22225" y="840317"/>
                    <a:pt x="11641" y="808567"/>
                    <a:pt x="26458" y="827617"/>
                  </a:cubicBezTo>
                  <a:cubicBezTo>
                    <a:pt x="41275" y="846667"/>
                    <a:pt x="77258" y="885825"/>
                    <a:pt x="109008" y="916517"/>
                  </a:cubicBezTo>
                  <a:cubicBezTo>
                    <a:pt x="140758" y="947209"/>
                    <a:pt x="178858" y="979488"/>
                    <a:pt x="216958" y="101176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6" name="フリーフォーム 35"/>
            <p:cNvSpPr/>
            <p:nvPr/>
          </p:nvSpPr>
          <p:spPr>
            <a:xfrm rot="6440165">
              <a:off x="5814591" y="3046209"/>
              <a:ext cx="314243" cy="259354"/>
            </a:xfrm>
            <a:custGeom>
              <a:avLst/>
              <a:gdLst>
                <a:gd name="connsiteX0" fmla="*/ 196850 w 519642"/>
                <a:gd name="connsiteY0" fmla="*/ 408517 h 408517"/>
                <a:gd name="connsiteX1" fmla="*/ 127000 w 519642"/>
                <a:gd name="connsiteY1" fmla="*/ 325967 h 408517"/>
                <a:gd name="connsiteX2" fmla="*/ 76200 w 519642"/>
                <a:gd name="connsiteY2" fmla="*/ 268817 h 408517"/>
                <a:gd name="connsiteX3" fmla="*/ 88900 w 519642"/>
                <a:gd name="connsiteY3" fmla="*/ 205317 h 408517"/>
                <a:gd name="connsiteX4" fmla="*/ 139700 w 519642"/>
                <a:gd name="connsiteY4" fmla="*/ 154517 h 408517"/>
                <a:gd name="connsiteX5" fmla="*/ 247650 w 519642"/>
                <a:gd name="connsiteY5" fmla="*/ 110067 h 408517"/>
                <a:gd name="connsiteX6" fmla="*/ 374650 w 519642"/>
                <a:gd name="connsiteY6" fmla="*/ 46567 h 408517"/>
                <a:gd name="connsiteX7" fmla="*/ 508000 w 519642"/>
                <a:gd name="connsiteY7" fmla="*/ 27517 h 408517"/>
                <a:gd name="connsiteX8" fmla="*/ 444500 w 519642"/>
                <a:gd name="connsiteY8" fmla="*/ 2117 h 408517"/>
                <a:gd name="connsiteX9" fmla="*/ 298450 w 519642"/>
                <a:gd name="connsiteY9" fmla="*/ 40217 h 408517"/>
                <a:gd name="connsiteX10" fmla="*/ 190500 w 519642"/>
                <a:gd name="connsiteY10" fmla="*/ 78317 h 408517"/>
                <a:gd name="connsiteX11" fmla="*/ 107950 w 519642"/>
                <a:gd name="connsiteY11" fmla="*/ 116417 h 408517"/>
                <a:gd name="connsiteX12" fmla="*/ 38100 w 519642"/>
                <a:gd name="connsiteY12" fmla="*/ 192617 h 408517"/>
                <a:gd name="connsiteX13" fmla="*/ 0 w 519642"/>
                <a:gd name="connsiteY13" fmla="*/ 275167 h 408517"/>
                <a:gd name="connsiteX14" fmla="*/ 38100 w 519642"/>
                <a:gd name="connsiteY14" fmla="*/ 313267 h 408517"/>
                <a:gd name="connsiteX15" fmla="*/ 88900 w 519642"/>
                <a:gd name="connsiteY15" fmla="*/ 383117 h 4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9642" h="408517">
                  <a:moveTo>
                    <a:pt x="196850" y="408517"/>
                  </a:moveTo>
                  <a:lnTo>
                    <a:pt x="127000" y="325967"/>
                  </a:lnTo>
                  <a:cubicBezTo>
                    <a:pt x="106892" y="302684"/>
                    <a:pt x="82550" y="288925"/>
                    <a:pt x="76200" y="268817"/>
                  </a:cubicBezTo>
                  <a:cubicBezTo>
                    <a:pt x="69850" y="248709"/>
                    <a:pt x="78317" y="224367"/>
                    <a:pt x="88900" y="205317"/>
                  </a:cubicBezTo>
                  <a:cubicBezTo>
                    <a:pt x="99483" y="186267"/>
                    <a:pt x="113242" y="170392"/>
                    <a:pt x="139700" y="154517"/>
                  </a:cubicBezTo>
                  <a:cubicBezTo>
                    <a:pt x="166158" y="138642"/>
                    <a:pt x="208492" y="128059"/>
                    <a:pt x="247650" y="110067"/>
                  </a:cubicBezTo>
                  <a:cubicBezTo>
                    <a:pt x="286808" y="92075"/>
                    <a:pt x="331258" y="60325"/>
                    <a:pt x="374650" y="46567"/>
                  </a:cubicBezTo>
                  <a:cubicBezTo>
                    <a:pt x="418042" y="32809"/>
                    <a:pt x="496358" y="34925"/>
                    <a:pt x="508000" y="27517"/>
                  </a:cubicBezTo>
                  <a:cubicBezTo>
                    <a:pt x="519642" y="20109"/>
                    <a:pt x="479425" y="0"/>
                    <a:pt x="444500" y="2117"/>
                  </a:cubicBezTo>
                  <a:cubicBezTo>
                    <a:pt x="409575" y="4234"/>
                    <a:pt x="340783" y="27517"/>
                    <a:pt x="298450" y="40217"/>
                  </a:cubicBezTo>
                  <a:cubicBezTo>
                    <a:pt x="256117" y="52917"/>
                    <a:pt x="222250" y="65617"/>
                    <a:pt x="190500" y="78317"/>
                  </a:cubicBezTo>
                  <a:cubicBezTo>
                    <a:pt x="158750" y="91017"/>
                    <a:pt x="133350" y="97367"/>
                    <a:pt x="107950" y="116417"/>
                  </a:cubicBezTo>
                  <a:cubicBezTo>
                    <a:pt x="82550" y="135467"/>
                    <a:pt x="56092" y="166159"/>
                    <a:pt x="38100" y="192617"/>
                  </a:cubicBezTo>
                  <a:cubicBezTo>
                    <a:pt x="20108" y="219075"/>
                    <a:pt x="0" y="255059"/>
                    <a:pt x="0" y="275167"/>
                  </a:cubicBezTo>
                  <a:cubicBezTo>
                    <a:pt x="0" y="295275"/>
                    <a:pt x="23283" y="295275"/>
                    <a:pt x="38100" y="313267"/>
                  </a:cubicBezTo>
                  <a:cubicBezTo>
                    <a:pt x="52917" y="331259"/>
                    <a:pt x="70908" y="357188"/>
                    <a:pt x="88900" y="38311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1" name="フリーフォーム 60"/>
            <p:cNvSpPr/>
            <p:nvPr/>
          </p:nvSpPr>
          <p:spPr>
            <a:xfrm>
              <a:off x="6065089" y="1751013"/>
              <a:ext cx="425450" cy="344487"/>
            </a:xfrm>
            <a:custGeom>
              <a:avLst/>
              <a:gdLst>
                <a:gd name="connsiteX0" fmla="*/ 0 w 425450"/>
                <a:gd name="connsiteY0" fmla="*/ 296862 h 344487"/>
                <a:gd name="connsiteX1" fmla="*/ 85725 w 425450"/>
                <a:gd name="connsiteY1" fmla="*/ 192087 h 344487"/>
                <a:gd name="connsiteX2" fmla="*/ 119063 w 425450"/>
                <a:gd name="connsiteY2" fmla="*/ 153987 h 344487"/>
                <a:gd name="connsiteX3" fmla="*/ 257175 w 425450"/>
                <a:gd name="connsiteY3" fmla="*/ 39687 h 344487"/>
                <a:gd name="connsiteX4" fmla="*/ 414338 w 425450"/>
                <a:gd name="connsiteY4" fmla="*/ 1587 h 344487"/>
                <a:gd name="connsiteX5" fmla="*/ 323850 w 425450"/>
                <a:gd name="connsiteY5" fmla="*/ 49212 h 344487"/>
                <a:gd name="connsiteX6" fmla="*/ 238125 w 425450"/>
                <a:gd name="connsiteY6" fmla="*/ 92074 h 344487"/>
                <a:gd name="connsiteX7" fmla="*/ 147638 w 425450"/>
                <a:gd name="connsiteY7" fmla="*/ 182562 h 344487"/>
                <a:gd name="connsiteX8" fmla="*/ 104775 w 425450"/>
                <a:gd name="connsiteY8" fmla="*/ 220662 h 344487"/>
                <a:gd name="connsiteX9" fmla="*/ 104775 w 425450"/>
                <a:gd name="connsiteY9" fmla="*/ 244474 h 344487"/>
                <a:gd name="connsiteX10" fmla="*/ 42863 w 425450"/>
                <a:gd name="connsiteY10" fmla="*/ 344487 h 34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450" h="344487">
                  <a:moveTo>
                    <a:pt x="0" y="296862"/>
                  </a:moveTo>
                  <a:lnTo>
                    <a:pt x="85725" y="192087"/>
                  </a:lnTo>
                  <a:cubicBezTo>
                    <a:pt x="105569" y="168274"/>
                    <a:pt x="90488" y="179387"/>
                    <a:pt x="119063" y="153987"/>
                  </a:cubicBezTo>
                  <a:cubicBezTo>
                    <a:pt x="147638" y="128587"/>
                    <a:pt x="207963" y="65087"/>
                    <a:pt x="257175" y="39687"/>
                  </a:cubicBezTo>
                  <a:cubicBezTo>
                    <a:pt x="306387" y="14287"/>
                    <a:pt x="403226" y="0"/>
                    <a:pt x="414338" y="1587"/>
                  </a:cubicBezTo>
                  <a:cubicBezTo>
                    <a:pt x="425450" y="3174"/>
                    <a:pt x="353219" y="34131"/>
                    <a:pt x="323850" y="49212"/>
                  </a:cubicBezTo>
                  <a:cubicBezTo>
                    <a:pt x="294481" y="64293"/>
                    <a:pt x="267494" y="69849"/>
                    <a:pt x="238125" y="92074"/>
                  </a:cubicBezTo>
                  <a:cubicBezTo>
                    <a:pt x="208756" y="114299"/>
                    <a:pt x="169863" y="161131"/>
                    <a:pt x="147638" y="182562"/>
                  </a:cubicBezTo>
                  <a:cubicBezTo>
                    <a:pt x="125413" y="203993"/>
                    <a:pt x="111919" y="210343"/>
                    <a:pt x="104775" y="220662"/>
                  </a:cubicBezTo>
                  <a:cubicBezTo>
                    <a:pt x="97631" y="230981"/>
                    <a:pt x="115094" y="223837"/>
                    <a:pt x="104775" y="244474"/>
                  </a:cubicBezTo>
                  <a:cubicBezTo>
                    <a:pt x="94456" y="265112"/>
                    <a:pt x="68659" y="304799"/>
                    <a:pt x="42863" y="34448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4" name="フリーフォーム 63"/>
            <p:cNvSpPr/>
            <p:nvPr/>
          </p:nvSpPr>
          <p:spPr>
            <a:xfrm rot="21178724">
              <a:off x="6036512" y="1632743"/>
              <a:ext cx="180974" cy="212725"/>
            </a:xfrm>
            <a:custGeom>
              <a:avLst/>
              <a:gdLst>
                <a:gd name="connsiteX0" fmla="*/ 4762 w 180974"/>
                <a:gd name="connsiteY0" fmla="*/ 210344 h 212725"/>
                <a:gd name="connsiteX1" fmla="*/ 23812 w 180974"/>
                <a:gd name="connsiteY1" fmla="*/ 157956 h 212725"/>
                <a:gd name="connsiteX2" fmla="*/ 52387 w 180974"/>
                <a:gd name="connsiteY2" fmla="*/ 115094 h 212725"/>
                <a:gd name="connsiteX3" fmla="*/ 76200 w 180974"/>
                <a:gd name="connsiteY3" fmla="*/ 62706 h 212725"/>
                <a:gd name="connsiteX4" fmla="*/ 114300 w 180974"/>
                <a:gd name="connsiteY4" fmla="*/ 29369 h 212725"/>
                <a:gd name="connsiteX5" fmla="*/ 176212 w 180974"/>
                <a:gd name="connsiteY5" fmla="*/ 794 h 212725"/>
                <a:gd name="connsiteX6" fmla="*/ 142875 w 180974"/>
                <a:gd name="connsiteY6" fmla="*/ 34131 h 212725"/>
                <a:gd name="connsiteX7" fmla="*/ 123825 w 180974"/>
                <a:gd name="connsiteY7" fmla="*/ 62706 h 212725"/>
                <a:gd name="connsiteX8" fmla="*/ 90487 w 180974"/>
                <a:gd name="connsiteY8" fmla="*/ 105569 h 212725"/>
                <a:gd name="connsiteX9" fmla="*/ 52387 w 180974"/>
                <a:gd name="connsiteY9" fmla="*/ 172244 h 212725"/>
                <a:gd name="connsiteX10" fmla="*/ 4762 w 180974"/>
                <a:gd name="connsiteY10" fmla="*/ 210344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4" h="212725">
                  <a:moveTo>
                    <a:pt x="4762" y="210344"/>
                  </a:moveTo>
                  <a:cubicBezTo>
                    <a:pt x="0" y="207963"/>
                    <a:pt x="15875" y="173831"/>
                    <a:pt x="23812" y="157956"/>
                  </a:cubicBezTo>
                  <a:cubicBezTo>
                    <a:pt x="31749" y="142081"/>
                    <a:pt x="43656" y="130969"/>
                    <a:pt x="52387" y="115094"/>
                  </a:cubicBezTo>
                  <a:cubicBezTo>
                    <a:pt x="61118" y="99219"/>
                    <a:pt x="65881" y="76993"/>
                    <a:pt x="76200" y="62706"/>
                  </a:cubicBezTo>
                  <a:cubicBezTo>
                    <a:pt x="86519" y="48419"/>
                    <a:pt x="97631" y="39688"/>
                    <a:pt x="114300" y="29369"/>
                  </a:cubicBezTo>
                  <a:cubicBezTo>
                    <a:pt x="130969" y="19050"/>
                    <a:pt x="171450" y="0"/>
                    <a:pt x="176212" y="794"/>
                  </a:cubicBezTo>
                  <a:cubicBezTo>
                    <a:pt x="180974" y="1588"/>
                    <a:pt x="151606" y="23812"/>
                    <a:pt x="142875" y="34131"/>
                  </a:cubicBezTo>
                  <a:cubicBezTo>
                    <a:pt x="134144" y="44450"/>
                    <a:pt x="132556" y="50800"/>
                    <a:pt x="123825" y="62706"/>
                  </a:cubicBezTo>
                  <a:cubicBezTo>
                    <a:pt x="115094" y="74612"/>
                    <a:pt x="102393" y="87313"/>
                    <a:pt x="90487" y="105569"/>
                  </a:cubicBezTo>
                  <a:cubicBezTo>
                    <a:pt x="78581" y="123825"/>
                    <a:pt x="59531" y="151607"/>
                    <a:pt x="52387" y="172244"/>
                  </a:cubicBezTo>
                  <a:cubicBezTo>
                    <a:pt x="45243" y="192881"/>
                    <a:pt x="9524" y="212725"/>
                    <a:pt x="4762" y="210344"/>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4" name="グループ化 80"/>
            <p:cNvGrpSpPr/>
            <p:nvPr/>
          </p:nvGrpSpPr>
          <p:grpSpPr>
            <a:xfrm>
              <a:off x="5131635" y="3747834"/>
              <a:ext cx="151531" cy="752736"/>
              <a:chOff x="3187059" y="3290635"/>
              <a:chExt cx="112468" cy="659113"/>
            </a:xfrm>
            <a:grpFill/>
          </p:grpSpPr>
          <p:sp>
            <p:nvSpPr>
              <p:cNvPr id="82" name="フリーフォーム 81"/>
              <p:cNvSpPr/>
              <p:nvPr/>
            </p:nvSpPr>
            <p:spPr bwMode="auto">
              <a:xfrm rot="6846953" flipH="1">
                <a:off x="3211028" y="3302097"/>
                <a:ext cx="92642" cy="69717"/>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 name="フリーフォーム 82"/>
              <p:cNvSpPr/>
              <p:nvPr/>
            </p:nvSpPr>
            <p:spPr bwMode="auto">
              <a:xfrm rot="6846953" flipH="1">
                <a:off x="3229105" y="3403099"/>
                <a:ext cx="86179" cy="48186"/>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フリーフォーム 83"/>
              <p:cNvSpPr/>
              <p:nvPr/>
            </p:nvSpPr>
            <p:spPr bwMode="auto">
              <a:xfrm rot="5189860" flipH="1">
                <a:off x="3188051" y="3507272"/>
                <a:ext cx="149736" cy="41010"/>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フリーフォーム 84"/>
              <p:cNvSpPr/>
              <p:nvPr/>
            </p:nvSpPr>
            <p:spPr bwMode="auto">
              <a:xfrm rot="4617504" flipH="1">
                <a:off x="3138153" y="3660108"/>
                <a:ext cx="229451" cy="93297"/>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フリーフォーム 85"/>
              <p:cNvSpPr/>
              <p:nvPr/>
            </p:nvSpPr>
            <p:spPr bwMode="auto">
              <a:xfrm rot="7572274" flipH="1">
                <a:off x="3124260" y="3853116"/>
                <a:ext cx="159431" cy="33833"/>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cxnSp>
        <p:nvCxnSpPr>
          <p:cNvPr id="124" name="直線コネクタ 123"/>
          <p:cNvCxnSpPr/>
          <p:nvPr/>
        </p:nvCxnSpPr>
        <p:spPr>
          <a:xfrm>
            <a:off x="3836988" y="4129088"/>
            <a:ext cx="955675"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V="1">
            <a:off x="2636838" y="4572000"/>
            <a:ext cx="2163762" cy="1214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V="1">
            <a:off x="1643063" y="4098925"/>
            <a:ext cx="2163762" cy="1214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a:off x="1666875" y="5314950"/>
            <a:ext cx="955675"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rot="5400000">
            <a:off x="2253457" y="6179344"/>
            <a:ext cx="7858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rot="5400000">
            <a:off x="1267618" y="5723732"/>
            <a:ext cx="7858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492" name="テキスト ボックス 181"/>
          <p:cNvSpPr txBox="1">
            <a:spLocks noChangeArrowheads="1"/>
          </p:cNvSpPr>
          <p:nvPr/>
        </p:nvSpPr>
        <p:spPr bwMode="auto">
          <a:xfrm rot="-1965706">
            <a:off x="2311400" y="4946650"/>
            <a:ext cx="2027238" cy="400050"/>
          </a:xfrm>
          <a:prstGeom prst="rect">
            <a:avLst/>
          </a:prstGeom>
          <a:noFill/>
          <a:ln w="9525">
            <a:noFill/>
            <a:miter lim="800000"/>
            <a:headEnd/>
            <a:tailEnd/>
          </a:ln>
        </p:spPr>
        <p:txBody>
          <a:bodyPr>
            <a:spAutoFit/>
          </a:bodyPr>
          <a:lstStyle/>
          <a:p>
            <a:r>
              <a:rPr lang="en-US" altLang="ja-JP" sz="2000">
                <a:latin typeface="Calibri" pitchFamily="34" charset="0"/>
              </a:rPr>
              <a:t>Maximum step</a:t>
            </a:r>
            <a:endParaRPr lang="ja-JP" altLang="en-US" sz="2000">
              <a:latin typeface="Calibri" pitchFamily="34" charset="0"/>
            </a:endParaRPr>
          </a:p>
        </p:txBody>
      </p:sp>
      <p:cxnSp>
        <p:nvCxnSpPr>
          <p:cNvPr id="183" name="直線コネクタ 182"/>
          <p:cNvCxnSpPr/>
          <p:nvPr/>
        </p:nvCxnSpPr>
        <p:spPr>
          <a:xfrm flipV="1">
            <a:off x="3894138" y="485775"/>
            <a:ext cx="2163762" cy="1214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flipV="1">
            <a:off x="4843463" y="942975"/>
            <a:ext cx="2163762" cy="1214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rot="5400000">
            <a:off x="1943101" y="2287587"/>
            <a:ext cx="2214562" cy="785813"/>
          </a:xfrm>
          <a:prstGeom prst="line">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rot="10800000">
            <a:off x="3284538" y="1517650"/>
            <a:ext cx="928687" cy="285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rot="10800000">
            <a:off x="2428875" y="3714750"/>
            <a:ext cx="841375" cy="271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2071688" y="2528888"/>
            <a:ext cx="1143000" cy="400050"/>
          </a:xfrm>
          <a:prstGeom prst="rect">
            <a:avLst/>
          </a:prstGeom>
          <a:noFill/>
        </p:spPr>
        <p:txBody>
          <a:bodyPr>
            <a:spAutoFit/>
          </a:bodyPr>
          <a:lstStyle/>
          <a:p>
            <a:pPr>
              <a:defRPr/>
            </a:pPr>
            <a:r>
              <a:rPr lang="en-US" altLang="ja-JP" sz="2000" dirty="0">
                <a:latin typeface="+mn-lt"/>
                <a:ea typeface="ＭＳ Ｐゴシック" charset="-128"/>
              </a:rPr>
              <a:t>L</a:t>
            </a:r>
            <a:r>
              <a:rPr lang="en-US" altLang="ja-JP" sz="2000" baseline="-25000" dirty="0">
                <a:latin typeface="+mn-lt"/>
                <a:ea typeface="ＭＳ Ｐゴシック" charset="-128"/>
              </a:rPr>
              <a:t> </a:t>
            </a:r>
            <a:r>
              <a:rPr lang="en-US" altLang="ja-JP" sz="2000" dirty="0">
                <a:latin typeface="+mn-lt"/>
                <a:ea typeface="ＭＳ Ｐゴシック" charset="-128"/>
              </a:rPr>
              <a:t>(mm)</a:t>
            </a:r>
            <a:endParaRPr lang="ja-JP" altLang="en-US" sz="2000" dirty="0">
              <a:latin typeface="+mn-lt"/>
              <a:ea typeface="ＭＳ Ｐゴシック" charset="-128"/>
            </a:endParaRPr>
          </a:p>
        </p:txBody>
      </p:sp>
      <p:cxnSp>
        <p:nvCxnSpPr>
          <p:cNvPr id="66" name="直線コネクタ 65"/>
          <p:cNvCxnSpPr/>
          <p:nvPr/>
        </p:nvCxnSpPr>
        <p:spPr>
          <a:xfrm flipH="1">
            <a:off x="5359400" y="2400300"/>
            <a:ext cx="42863" cy="2424113"/>
          </a:xfrm>
          <a:prstGeom prst="line">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4929188" y="4643438"/>
            <a:ext cx="642937" cy="285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000625" y="2214563"/>
            <a:ext cx="642938" cy="285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5429250" y="3457575"/>
            <a:ext cx="1143000" cy="400050"/>
          </a:xfrm>
          <a:prstGeom prst="rect">
            <a:avLst/>
          </a:prstGeom>
          <a:noFill/>
        </p:spPr>
        <p:txBody>
          <a:bodyPr>
            <a:spAutoFit/>
          </a:bodyPr>
          <a:lstStyle/>
          <a:p>
            <a:pPr>
              <a:defRPr/>
            </a:pPr>
            <a:r>
              <a:rPr lang="en-US" altLang="ja-JP" sz="2000" dirty="0" err="1">
                <a:latin typeface="+mn-lt"/>
                <a:ea typeface="ＭＳ Ｐゴシック" charset="-128"/>
              </a:rPr>
              <a:t>R</a:t>
            </a:r>
            <a:r>
              <a:rPr lang="en-US" altLang="ja-JP" sz="2000" baseline="-25000" dirty="0" err="1">
                <a:latin typeface="+mn-lt"/>
                <a:ea typeface="ＭＳ Ｐゴシック" charset="-128"/>
              </a:rPr>
              <a:t>m</a:t>
            </a:r>
            <a:r>
              <a:rPr lang="en-US" altLang="ja-JP" sz="2000" baseline="-25000" dirty="0">
                <a:latin typeface="+mn-lt"/>
                <a:ea typeface="ＭＳ Ｐゴシック" charset="-128"/>
              </a:rPr>
              <a:t> </a:t>
            </a:r>
            <a:r>
              <a:rPr lang="en-US" altLang="ja-JP" sz="2000" dirty="0">
                <a:latin typeface="+mn-lt"/>
                <a:ea typeface="ＭＳ Ｐゴシック" charset="-128"/>
              </a:rPr>
              <a:t>(mm)</a:t>
            </a:r>
            <a:endParaRPr lang="ja-JP" altLang="en-US" sz="2000" dirty="0">
              <a:latin typeface="+mn-lt"/>
              <a:ea typeface="ＭＳ Ｐゴシック" charset="-128"/>
            </a:endParaRPr>
          </a:p>
        </p:txBody>
      </p:sp>
      <p:sp>
        <p:nvSpPr>
          <p:cNvPr id="78" name="右矢印 77"/>
          <p:cNvSpPr/>
          <p:nvPr/>
        </p:nvSpPr>
        <p:spPr>
          <a:xfrm rot="5400000">
            <a:off x="1884363" y="5599113"/>
            <a:ext cx="5715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0" name="乗算記号 79"/>
          <p:cNvSpPr/>
          <p:nvPr/>
        </p:nvSpPr>
        <p:spPr>
          <a:xfrm>
            <a:off x="1928813" y="6072188"/>
            <a:ext cx="428625" cy="500062"/>
          </a:xfrm>
          <a:prstGeom prst="mathMultiply">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7" name="テキスト ボックス 86"/>
          <p:cNvSpPr txBox="1"/>
          <p:nvPr/>
        </p:nvSpPr>
        <p:spPr>
          <a:xfrm>
            <a:off x="4876800" y="5410200"/>
            <a:ext cx="2530475" cy="457200"/>
          </a:xfrm>
          <a:prstGeom prst="rect">
            <a:avLst/>
          </a:prstGeom>
          <a:noFill/>
        </p:spPr>
        <p:txBody>
          <a:bodyPr>
            <a:spAutoFit/>
          </a:bodyPr>
          <a:lstStyle/>
          <a:p>
            <a:r>
              <a:rPr lang="en-US" altLang="ja-JP" sz="2400">
                <a:latin typeface="Calibri" pitchFamily="34" charset="0"/>
              </a:rPr>
              <a:t>L: Body length</a:t>
            </a:r>
            <a:endParaRPr lang="ja-JP" altLang="en-US" sz="2400">
              <a:latin typeface="Calibri" pitchFamily="34" charset="0"/>
            </a:endParaRPr>
          </a:p>
        </p:txBody>
      </p:sp>
      <p:sp>
        <p:nvSpPr>
          <p:cNvPr id="88" name="テキスト ボックス 87"/>
          <p:cNvSpPr txBox="1"/>
          <p:nvPr/>
        </p:nvSpPr>
        <p:spPr>
          <a:xfrm>
            <a:off x="4714875" y="5857875"/>
            <a:ext cx="3571875" cy="461963"/>
          </a:xfrm>
          <a:prstGeom prst="rect">
            <a:avLst/>
          </a:prstGeom>
          <a:noFill/>
        </p:spPr>
        <p:txBody>
          <a:bodyPr>
            <a:spAutoFit/>
          </a:bodyPr>
          <a:lstStyle/>
          <a:p>
            <a:pPr>
              <a:defRPr/>
            </a:pPr>
            <a:r>
              <a:rPr lang="en-US" altLang="ja-JP" sz="2400" dirty="0" err="1">
                <a:latin typeface="+mn-lt"/>
                <a:ea typeface="ＭＳ Ｐゴシック" charset="-128"/>
              </a:rPr>
              <a:t>R</a:t>
            </a:r>
            <a:r>
              <a:rPr lang="en-US" altLang="ja-JP" sz="2400" baseline="-25000" dirty="0" err="1">
                <a:latin typeface="+mn-lt"/>
                <a:ea typeface="ＭＳ Ｐゴシック" charset="-128"/>
              </a:rPr>
              <a:t>m</a:t>
            </a:r>
            <a:r>
              <a:rPr lang="en-US" altLang="ja-JP" sz="2400" dirty="0">
                <a:latin typeface="+mn-lt"/>
                <a:ea typeface="ＭＳ Ｐゴシック" charset="-128"/>
              </a:rPr>
              <a:t>: Maximum riser height</a:t>
            </a:r>
            <a:endParaRPr lang="ja-JP" altLang="en-US" sz="2400" dirty="0">
              <a:latin typeface="+mn-lt"/>
              <a:ea typeface="ＭＳ Ｐゴシック" charset="-128"/>
            </a:endParaRPr>
          </a:p>
        </p:txBody>
      </p:sp>
      <p:sp>
        <p:nvSpPr>
          <p:cNvPr id="71" name="右矢印 70"/>
          <p:cNvSpPr/>
          <p:nvPr/>
        </p:nvSpPr>
        <p:spPr>
          <a:xfrm rot="8610466">
            <a:off x="4579938" y="1420813"/>
            <a:ext cx="785812"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6" name="テキスト ボックス 75"/>
          <p:cNvSpPr txBox="1"/>
          <p:nvPr/>
        </p:nvSpPr>
        <p:spPr>
          <a:xfrm>
            <a:off x="5286375" y="1000125"/>
            <a:ext cx="500063" cy="400050"/>
          </a:xfrm>
          <a:prstGeom prst="rect">
            <a:avLst/>
          </a:prstGeom>
          <a:noFill/>
        </p:spPr>
        <p:txBody>
          <a:bodyPr>
            <a:spAutoFit/>
          </a:bodyPr>
          <a:lstStyle/>
          <a:p>
            <a:pPr>
              <a:defRPr/>
            </a:pPr>
            <a:r>
              <a:rPr lang="ja-JP" altLang="en-US" sz="2000" dirty="0">
                <a:latin typeface="+mn-lt"/>
                <a:ea typeface="ＭＳ Ｐゴシック" charset="-128"/>
              </a:rPr>
              <a:t>①</a:t>
            </a:r>
          </a:p>
        </p:txBody>
      </p:sp>
      <p:sp>
        <p:nvSpPr>
          <p:cNvPr id="81" name="テキスト ボックス 80"/>
          <p:cNvSpPr txBox="1"/>
          <p:nvPr/>
        </p:nvSpPr>
        <p:spPr>
          <a:xfrm>
            <a:off x="3071813" y="4672013"/>
            <a:ext cx="500062" cy="400050"/>
          </a:xfrm>
          <a:prstGeom prst="rect">
            <a:avLst/>
          </a:prstGeom>
          <a:noFill/>
        </p:spPr>
        <p:txBody>
          <a:bodyPr>
            <a:spAutoFit/>
          </a:bodyPr>
          <a:lstStyle/>
          <a:p>
            <a:pPr>
              <a:defRPr/>
            </a:pPr>
            <a:r>
              <a:rPr lang="ja-JP" altLang="en-US" sz="2000" dirty="0">
                <a:latin typeface="+mn-lt"/>
                <a:ea typeface="ＭＳ Ｐゴシック" charset="-128"/>
              </a:rPr>
              <a:t>②</a:t>
            </a:r>
          </a:p>
        </p:txBody>
      </p:sp>
      <p:sp>
        <p:nvSpPr>
          <p:cNvPr id="89" name="正方形/長方形 88"/>
          <p:cNvSpPr/>
          <p:nvPr/>
        </p:nvSpPr>
        <p:spPr>
          <a:xfrm rot="19833071">
            <a:off x="2070100" y="5143500"/>
            <a:ext cx="1071563" cy="184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srcRect/>
          <a:stretch>
            <a:fillRect/>
          </a:stretch>
        </p:blipFill>
        <p:spPr bwMode="auto">
          <a:xfrm>
            <a:off x="1428750" y="1243013"/>
            <a:ext cx="6072188" cy="5614987"/>
          </a:xfrm>
          <a:prstGeom prst="rect">
            <a:avLst/>
          </a:prstGeom>
          <a:noFill/>
          <a:ln w="9525">
            <a:noFill/>
            <a:miter lim="800000"/>
            <a:headEnd/>
            <a:tailEnd/>
          </a:ln>
        </p:spPr>
      </p:pic>
      <p:sp>
        <p:nvSpPr>
          <p:cNvPr id="21507" name="テキスト ボックス 67"/>
          <p:cNvSpPr txBox="1">
            <a:spLocks noChangeArrowheads="1"/>
          </p:cNvSpPr>
          <p:nvPr/>
        </p:nvSpPr>
        <p:spPr bwMode="auto">
          <a:xfrm>
            <a:off x="357188" y="415925"/>
            <a:ext cx="6072187" cy="579438"/>
          </a:xfrm>
          <a:prstGeom prst="rect">
            <a:avLst/>
          </a:prstGeom>
          <a:noFill/>
          <a:ln w="9525">
            <a:noFill/>
            <a:miter lim="800000"/>
            <a:headEnd/>
            <a:tailEnd/>
          </a:ln>
        </p:spPr>
        <p:txBody>
          <a:bodyPr>
            <a:spAutoFit/>
          </a:bodyPr>
          <a:lstStyle/>
          <a:p>
            <a:r>
              <a:rPr lang="en-US" altLang="ja-JP" sz="3200" dirty="0">
                <a:latin typeface="Calibri" pitchFamily="34" charset="0"/>
              </a:rPr>
              <a:t>4</a:t>
            </a:r>
            <a:r>
              <a:rPr lang="en-US" altLang="ja-JP" sz="3200" dirty="0" smtClean="0">
                <a:latin typeface="Calibri" pitchFamily="34" charset="0"/>
              </a:rPr>
              <a:t>.  </a:t>
            </a:r>
            <a:r>
              <a:rPr lang="en-US" altLang="ja-JP" sz="3200" dirty="0">
                <a:latin typeface="Calibri" pitchFamily="34" charset="0"/>
              </a:rPr>
              <a:t>Results for normal antennae</a:t>
            </a:r>
            <a:endParaRPr lang="ja-JP" altLang="en-US" sz="3200" dirty="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直線コネクタ 45"/>
          <p:cNvCxnSpPr/>
          <p:nvPr/>
        </p:nvCxnSpPr>
        <p:spPr>
          <a:xfrm>
            <a:off x="4087813" y="1706563"/>
            <a:ext cx="957262"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H="1">
            <a:off x="5002213" y="2163763"/>
            <a:ext cx="42862" cy="2425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4044950" y="1703388"/>
            <a:ext cx="41275" cy="2424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グループ化 88"/>
          <p:cNvGrpSpPr/>
          <p:nvPr/>
        </p:nvGrpSpPr>
        <p:grpSpPr>
          <a:xfrm>
            <a:off x="3488738" y="1858418"/>
            <a:ext cx="1519784" cy="2900194"/>
            <a:chOff x="4970755" y="1600376"/>
            <a:chExt cx="1519784" cy="2900194"/>
          </a:xfrm>
          <a:solidFill>
            <a:schemeClr val="bg1"/>
          </a:solidFill>
        </p:grpSpPr>
        <p:grpSp>
          <p:nvGrpSpPr>
            <p:cNvPr id="22" name="グループ化 79"/>
            <p:cNvGrpSpPr/>
            <p:nvPr/>
          </p:nvGrpSpPr>
          <p:grpSpPr>
            <a:xfrm rot="1170854">
              <a:off x="4970755" y="3684101"/>
              <a:ext cx="151531" cy="752736"/>
              <a:chOff x="3187059" y="3290635"/>
              <a:chExt cx="112468" cy="659113"/>
            </a:xfrm>
            <a:grpFill/>
          </p:grpSpPr>
          <p:sp>
            <p:nvSpPr>
              <p:cNvPr id="72" name="フリーフォーム 71"/>
              <p:cNvSpPr/>
              <p:nvPr/>
            </p:nvSpPr>
            <p:spPr bwMode="auto">
              <a:xfrm rot="6846953" flipH="1">
                <a:off x="3211028" y="3302097"/>
                <a:ext cx="92642" cy="69717"/>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フリーフォーム 72"/>
              <p:cNvSpPr/>
              <p:nvPr/>
            </p:nvSpPr>
            <p:spPr bwMode="auto">
              <a:xfrm rot="6846953" flipH="1">
                <a:off x="3229105" y="3403099"/>
                <a:ext cx="86179" cy="48186"/>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フリーフォーム 73"/>
              <p:cNvSpPr/>
              <p:nvPr/>
            </p:nvSpPr>
            <p:spPr bwMode="auto">
              <a:xfrm rot="5189860" flipH="1">
                <a:off x="3188051" y="3507272"/>
                <a:ext cx="149736" cy="41010"/>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フリーフォーム 74"/>
              <p:cNvSpPr/>
              <p:nvPr/>
            </p:nvSpPr>
            <p:spPr bwMode="auto">
              <a:xfrm rot="4617504" flipH="1">
                <a:off x="3138153" y="3660108"/>
                <a:ext cx="229451" cy="93297"/>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9" name="フリーフォーム 78"/>
              <p:cNvSpPr/>
              <p:nvPr/>
            </p:nvSpPr>
            <p:spPr bwMode="auto">
              <a:xfrm rot="7572274" flipH="1">
                <a:off x="3124260" y="3853116"/>
                <a:ext cx="159431" cy="33833"/>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 name="フリーフォーム 2"/>
            <p:cNvSpPr/>
            <p:nvPr/>
          </p:nvSpPr>
          <p:spPr>
            <a:xfrm rot="6524784">
              <a:off x="4963659" y="3554336"/>
              <a:ext cx="343353" cy="190820"/>
            </a:xfrm>
            <a:custGeom>
              <a:avLst/>
              <a:gdLst>
                <a:gd name="connsiteX0" fmla="*/ 469900 w 469900"/>
                <a:gd name="connsiteY0" fmla="*/ 166158 h 300566"/>
                <a:gd name="connsiteX1" fmla="*/ 438150 w 469900"/>
                <a:gd name="connsiteY1" fmla="*/ 77258 h 300566"/>
                <a:gd name="connsiteX2" fmla="*/ 400050 w 469900"/>
                <a:gd name="connsiteY2" fmla="*/ 13758 h 300566"/>
                <a:gd name="connsiteX3" fmla="*/ 279400 w 469900"/>
                <a:gd name="connsiteY3" fmla="*/ 1058 h 300566"/>
                <a:gd name="connsiteX4" fmla="*/ 228600 w 469900"/>
                <a:gd name="connsiteY4" fmla="*/ 20108 h 300566"/>
                <a:gd name="connsiteX5" fmla="*/ 177800 w 469900"/>
                <a:gd name="connsiteY5" fmla="*/ 58208 h 300566"/>
                <a:gd name="connsiteX6" fmla="*/ 127000 w 469900"/>
                <a:gd name="connsiteY6" fmla="*/ 128058 h 300566"/>
                <a:gd name="connsiteX7" fmla="*/ 76200 w 469900"/>
                <a:gd name="connsiteY7" fmla="*/ 223308 h 300566"/>
                <a:gd name="connsiteX8" fmla="*/ 38100 w 469900"/>
                <a:gd name="connsiteY8" fmla="*/ 267758 h 300566"/>
                <a:gd name="connsiteX9" fmla="*/ 6350 w 469900"/>
                <a:gd name="connsiteY9" fmla="*/ 274108 h 300566"/>
                <a:gd name="connsiteX10" fmla="*/ 76200 w 469900"/>
                <a:gd name="connsiteY10" fmla="*/ 299508 h 300566"/>
                <a:gd name="connsiteX11" fmla="*/ 171450 w 469900"/>
                <a:gd name="connsiteY11" fmla="*/ 280458 h 300566"/>
                <a:gd name="connsiteX12" fmla="*/ 292100 w 469900"/>
                <a:gd name="connsiteY12" fmla="*/ 248708 h 300566"/>
                <a:gd name="connsiteX13" fmla="*/ 368300 w 469900"/>
                <a:gd name="connsiteY13" fmla="*/ 236008 h 300566"/>
                <a:gd name="connsiteX14" fmla="*/ 438150 w 469900"/>
                <a:gd name="connsiteY14" fmla="*/ 210608 h 300566"/>
                <a:gd name="connsiteX15" fmla="*/ 469900 w 469900"/>
                <a:gd name="connsiteY15" fmla="*/ 166158 h 300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9900" h="300566">
                  <a:moveTo>
                    <a:pt x="469900" y="166158"/>
                  </a:moveTo>
                  <a:cubicBezTo>
                    <a:pt x="469900" y="143933"/>
                    <a:pt x="449792" y="102658"/>
                    <a:pt x="438150" y="77258"/>
                  </a:cubicBezTo>
                  <a:cubicBezTo>
                    <a:pt x="426508" y="51858"/>
                    <a:pt x="426508" y="26458"/>
                    <a:pt x="400050" y="13758"/>
                  </a:cubicBezTo>
                  <a:cubicBezTo>
                    <a:pt x="373592" y="1058"/>
                    <a:pt x="307975" y="0"/>
                    <a:pt x="279400" y="1058"/>
                  </a:cubicBezTo>
                  <a:cubicBezTo>
                    <a:pt x="250825" y="2116"/>
                    <a:pt x="245533" y="10583"/>
                    <a:pt x="228600" y="20108"/>
                  </a:cubicBezTo>
                  <a:cubicBezTo>
                    <a:pt x="211667" y="29633"/>
                    <a:pt x="194733" y="40216"/>
                    <a:pt x="177800" y="58208"/>
                  </a:cubicBezTo>
                  <a:cubicBezTo>
                    <a:pt x="160867" y="76200"/>
                    <a:pt x="143933" y="100541"/>
                    <a:pt x="127000" y="128058"/>
                  </a:cubicBezTo>
                  <a:cubicBezTo>
                    <a:pt x="110067" y="155575"/>
                    <a:pt x="91017" y="200025"/>
                    <a:pt x="76200" y="223308"/>
                  </a:cubicBezTo>
                  <a:cubicBezTo>
                    <a:pt x="61383" y="246591"/>
                    <a:pt x="49742" y="259291"/>
                    <a:pt x="38100" y="267758"/>
                  </a:cubicBezTo>
                  <a:cubicBezTo>
                    <a:pt x="26458" y="276225"/>
                    <a:pt x="0" y="268816"/>
                    <a:pt x="6350" y="274108"/>
                  </a:cubicBezTo>
                  <a:cubicBezTo>
                    <a:pt x="12700" y="279400"/>
                    <a:pt x="48683" y="298450"/>
                    <a:pt x="76200" y="299508"/>
                  </a:cubicBezTo>
                  <a:cubicBezTo>
                    <a:pt x="103717" y="300566"/>
                    <a:pt x="135467" y="288925"/>
                    <a:pt x="171450" y="280458"/>
                  </a:cubicBezTo>
                  <a:cubicBezTo>
                    <a:pt x="207433" y="271991"/>
                    <a:pt x="259292" y="256116"/>
                    <a:pt x="292100" y="248708"/>
                  </a:cubicBezTo>
                  <a:cubicBezTo>
                    <a:pt x="324908" y="241300"/>
                    <a:pt x="343958" y="242358"/>
                    <a:pt x="368300" y="236008"/>
                  </a:cubicBezTo>
                  <a:cubicBezTo>
                    <a:pt x="392642" y="229658"/>
                    <a:pt x="422275" y="222250"/>
                    <a:pt x="438150" y="210608"/>
                  </a:cubicBezTo>
                  <a:cubicBezTo>
                    <a:pt x="454025" y="198966"/>
                    <a:pt x="469900" y="188383"/>
                    <a:pt x="469900" y="166158"/>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 name="フリーフォーム 3"/>
            <p:cNvSpPr/>
            <p:nvPr/>
          </p:nvSpPr>
          <p:spPr>
            <a:xfrm rot="7156612">
              <a:off x="5095065" y="3229471"/>
              <a:ext cx="528645" cy="652416"/>
            </a:xfrm>
            <a:custGeom>
              <a:avLst/>
              <a:gdLst>
                <a:gd name="connsiteX0" fmla="*/ 867833 w 874183"/>
                <a:gd name="connsiteY0" fmla="*/ 423333 h 1027641"/>
                <a:gd name="connsiteX1" fmla="*/ 848783 w 874183"/>
                <a:gd name="connsiteY1" fmla="*/ 353483 h 1027641"/>
                <a:gd name="connsiteX2" fmla="*/ 810683 w 874183"/>
                <a:gd name="connsiteY2" fmla="*/ 258233 h 1027641"/>
                <a:gd name="connsiteX3" fmla="*/ 721783 w 874183"/>
                <a:gd name="connsiteY3" fmla="*/ 156633 h 1027641"/>
                <a:gd name="connsiteX4" fmla="*/ 607483 w 874183"/>
                <a:gd name="connsiteY4" fmla="*/ 93133 h 1027641"/>
                <a:gd name="connsiteX5" fmla="*/ 480483 w 874183"/>
                <a:gd name="connsiteY5" fmla="*/ 35983 h 1027641"/>
                <a:gd name="connsiteX6" fmla="*/ 359833 w 874183"/>
                <a:gd name="connsiteY6" fmla="*/ 4233 h 1027641"/>
                <a:gd name="connsiteX7" fmla="*/ 315383 w 874183"/>
                <a:gd name="connsiteY7" fmla="*/ 10583 h 1027641"/>
                <a:gd name="connsiteX8" fmla="*/ 334433 w 874183"/>
                <a:gd name="connsiteY8" fmla="*/ 67733 h 1027641"/>
                <a:gd name="connsiteX9" fmla="*/ 353483 w 874183"/>
                <a:gd name="connsiteY9" fmla="*/ 162983 h 1027641"/>
                <a:gd name="connsiteX10" fmla="*/ 366183 w 874183"/>
                <a:gd name="connsiteY10" fmla="*/ 245533 h 1027641"/>
                <a:gd name="connsiteX11" fmla="*/ 334433 w 874183"/>
                <a:gd name="connsiteY11" fmla="*/ 372533 h 1027641"/>
                <a:gd name="connsiteX12" fmla="*/ 289983 w 874183"/>
                <a:gd name="connsiteY12" fmla="*/ 474133 h 1027641"/>
                <a:gd name="connsiteX13" fmla="*/ 194733 w 874183"/>
                <a:gd name="connsiteY13" fmla="*/ 683683 h 1027641"/>
                <a:gd name="connsiteX14" fmla="*/ 137583 w 874183"/>
                <a:gd name="connsiteY14" fmla="*/ 778933 h 1027641"/>
                <a:gd name="connsiteX15" fmla="*/ 74083 w 874183"/>
                <a:gd name="connsiteY15" fmla="*/ 931333 h 1027641"/>
                <a:gd name="connsiteX16" fmla="*/ 4233 w 874183"/>
                <a:gd name="connsiteY16" fmla="*/ 1013883 h 1027641"/>
                <a:gd name="connsiteX17" fmla="*/ 48683 w 874183"/>
                <a:gd name="connsiteY17" fmla="*/ 1013883 h 1027641"/>
                <a:gd name="connsiteX18" fmla="*/ 194733 w 874183"/>
                <a:gd name="connsiteY18" fmla="*/ 1001183 h 1027641"/>
                <a:gd name="connsiteX19" fmla="*/ 353483 w 874183"/>
                <a:gd name="connsiteY19" fmla="*/ 963083 h 1027641"/>
                <a:gd name="connsiteX20" fmla="*/ 518583 w 874183"/>
                <a:gd name="connsiteY20" fmla="*/ 924983 h 1027641"/>
                <a:gd name="connsiteX21" fmla="*/ 620183 w 874183"/>
                <a:gd name="connsiteY21" fmla="*/ 734483 h 1027641"/>
                <a:gd name="connsiteX22" fmla="*/ 670983 w 874183"/>
                <a:gd name="connsiteY22" fmla="*/ 620183 h 1027641"/>
                <a:gd name="connsiteX23" fmla="*/ 728133 w 874183"/>
                <a:gd name="connsiteY23" fmla="*/ 537633 h 1027641"/>
                <a:gd name="connsiteX24" fmla="*/ 810683 w 874183"/>
                <a:gd name="connsiteY24" fmla="*/ 467783 h 1027641"/>
                <a:gd name="connsiteX25" fmla="*/ 867833 w 874183"/>
                <a:gd name="connsiteY25" fmla="*/ 423333 h 102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4183" h="1027641">
                  <a:moveTo>
                    <a:pt x="867833" y="423333"/>
                  </a:moveTo>
                  <a:cubicBezTo>
                    <a:pt x="874183" y="404283"/>
                    <a:pt x="858308" y="381000"/>
                    <a:pt x="848783" y="353483"/>
                  </a:cubicBezTo>
                  <a:cubicBezTo>
                    <a:pt x="839258" y="325966"/>
                    <a:pt x="831850" y="291041"/>
                    <a:pt x="810683" y="258233"/>
                  </a:cubicBezTo>
                  <a:cubicBezTo>
                    <a:pt x="789516" y="225425"/>
                    <a:pt x="755650" y="184150"/>
                    <a:pt x="721783" y="156633"/>
                  </a:cubicBezTo>
                  <a:cubicBezTo>
                    <a:pt x="687916" y="129116"/>
                    <a:pt x="647700" y="113241"/>
                    <a:pt x="607483" y="93133"/>
                  </a:cubicBezTo>
                  <a:cubicBezTo>
                    <a:pt x="567266" y="73025"/>
                    <a:pt x="521758" y="50800"/>
                    <a:pt x="480483" y="35983"/>
                  </a:cubicBezTo>
                  <a:cubicBezTo>
                    <a:pt x="439208" y="21166"/>
                    <a:pt x="387350" y="8466"/>
                    <a:pt x="359833" y="4233"/>
                  </a:cubicBezTo>
                  <a:cubicBezTo>
                    <a:pt x="332316" y="0"/>
                    <a:pt x="319616" y="0"/>
                    <a:pt x="315383" y="10583"/>
                  </a:cubicBezTo>
                  <a:cubicBezTo>
                    <a:pt x="311150" y="21166"/>
                    <a:pt x="328083" y="42333"/>
                    <a:pt x="334433" y="67733"/>
                  </a:cubicBezTo>
                  <a:cubicBezTo>
                    <a:pt x="340783" y="93133"/>
                    <a:pt x="348191" y="133350"/>
                    <a:pt x="353483" y="162983"/>
                  </a:cubicBezTo>
                  <a:cubicBezTo>
                    <a:pt x="358775" y="192616"/>
                    <a:pt x="369358" y="210608"/>
                    <a:pt x="366183" y="245533"/>
                  </a:cubicBezTo>
                  <a:cubicBezTo>
                    <a:pt x="363008" y="280458"/>
                    <a:pt x="347133" y="334433"/>
                    <a:pt x="334433" y="372533"/>
                  </a:cubicBezTo>
                  <a:cubicBezTo>
                    <a:pt x="321733" y="410633"/>
                    <a:pt x="313266" y="422275"/>
                    <a:pt x="289983" y="474133"/>
                  </a:cubicBezTo>
                  <a:cubicBezTo>
                    <a:pt x="266700" y="525991"/>
                    <a:pt x="220133" y="632883"/>
                    <a:pt x="194733" y="683683"/>
                  </a:cubicBezTo>
                  <a:cubicBezTo>
                    <a:pt x="169333" y="734483"/>
                    <a:pt x="157691" y="737658"/>
                    <a:pt x="137583" y="778933"/>
                  </a:cubicBezTo>
                  <a:cubicBezTo>
                    <a:pt x="117475" y="820208"/>
                    <a:pt x="96308" y="892175"/>
                    <a:pt x="74083" y="931333"/>
                  </a:cubicBezTo>
                  <a:cubicBezTo>
                    <a:pt x="51858" y="970491"/>
                    <a:pt x="8466" y="1000125"/>
                    <a:pt x="4233" y="1013883"/>
                  </a:cubicBezTo>
                  <a:cubicBezTo>
                    <a:pt x="0" y="1027641"/>
                    <a:pt x="16933" y="1016000"/>
                    <a:pt x="48683" y="1013883"/>
                  </a:cubicBezTo>
                  <a:cubicBezTo>
                    <a:pt x="80433" y="1011766"/>
                    <a:pt x="143933" y="1009650"/>
                    <a:pt x="194733" y="1001183"/>
                  </a:cubicBezTo>
                  <a:cubicBezTo>
                    <a:pt x="245533" y="992716"/>
                    <a:pt x="353483" y="963083"/>
                    <a:pt x="353483" y="963083"/>
                  </a:cubicBezTo>
                  <a:cubicBezTo>
                    <a:pt x="407458" y="950383"/>
                    <a:pt x="474133" y="963083"/>
                    <a:pt x="518583" y="924983"/>
                  </a:cubicBezTo>
                  <a:cubicBezTo>
                    <a:pt x="563033" y="886883"/>
                    <a:pt x="594783" y="785283"/>
                    <a:pt x="620183" y="734483"/>
                  </a:cubicBezTo>
                  <a:cubicBezTo>
                    <a:pt x="645583" y="683683"/>
                    <a:pt x="652991" y="652991"/>
                    <a:pt x="670983" y="620183"/>
                  </a:cubicBezTo>
                  <a:cubicBezTo>
                    <a:pt x="688975" y="587375"/>
                    <a:pt x="704850" y="563033"/>
                    <a:pt x="728133" y="537633"/>
                  </a:cubicBezTo>
                  <a:cubicBezTo>
                    <a:pt x="751416" y="512233"/>
                    <a:pt x="788458" y="486833"/>
                    <a:pt x="810683" y="467783"/>
                  </a:cubicBezTo>
                  <a:cubicBezTo>
                    <a:pt x="832908" y="448733"/>
                    <a:pt x="861483" y="442383"/>
                    <a:pt x="867833" y="423333"/>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フリーフォーム 4"/>
            <p:cNvSpPr/>
            <p:nvPr/>
          </p:nvSpPr>
          <p:spPr>
            <a:xfrm rot="7156612">
              <a:off x="5280727" y="2991755"/>
              <a:ext cx="435844" cy="686011"/>
            </a:xfrm>
            <a:custGeom>
              <a:avLst/>
              <a:gdLst>
                <a:gd name="connsiteX0" fmla="*/ 720725 w 720725"/>
                <a:gd name="connsiteY0" fmla="*/ 286808 h 1080558"/>
                <a:gd name="connsiteX1" fmla="*/ 657225 w 720725"/>
                <a:gd name="connsiteY1" fmla="*/ 242358 h 1080558"/>
                <a:gd name="connsiteX2" fmla="*/ 612775 w 720725"/>
                <a:gd name="connsiteY2" fmla="*/ 210608 h 1080558"/>
                <a:gd name="connsiteX3" fmla="*/ 561975 w 720725"/>
                <a:gd name="connsiteY3" fmla="*/ 128058 h 1080558"/>
                <a:gd name="connsiteX4" fmla="*/ 523875 w 720725"/>
                <a:gd name="connsiteY4" fmla="*/ 39158 h 1080558"/>
                <a:gd name="connsiteX5" fmla="*/ 492125 w 720725"/>
                <a:gd name="connsiteY5" fmla="*/ 7408 h 1080558"/>
                <a:gd name="connsiteX6" fmla="*/ 428625 w 720725"/>
                <a:gd name="connsiteY6" fmla="*/ 1058 h 1080558"/>
                <a:gd name="connsiteX7" fmla="*/ 346075 w 720725"/>
                <a:gd name="connsiteY7" fmla="*/ 13758 h 1080558"/>
                <a:gd name="connsiteX8" fmla="*/ 295275 w 720725"/>
                <a:gd name="connsiteY8" fmla="*/ 39158 h 1080558"/>
                <a:gd name="connsiteX9" fmla="*/ 276225 w 720725"/>
                <a:gd name="connsiteY9" fmla="*/ 64558 h 1080558"/>
                <a:gd name="connsiteX10" fmla="*/ 276225 w 720725"/>
                <a:gd name="connsiteY10" fmla="*/ 121708 h 1080558"/>
                <a:gd name="connsiteX11" fmla="*/ 301625 w 720725"/>
                <a:gd name="connsiteY11" fmla="*/ 197908 h 1080558"/>
                <a:gd name="connsiteX12" fmla="*/ 307975 w 720725"/>
                <a:gd name="connsiteY12" fmla="*/ 280458 h 1080558"/>
                <a:gd name="connsiteX13" fmla="*/ 301625 w 720725"/>
                <a:gd name="connsiteY13" fmla="*/ 375708 h 1080558"/>
                <a:gd name="connsiteX14" fmla="*/ 276225 w 720725"/>
                <a:gd name="connsiteY14" fmla="*/ 470958 h 1080558"/>
                <a:gd name="connsiteX15" fmla="*/ 244475 w 720725"/>
                <a:gd name="connsiteY15" fmla="*/ 559858 h 1080558"/>
                <a:gd name="connsiteX16" fmla="*/ 206375 w 720725"/>
                <a:gd name="connsiteY16" fmla="*/ 693208 h 1080558"/>
                <a:gd name="connsiteX17" fmla="*/ 142875 w 720725"/>
                <a:gd name="connsiteY17" fmla="*/ 864658 h 1080558"/>
                <a:gd name="connsiteX18" fmla="*/ 47625 w 720725"/>
                <a:gd name="connsiteY18" fmla="*/ 1042458 h 1080558"/>
                <a:gd name="connsiteX19" fmla="*/ 15875 w 720725"/>
                <a:gd name="connsiteY19" fmla="*/ 1061508 h 1080558"/>
                <a:gd name="connsiteX20" fmla="*/ 142875 w 720725"/>
                <a:gd name="connsiteY20" fmla="*/ 1080558 h 1080558"/>
                <a:gd name="connsiteX21" fmla="*/ 263525 w 720725"/>
                <a:gd name="connsiteY21" fmla="*/ 1061508 h 1080558"/>
                <a:gd name="connsiteX22" fmla="*/ 339725 w 720725"/>
                <a:gd name="connsiteY22" fmla="*/ 1061508 h 1080558"/>
                <a:gd name="connsiteX23" fmla="*/ 358775 w 720725"/>
                <a:gd name="connsiteY23" fmla="*/ 1042458 h 108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0725" h="1080558">
                  <a:moveTo>
                    <a:pt x="720725" y="286808"/>
                  </a:moveTo>
                  <a:lnTo>
                    <a:pt x="657225" y="242358"/>
                  </a:lnTo>
                  <a:cubicBezTo>
                    <a:pt x="639233" y="229658"/>
                    <a:pt x="628650" y="229658"/>
                    <a:pt x="612775" y="210608"/>
                  </a:cubicBezTo>
                  <a:cubicBezTo>
                    <a:pt x="596900" y="191558"/>
                    <a:pt x="576792" y="156633"/>
                    <a:pt x="561975" y="128058"/>
                  </a:cubicBezTo>
                  <a:cubicBezTo>
                    <a:pt x="547158" y="99483"/>
                    <a:pt x="535517" y="59266"/>
                    <a:pt x="523875" y="39158"/>
                  </a:cubicBezTo>
                  <a:cubicBezTo>
                    <a:pt x="512233" y="19050"/>
                    <a:pt x="508000" y="13758"/>
                    <a:pt x="492125" y="7408"/>
                  </a:cubicBezTo>
                  <a:cubicBezTo>
                    <a:pt x="476250" y="1058"/>
                    <a:pt x="452967" y="0"/>
                    <a:pt x="428625" y="1058"/>
                  </a:cubicBezTo>
                  <a:cubicBezTo>
                    <a:pt x="404283" y="2116"/>
                    <a:pt x="368300" y="7408"/>
                    <a:pt x="346075" y="13758"/>
                  </a:cubicBezTo>
                  <a:cubicBezTo>
                    <a:pt x="323850" y="20108"/>
                    <a:pt x="306917" y="30691"/>
                    <a:pt x="295275" y="39158"/>
                  </a:cubicBezTo>
                  <a:cubicBezTo>
                    <a:pt x="283633" y="47625"/>
                    <a:pt x="279400" y="50800"/>
                    <a:pt x="276225" y="64558"/>
                  </a:cubicBezTo>
                  <a:cubicBezTo>
                    <a:pt x="273050" y="78316"/>
                    <a:pt x="271992" y="99483"/>
                    <a:pt x="276225" y="121708"/>
                  </a:cubicBezTo>
                  <a:cubicBezTo>
                    <a:pt x="280458" y="143933"/>
                    <a:pt x="296333" y="171450"/>
                    <a:pt x="301625" y="197908"/>
                  </a:cubicBezTo>
                  <a:cubicBezTo>
                    <a:pt x="306917" y="224366"/>
                    <a:pt x="307975" y="250825"/>
                    <a:pt x="307975" y="280458"/>
                  </a:cubicBezTo>
                  <a:cubicBezTo>
                    <a:pt x="307975" y="310091"/>
                    <a:pt x="306917" y="343958"/>
                    <a:pt x="301625" y="375708"/>
                  </a:cubicBezTo>
                  <a:cubicBezTo>
                    <a:pt x="296333" y="407458"/>
                    <a:pt x="285750" y="440266"/>
                    <a:pt x="276225" y="470958"/>
                  </a:cubicBezTo>
                  <a:cubicBezTo>
                    <a:pt x="266700" y="501650"/>
                    <a:pt x="256117" y="522816"/>
                    <a:pt x="244475" y="559858"/>
                  </a:cubicBezTo>
                  <a:cubicBezTo>
                    <a:pt x="232833" y="596900"/>
                    <a:pt x="223308" y="642408"/>
                    <a:pt x="206375" y="693208"/>
                  </a:cubicBezTo>
                  <a:cubicBezTo>
                    <a:pt x="189442" y="744008"/>
                    <a:pt x="169333" y="806450"/>
                    <a:pt x="142875" y="864658"/>
                  </a:cubicBezTo>
                  <a:cubicBezTo>
                    <a:pt x="116417" y="922866"/>
                    <a:pt x="68792" y="1009650"/>
                    <a:pt x="47625" y="1042458"/>
                  </a:cubicBezTo>
                  <a:cubicBezTo>
                    <a:pt x="26458" y="1075266"/>
                    <a:pt x="0" y="1055158"/>
                    <a:pt x="15875" y="1061508"/>
                  </a:cubicBezTo>
                  <a:cubicBezTo>
                    <a:pt x="31750" y="1067858"/>
                    <a:pt x="101600" y="1080558"/>
                    <a:pt x="142875" y="1080558"/>
                  </a:cubicBezTo>
                  <a:cubicBezTo>
                    <a:pt x="184150" y="1080558"/>
                    <a:pt x="230717" y="1064683"/>
                    <a:pt x="263525" y="1061508"/>
                  </a:cubicBezTo>
                  <a:cubicBezTo>
                    <a:pt x="296333" y="1058333"/>
                    <a:pt x="323850" y="1064683"/>
                    <a:pt x="339725" y="1061508"/>
                  </a:cubicBezTo>
                  <a:cubicBezTo>
                    <a:pt x="355600" y="1058333"/>
                    <a:pt x="357187" y="1050395"/>
                    <a:pt x="358775" y="104245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 name="フリーフォーム 5"/>
            <p:cNvSpPr/>
            <p:nvPr/>
          </p:nvSpPr>
          <p:spPr>
            <a:xfrm rot="7156612">
              <a:off x="4955082" y="2047551"/>
              <a:ext cx="1751696" cy="857346"/>
            </a:xfrm>
            <a:custGeom>
              <a:avLst/>
              <a:gdLst>
                <a:gd name="connsiteX0" fmla="*/ 2896658 w 2896658"/>
                <a:gd name="connsiteY0" fmla="*/ 159808 h 1350433"/>
                <a:gd name="connsiteX1" fmla="*/ 2833158 w 2896658"/>
                <a:gd name="connsiteY1" fmla="*/ 166158 h 1350433"/>
                <a:gd name="connsiteX2" fmla="*/ 2769658 w 2896658"/>
                <a:gd name="connsiteY2" fmla="*/ 166158 h 1350433"/>
                <a:gd name="connsiteX3" fmla="*/ 2706158 w 2896658"/>
                <a:gd name="connsiteY3" fmla="*/ 102658 h 1350433"/>
                <a:gd name="connsiteX4" fmla="*/ 2649008 w 2896658"/>
                <a:gd name="connsiteY4" fmla="*/ 13758 h 1350433"/>
                <a:gd name="connsiteX5" fmla="*/ 2566458 w 2896658"/>
                <a:gd name="connsiteY5" fmla="*/ 20108 h 1350433"/>
                <a:gd name="connsiteX6" fmla="*/ 2502958 w 2896658"/>
                <a:gd name="connsiteY6" fmla="*/ 45508 h 1350433"/>
                <a:gd name="connsiteX7" fmla="*/ 2496608 w 2896658"/>
                <a:gd name="connsiteY7" fmla="*/ 147108 h 1350433"/>
                <a:gd name="connsiteX8" fmla="*/ 2502958 w 2896658"/>
                <a:gd name="connsiteY8" fmla="*/ 229658 h 1350433"/>
                <a:gd name="connsiteX9" fmla="*/ 2496608 w 2896658"/>
                <a:gd name="connsiteY9" fmla="*/ 305858 h 1350433"/>
                <a:gd name="connsiteX10" fmla="*/ 2414058 w 2896658"/>
                <a:gd name="connsiteY10" fmla="*/ 236008 h 1350433"/>
                <a:gd name="connsiteX11" fmla="*/ 2299758 w 2896658"/>
                <a:gd name="connsiteY11" fmla="*/ 159808 h 1350433"/>
                <a:gd name="connsiteX12" fmla="*/ 2204508 w 2896658"/>
                <a:gd name="connsiteY12" fmla="*/ 121708 h 1350433"/>
                <a:gd name="connsiteX13" fmla="*/ 2141008 w 2896658"/>
                <a:gd name="connsiteY13" fmla="*/ 121708 h 1350433"/>
                <a:gd name="connsiteX14" fmla="*/ 2121958 w 2896658"/>
                <a:gd name="connsiteY14" fmla="*/ 185208 h 1350433"/>
                <a:gd name="connsiteX15" fmla="*/ 2121958 w 2896658"/>
                <a:gd name="connsiteY15" fmla="*/ 293158 h 1350433"/>
                <a:gd name="connsiteX16" fmla="*/ 2128308 w 2896658"/>
                <a:gd name="connsiteY16" fmla="*/ 413808 h 1350433"/>
                <a:gd name="connsiteX17" fmla="*/ 2039408 w 2896658"/>
                <a:gd name="connsiteY17" fmla="*/ 375708 h 1350433"/>
                <a:gd name="connsiteX18" fmla="*/ 1956858 w 2896658"/>
                <a:gd name="connsiteY18" fmla="*/ 255058 h 1350433"/>
                <a:gd name="connsiteX19" fmla="*/ 1880658 w 2896658"/>
                <a:gd name="connsiteY19" fmla="*/ 172508 h 1350433"/>
                <a:gd name="connsiteX20" fmla="*/ 1804458 w 2896658"/>
                <a:gd name="connsiteY20" fmla="*/ 153458 h 1350433"/>
                <a:gd name="connsiteX21" fmla="*/ 1702858 w 2896658"/>
                <a:gd name="connsiteY21" fmla="*/ 159808 h 1350433"/>
                <a:gd name="connsiteX22" fmla="*/ 1690158 w 2896658"/>
                <a:gd name="connsiteY22" fmla="*/ 236008 h 1350433"/>
                <a:gd name="connsiteX23" fmla="*/ 1702858 w 2896658"/>
                <a:gd name="connsiteY23" fmla="*/ 318558 h 1350433"/>
                <a:gd name="connsiteX24" fmla="*/ 1721908 w 2896658"/>
                <a:gd name="connsiteY24" fmla="*/ 451908 h 1350433"/>
                <a:gd name="connsiteX25" fmla="*/ 1740958 w 2896658"/>
                <a:gd name="connsiteY25" fmla="*/ 509058 h 1350433"/>
                <a:gd name="connsiteX26" fmla="*/ 1677458 w 2896658"/>
                <a:gd name="connsiteY26" fmla="*/ 490008 h 1350433"/>
                <a:gd name="connsiteX27" fmla="*/ 1588558 w 2896658"/>
                <a:gd name="connsiteY27" fmla="*/ 420158 h 1350433"/>
                <a:gd name="connsiteX28" fmla="*/ 1506008 w 2896658"/>
                <a:gd name="connsiteY28" fmla="*/ 312208 h 1350433"/>
                <a:gd name="connsiteX29" fmla="*/ 1455208 w 2896658"/>
                <a:gd name="connsiteY29" fmla="*/ 248708 h 1350433"/>
                <a:gd name="connsiteX30" fmla="*/ 1315508 w 2896658"/>
                <a:gd name="connsiteY30" fmla="*/ 267758 h 1350433"/>
                <a:gd name="connsiteX31" fmla="*/ 1201208 w 2896658"/>
                <a:gd name="connsiteY31" fmla="*/ 305858 h 1350433"/>
                <a:gd name="connsiteX32" fmla="*/ 1156758 w 2896658"/>
                <a:gd name="connsiteY32" fmla="*/ 356658 h 1350433"/>
                <a:gd name="connsiteX33" fmla="*/ 1207558 w 2896658"/>
                <a:gd name="connsiteY33" fmla="*/ 451908 h 1350433"/>
                <a:gd name="connsiteX34" fmla="*/ 1252008 w 2896658"/>
                <a:gd name="connsiteY34" fmla="*/ 572558 h 1350433"/>
                <a:gd name="connsiteX35" fmla="*/ 1283758 w 2896658"/>
                <a:gd name="connsiteY35" fmla="*/ 686858 h 1350433"/>
                <a:gd name="connsiteX36" fmla="*/ 1290108 w 2896658"/>
                <a:gd name="connsiteY36" fmla="*/ 750358 h 1350433"/>
                <a:gd name="connsiteX37" fmla="*/ 1207558 w 2896658"/>
                <a:gd name="connsiteY37" fmla="*/ 699558 h 1350433"/>
                <a:gd name="connsiteX38" fmla="*/ 1125008 w 2896658"/>
                <a:gd name="connsiteY38" fmla="*/ 648758 h 1350433"/>
                <a:gd name="connsiteX39" fmla="*/ 1067858 w 2896658"/>
                <a:gd name="connsiteY39" fmla="*/ 553508 h 1350433"/>
                <a:gd name="connsiteX40" fmla="*/ 1017058 w 2896658"/>
                <a:gd name="connsiteY40" fmla="*/ 458258 h 1350433"/>
                <a:gd name="connsiteX41" fmla="*/ 998008 w 2896658"/>
                <a:gd name="connsiteY41" fmla="*/ 432858 h 1350433"/>
                <a:gd name="connsiteX42" fmla="*/ 966258 w 2896658"/>
                <a:gd name="connsiteY42" fmla="*/ 426508 h 1350433"/>
                <a:gd name="connsiteX43" fmla="*/ 883708 w 2896658"/>
                <a:gd name="connsiteY43" fmla="*/ 458258 h 1350433"/>
                <a:gd name="connsiteX44" fmla="*/ 788458 w 2896658"/>
                <a:gd name="connsiteY44" fmla="*/ 496358 h 1350433"/>
                <a:gd name="connsiteX45" fmla="*/ 680508 w 2896658"/>
                <a:gd name="connsiteY45" fmla="*/ 559858 h 1350433"/>
                <a:gd name="connsiteX46" fmla="*/ 667808 w 2896658"/>
                <a:gd name="connsiteY46" fmla="*/ 629708 h 1350433"/>
                <a:gd name="connsiteX47" fmla="*/ 744008 w 2896658"/>
                <a:gd name="connsiteY47" fmla="*/ 712258 h 1350433"/>
                <a:gd name="connsiteX48" fmla="*/ 807508 w 2896658"/>
                <a:gd name="connsiteY48" fmla="*/ 864658 h 1350433"/>
                <a:gd name="connsiteX49" fmla="*/ 871008 w 2896658"/>
                <a:gd name="connsiteY49" fmla="*/ 966258 h 1350433"/>
                <a:gd name="connsiteX50" fmla="*/ 820208 w 2896658"/>
                <a:gd name="connsiteY50" fmla="*/ 934508 h 1350433"/>
                <a:gd name="connsiteX51" fmla="*/ 756708 w 2896658"/>
                <a:gd name="connsiteY51" fmla="*/ 839258 h 1350433"/>
                <a:gd name="connsiteX52" fmla="*/ 674158 w 2896658"/>
                <a:gd name="connsiteY52" fmla="*/ 724958 h 1350433"/>
                <a:gd name="connsiteX53" fmla="*/ 617008 w 2896658"/>
                <a:gd name="connsiteY53" fmla="*/ 686858 h 1350433"/>
                <a:gd name="connsiteX54" fmla="*/ 553508 w 2896658"/>
                <a:gd name="connsiteY54" fmla="*/ 718608 h 1350433"/>
                <a:gd name="connsiteX55" fmla="*/ 426508 w 2896658"/>
                <a:gd name="connsiteY55" fmla="*/ 788458 h 1350433"/>
                <a:gd name="connsiteX56" fmla="*/ 413808 w 2896658"/>
                <a:gd name="connsiteY56" fmla="*/ 826558 h 1350433"/>
                <a:gd name="connsiteX57" fmla="*/ 483658 w 2896658"/>
                <a:gd name="connsiteY57" fmla="*/ 883708 h 1350433"/>
                <a:gd name="connsiteX58" fmla="*/ 528108 w 2896658"/>
                <a:gd name="connsiteY58" fmla="*/ 953558 h 1350433"/>
                <a:gd name="connsiteX59" fmla="*/ 464608 w 2896658"/>
                <a:gd name="connsiteY59" fmla="*/ 959908 h 1350433"/>
                <a:gd name="connsiteX60" fmla="*/ 413808 w 2896658"/>
                <a:gd name="connsiteY60" fmla="*/ 940858 h 1350433"/>
                <a:gd name="connsiteX61" fmla="*/ 324908 w 2896658"/>
                <a:gd name="connsiteY61" fmla="*/ 845608 h 1350433"/>
                <a:gd name="connsiteX62" fmla="*/ 261408 w 2896658"/>
                <a:gd name="connsiteY62" fmla="*/ 890058 h 1350433"/>
                <a:gd name="connsiteX63" fmla="*/ 134408 w 2896658"/>
                <a:gd name="connsiteY63" fmla="*/ 959908 h 1350433"/>
                <a:gd name="connsiteX64" fmla="*/ 51858 w 2896658"/>
                <a:gd name="connsiteY64" fmla="*/ 1023408 h 1350433"/>
                <a:gd name="connsiteX65" fmla="*/ 7408 w 2896658"/>
                <a:gd name="connsiteY65" fmla="*/ 1023408 h 1350433"/>
                <a:gd name="connsiteX66" fmla="*/ 96308 w 2896658"/>
                <a:gd name="connsiteY66" fmla="*/ 1093258 h 1350433"/>
                <a:gd name="connsiteX67" fmla="*/ 185208 w 2896658"/>
                <a:gd name="connsiteY67" fmla="*/ 1118658 h 1350433"/>
                <a:gd name="connsiteX68" fmla="*/ 312208 w 2896658"/>
                <a:gd name="connsiteY68" fmla="*/ 1175808 h 1350433"/>
                <a:gd name="connsiteX69" fmla="*/ 420158 w 2896658"/>
                <a:gd name="connsiteY69" fmla="*/ 1226608 h 1350433"/>
                <a:gd name="connsiteX70" fmla="*/ 572558 w 2896658"/>
                <a:gd name="connsiteY70" fmla="*/ 1277408 h 1350433"/>
                <a:gd name="connsiteX71" fmla="*/ 763058 w 2896658"/>
                <a:gd name="connsiteY71" fmla="*/ 1309158 h 1350433"/>
                <a:gd name="connsiteX72" fmla="*/ 883708 w 2896658"/>
                <a:gd name="connsiteY72" fmla="*/ 1321858 h 1350433"/>
                <a:gd name="connsiteX73" fmla="*/ 1067858 w 2896658"/>
                <a:gd name="connsiteY73" fmla="*/ 1347258 h 1350433"/>
                <a:gd name="connsiteX74" fmla="*/ 1334558 w 2896658"/>
                <a:gd name="connsiteY74" fmla="*/ 1302808 h 1350433"/>
                <a:gd name="connsiteX75" fmla="*/ 1664758 w 2896658"/>
                <a:gd name="connsiteY75" fmla="*/ 1188508 h 1350433"/>
                <a:gd name="connsiteX76" fmla="*/ 1785408 w 2896658"/>
                <a:gd name="connsiteY76" fmla="*/ 1175808 h 1350433"/>
                <a:gd name="connsiteX77" fmla="*/ 2020358 w 2896658"/>
                <a:gd name="connsiteY77" fmla="*/ 1099608 h 1350433"/>
                <a:gd name="connsiteX78" fmla="*/ 2217208 w 2896658"/>
                <a:gd name="connsiteY78" fmla="*/ 1067858 h 1350433"/>
                <a:gd name="connsiteX79" fmla="*/ 2299758 w 2896658"/>
                <a:gd name="connsiteY79" fmla="*/ 1036108 h 1350433"/>
                <a:gd name="connsiteX80" fmla="*/ 2414058 w 2896658"/>
                <a:gd name="connsiteY80" fmla="*/ 1042458 h 1350433"/>
                <a:gd name="connsiteX81" fmla="*/ 2617258 w 2896658"/>
                <a:gd name="connsiteY81" fmla="*/ 1004358 h 13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896658" h="1350433">
                  <a:moveTo>
                    <a:pt x="2896658" y="159808"/>
                  </a:moveTo>
                  <a:cubicBezTo>
                    <a:pt x="2874962" y="161924"/>
                    <a:pt x="2854325" y="165100"/>
                    <a:pt x="2833158" y="166158"/>
                  </a:cubicBezTo>
                  <a:cubicBezTo>
                    <a:pt x="2811991" y="167216"/>
                    <a:pt x="2790825" y="176741"/>
                    <a:pt x="2769658" y="166158"/>
                  </a:cubicBezTo>
                  <a:cubicBezTo>
                    <a:pt x="2748491" y="155575"/>
                    <a:pt x="2726266" y="128058"/>
                    <a:pt x="2706158" y="102658"/>
                  </a:cubicBezTo>
                  <a:cubicBezTo>
                    <a:pt x="2686050" y="77258"/>
                    <a:pt x="2672291" y="27516"/>
                    <a:pt x="2649008" y="13758"/>
                  </a:cubicBezTo>
                  <a:cubicBezTo>
                    <a:pt x="2625725" y="0"/>
                    <a:pt x="2590800" y="14816"/>
                    <a:pt x="2566458" y="20108"/>
                  </a:cubicBezTo>
                  <a:cubicBezTo>
                    <a:pt x="2542116" y="25400"/>
                    <a:pt x="2514600" y="24341"/>
                    <a:pt x="2502958" y="45508"/>
                  </a:cubicBezTo>
                  <a:cubicBezTo>
                    <a:pt x="2491316" y="66675"/>
                    <a:pt x="2496608" y="116416"/>
                    <a:pt x="2496608" y="147108"/>
                  </a:cubicBezTo>
                  <a:cubicBezTo>
                    <a:pt x="2496608" y="177800"/>
                    <a:pt x="2502958" y="203200"/>
                    <a:pt x="2502958" y="229658"/>
                  </a:cubicBezTo>
                  <a:cubicBezTo>
                    <a:pt x="2502958" y="256116"/>
                    <a:pt x="2511425" y="304800"/>
                    <a:pt x="2496608" y="305858"/>
                  </a:cubicBezTo>
                  <a:cubicBezTo>
                    <a:pt x="2481791" y="306916"/>
                    <a:pt x="2446866" y="260350"/>
                    <a:pt x="2414058" y="236008"/>
                  </a:cubicBezTo>
                  <a:cubicBezTo>
                    <a:pt x="2381250" y="211666"/>
                    <a:pt x="2334683" y="178858"/>
                    <a:pt x="2299758" y="159808"/>
                  </a:cubicBezTo>
                  <a:cubicBezTo>
                    <a:pt x="2264833" y="140758"/>
                    <a:pt x="2230966" y="128058"/>
                    <a:pt x="2204508" y="121708"/>
                  </a:cubicBezTo>
                  <a:cubicBezTo>
                    <a:pt x="2178050" y="115358"/>
                    <a:pt x="2154766" y="111125"/>
                    <a:pt x="2141008" y="121708"/>
                  </a:cubicBezTo>
                  <a:cubicBezTo>
                    <a:pt x="2127250" y="132291"/>
                    <a:pt x="2125133" y="156633"/>
                    <a:pt x="2121958" y="185208"/>
                  </a:cubicBezTo>
                  <a:cubicBezTo>
                    <a:pt x="2118783" y="213783"/>
                    <a:pt x="2120900" y="255058"/>
                    <a:pt x="2121958" y="293158"/>
                  </a:cubicBezTo>
                  <a:cubicBezTo>
                    <a:pt x="2123016" y="331258"/>
                    <a:pt x="2142066" y="400050"/>
                    <a:pt x="2128308" y="413808"/>
                  </a:cubicBezTo>
                  <a:cubicBezTo>
                    <a:pt x="2114550" y="427566"/>
                    <a:pt x="2067983" y="402166"/>
                    <a:pt x="2039408" y="375708"/>
                  </a:cubicBezTo>
                  <a:cubicBezTo>
                    <a:pt x="2010833" y="349250"/>
                    <a:pt x="1983316" y="288925"/>
                    <a:pt x="1956858" y="255058"/>
                  </a:cubicBezTo>
                  <a:cubicBezTo>
                    <a:pt x="1930400" y="221191"/>
                    <a:pt x="1906058" y="189441"/>
                    <a:pt x="1880658" y="172508"/>
                  </a:cubicBezTo>
                  <a:cubicBezTo>
                    <a:pt x="1855258" y="155575"/>
                    <a:pt x="1834091" y="155575"/>
                    <a:pt x="1804458" y="153458"/>
                  </a:cubicBezTo>
                  <a:cubicBezTo>
                    <a:pt x="1774825" y="151341"/>
                    <a:pt x="1721908" y="146050"/>
                    <a:pt x="1702858" y="159808"/>
                  </a:cubicBezTo>
                  <a:cubicBezTo>
                    <a:pt x="1683808" y="173566"/>
                    <a:pt x="1690158" y="209550"/>
                    <a:pt x="1690158" y="236008"/>
                  </a:cubicBezTo>
                  <a:cubicBezTo>
                    <a:pt x="1690158" y="262466"/>
                    <a:pt x="1697566" y="282575"/>
                    <a:pt x="1702858" y="318558"/>
                  </a:cubicBezTo>
                  <a:cubicBezTo>
                    <a:pt x="1708150" y="354541"/>
                    <a:pt x="1715558" y="420158"/>
                    <a:pt x="1721908" y="451908"/>
                  </a:cubicBezTo>
                  <a:cubicBezTo>
                    <a:pt x="1728258" y="483658"/>
                    <a:pt x="1748366" y="502708"/>
                    <a:pt x="1740958" y="509058"/>
                  </a:cubicBezTo>
                  <a:cubicBezTo>
                    <a:pt x="1733550" y="515408"/>
                    <a:pt x="1702858" y="504825"/>
                    <a:pt x="1677458" y="490008"/>
                  </a:cubicBezTo>
                  <a:cubicBezTo>
                    <a:pt x="1652058" y="475191"/>
                    <a:pt x="1617133" y="449791"/>
                    <a:pt x="1588558" y="420158"/>
                  </a:cubicBezTo>
                  <a:cubicBezTo>
                    <a:pt x="1559983" y="390525"/>
                    <a:pt x="1528233" y="340783"/>
                    <a:pt x="1506008" y="312208"/>
                  </a:cubicBezTo>
                  <a:cubicBezTo>
                    <a:pt x="1483783" y="283633"/>
                    <a:pt x="1486958" y="256116"/>
                    <a:pt x="1455208" y="248708"/>
                  </a:cubicBezTo>
                  <a:cubicBezTo>
                    <a:pt x="1423458" y="241300"/>
                    <a:pt x="1357841" y="258233"/>
                    <a:pt x="1315508" y="267758"/>
                  </a:cubicBezTo>
                  <a:cubicBezTo>
                    <a:pt x="1273175" y="277283"/>
                    <a:pt x="1227666" y="291041"/>
                    <a:pt x="1201208" y="305858"/>
                  </a:cubicBezTo>
                  <a:cubicBezTo>
                    <a:pt x="1174750" y="320675"/>
                    <a:pt x="1155700" y="332316"/>
                    <a:pt x="1156758" y="356658"/>
                  </a:cubicBezTo>
                  <a:cubicBezTo>
                    <a:pt x="1157816" y="381000"/>
                    <a:pt x="1191683" y="415925"/>
                    <a:pt x="1207558" y="451908"/>
                  </a:cubicBezTo>
                  <a:cubicBezTo>
                    <a:pt x="1223433" y="487891"/>
                    <a:pt x="1239308" y="533400"/>
                    <a:pt x="1252008" y="572558"/>
                  </a:cubicBezTo>
                  <a:cubicBezTo>
                    <a:pt x="1264708" y="611716"/>
                    <a:pt x="1277408" y="657225"/>
                    <a:pt x="1283758" y="686858"/>
                  </a:cubicBezTo>
                  <a:cubicBezTo>
                    <a:pt x="1290108" y="716491"/>
                    <a:pt x="1302808" y="748241"/>
                    <a:pt x="1290108" y="750358"/>
                  </a:cubicBezTo>
                  <a:cubicBezTo>
                    <a:pt x="1277408" y="752475"/>
                    <a:pt x="1207558" y="699558"/>
                    <a:pt x="1207558" y="699558"/>
                  </a:cubicBezTo>
                  <a:cubicBezTo>
                    <a:pt x="1180041" y="682625"/>
                    <a:pt x="1148291" y="673100"/>
                    <a:pt x="1125008" y="648758"/>
                  </a:cubicBezTo>
                  <a:cubicBezTo>
                    <a:pt x="1101725" y="624416"/>
                    <a:pt x="1085850" y="585258"/>
                    <a:pt x="1067858" y="553508"/>
                  </a:cubicBezTo>
                  <a:cubicBezTo>
                    <a:pt x="1049866" y="521758"/>
                    <a:pt x="1028700" y="478366"/>
                    <a:pt x="1017058" y="458258"/>
                  </a:cubicBezTo>
                  <a:cubicBezTo>
                    <a:pt x="1005416" y="438150"/>
                    <a:pt x="1006475" y="438150"/>
                    <a:pt x="998008" y="432858"/>
                  </a:cubicBezTo>
                  <a:cubicBezTo>
                    <a:pt x="989541" y="427566"/>
                    <a:pt x="985308" y="422275"/>
                    <a:pt x="966258" y="426508"/>
                  </a:cubicBezTo>
                  <a:cubicBezTo>
                    <a:pt x="947208" y="430741"/>
                    <a:pt x="883708" y="458258"/>
                    <a:pt x="883708" y="458258"/>
                  </a:cubicBezTo>
                  <a:cubicBezTo>
                    <a:pt x="854075" y="469900"/>
                    <a:pt x="822325" y="479425"/>
                    <a:pt x="788458" y="496358"/>
                  </a:cubicBezTo>
                  <a:cubicBezTo>
                    <a:pt x="754591" y="513291"/>
                    <a:pt x="700616" y="537633"/>
                    <a:pt x="680508" y="559858"/>
                  </a:cubicBezTo>
                  <a:cubicBezTo>
                    <a:pt x="660400" y="582083"/>
                    <a:pt x="657225" y="604308"/>
                    <a:pt x="667808" y="629708"/>
                  </a:cubicBezTo>
                  <a:cubicBezTo>
                    <a:pt x="678391" y="655108"/>
                    <a:pt x="720725" y="673100"/>
                    <a:pt x="744008" y="712258"/>
                  </a:cubicBezTo>
                  <a:cubicBezTo>
                    <a:pt x="767291" y="751416"/>
                    <a:pt x="786341" y="822325"/>
                    <a:pt x="807508" y="864658"/>
                  </a:cubicBezTo>
                  <a:cubicBezTo>
                    <a:pt x="828675" y="906991"/>
                    <a:pt x="868891" y="954616"/>
                    <a:pt x="871008" y="966258"/>
                  </a:cubicBezTo>
                  <a:cubicBezTo>
                    <a:pt x="873125" y="977900"/>
                    <a:pt x="839258" y="955674"/>
                    <a:pt x="820208" y="934508"/>
                  </a:cubicBezTo>
                  <a:cubicBezTo>
                    <a:pt x="801158" y="913342"/>
                    <a:pt x="781050" y="874183"/>
                    <a:pt x="756708" y="839258"/>
                  </a:cubicBezTo>
                  <a:cubicBezTo>
                    <a:pt x="732366" y="804333"/>
                    <a:pt x="697441" y="750358"/>
                    <a:pt x="674158" y="724958"/>
                  </a:cubicBezTo>
                  <a:cubicBezTo>
                    <a:pt x="650875" y="699558"/>
                    <a:pt x="637116" y="687916"/>
                    <a:pt x="617008" y="686858"/>
                  </a:cubicBezTo>
                  <a:cubicBezTo>
                    <a:pt x="596900" y="685800"/>
                    <a:pt x="585258" y="701675"/>
                    <a:pt x="553508" y="718608"/>
                  </a:cubicBezTo>
                  <a:cubicBezTo>
                    <a:pt x="521758" y="735541"/>
                    <a:pt x="449791" y="770466"/>
                    <a:pt x="426508" y="788458"/>
                  </a:cubicBezTo>
                  <a:cubicBezTo>
                    <a:pt x="403225" y="806450"/>
                    <a:pt x="404283" y="810683"/>
                    <a:pt x="413808" y="826558"/>
                  </a:cubicBezTo>
                  <a:cubicBezTo>
                    <a:pt x="423333" y="842433"/>
                    <a:pt x="464608" y="862542"/>
                    <a:pt x="483658" y="883708"/>
                  </a:cubicBezTo>
                  <a:cubicBezTo>
                    <a:pt x="502708" y="904874"/>
                    <a:pt x="531283" y="940858"/>
                    <a:pt x="528108" y="953558"/>
                  </a:cubicBezTo>
                  <a:cubicBezTo>
                    <a:pt x="524933" y="966258"/>
                    <a:pt x="483658" y="962025"/>
                    <a:pt x="464608" y="959908"/>
                  </a:cubicBezTo>
                  <a:cubicBezTo>
                    <a:pt x="445558" y="957791"/>
                    <a:pt x="437091" y="959908"/>
                    <a:pt x="413808" y="940858"/>
                  </a:cubicBezTo>
                  <a:cubicBezTo>
                    <a:pt x="390525" y="921808"/>
                    <a:pt x="350308" y="854075"/>
                    <a:pt x="324908" y="845608"/>
                  </a:cubicBezTo>
                  <a:cubicBezTo>
                    <a:pt x="299508" y="837141"/>
                    <a:pt x="293158" y="871008"/>
                    <a:pt x="261408" y="890058"/>
                  </a:cubicBezTo>
                  <a:cubicBezTo>
                    <a:pt x="229658" y="909108"/>
                    <a:pt x="169333" y="937683"/>
                    <a:pt x="134408" y="959908"/>
                  </a:cubicBezTo>
                  <a:cubicBezTo>
                    <a:pt x="99483" y="982133"/>
                    <a:pt x="73025" y="1012825"/>
                    <a:pt x="51858" y="1023408"/>
                  </a:cubicBezTo>
                  <a:cubicBezTo>
                    <a:pt x="30691" y="1033991"/>
                    <a:pt x="0" y="1011766"/>
                    <a:pt x="7408" y="1023408"/>
                  </a:cubicBezTo>
                  <a:cubicBezTo>
                    <a:pt x="14816" y="1035050"/>
                    <a:pt x="66675" y="1077383"/>
                    <a:pt x="96308" y="1093258"/>
                  </a:cubicBezTo>
                  <a:cubicBezTo>
                    <a:pt x="125941" y="1109133"/>
                    <a:pt x="149225" y="1104900"/>
                    <a:pt x="185208" y="1118658"/>
                  </a:cubicBezTo>
                  <a:cubicBezTo>
                    <a:pt x="221191" y="1132416"/>
                    <a:pt x="273050" y="1157816"/>
                    <a:pt x="312208" y="1175808"/>
                  </a:cubicBezTo>
                  <a:cubicBezTo>
                    <a:pt x="351366" y="1193800"/>
                    <a:pt x="376766" y="1209675"/>
                    <a:pt x="420158" y="1226608"/>
                  </a:cubicBezTo>
                  <a:cubicBezTo>
                    <a:pt x="463550" y="1243541"/>
                    <a:pt x="515408" y="1263650"/>
                    <a:pt x="572558" y="1277408"/>
                  </a:cubicBezTo>
                  <a:cubicBezTo>
                    <a:pt x="629708" y="1291166"/>
                    <a:pt x="711200" y="1301750"/>
                    <a:pt x="763058" y="1309158"/>
                  </a:cubicBezTo>
                  <a:cubicBezTo>
                    <a:pt x="814916" y="1316566"/>
                    <a:pt x="832908" y="1315508"/>
                    <a:pt x="883708" y="1321858"/>
                  </a:cubicBezTo>
                  <a:cubicBezTo>
                    <a:pt x="934508" y="1328208"/>
                    <a:pt x="992716" y="1350433"/>
                    <a:pt x="1067858" y="1347258"/>
                  </a:cubicBezTo>
                  <a:cubicBezTo>
                    <a:pt x="1143000" y="1344083"/>
                    <a:pt x="1235075" y="1329266"/>
                    <a:pt x="1334558" y="1302808"/>
                  </a:cubicBezTo>
                  <a:cubicBezTo>
                    <a:pt x="1434041" y="1276350"/>
                    <a:pt x="1589616" y="1209675"/>
                    <a:pt x="1664758" y="1188508"/>
                  </a:cubicBezTo>
                  <a:cubicBezTo>
                    <a:pt x="1739900" y="1167341"/>
                    <a:pt x="1726141" y="1190625"/>
                    <a:pt x="1785408" y="1175808"/>
                  </a:cubicBezTo>
                  <a:cubicBezTo>
                    <a:pt x="1844675" y="1160991"/>
                    <a:pt x="1948391" y="1117600"/>
                    <a:pt x="2020358" y="1099608"/>
                  </a:cubicBezTo>
                  <a:cubicBezTo>
                    <a:pt x="2092325" y="1081616"/>
                    <a:pt x="2170641" y="1078441"/>
                    <a:pt x="2217208" y="1067858"/>
                  </a:cubicBezTo>
                  <a:cubicBezTo>
                    <a:pt x="2263775" y="1057275"/>
                    <a:pt x="2266950" y="1040341"/>
                    <a:pt x="2299758" y="1036108"/>
                  </a:cubicBezTo>
                  <a:cubicBezTo>
                    <a:pt x="2332566" y="1031875"/>
                    <a:pt x="2361141" y="1047750"/>
                    <a:pt x="2414058" y="1042458"/>
                  </a:cubicBezTo>
                  <a:cubicBezTo>
                    <a:pt x="2466975" y="1037166"/>
                    <a:pt x="2542116" y="1020762"/>
                    <a:pt x="2617258" y="100435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 name="フリーフォーム 6"/>
            <p:cNvSpPr/>
            <p:nvPr/>
          </p:nvSpPr>
          <p:spPr>
            <a:xfrm rot="7156612">
              <a:off x="5480043" y="2762801"/>
              <a:ext cx="131201" cy="455549"/>
            </a:xfrm>
            <a:custGeom>
              <a:avLst/>
              <a:gdLst>
                <a:gd name="connsiteX0" fmla="*/ 184150 w 216958"/>
                <a:gd name="connsiteY0" fmla="*/ 0 h 717550"/>
                <a:gd name="connsiteX1" fmla="*/ 215900 w 216958"/>
                <a:gd name="connsiteY1" fmla="*/ 76200 h 717550"/>
                <a:gd name="connsiteX2" fmla="*/ 190500 w 216958"/>
                <a:gd name="connsiteY2" fmla="*/ 254000 h 717550"/>
                <a:gd name="connsiteX3" fmla="*/ 146050 w 216958"/>
                <a:gd name="connsiteY3" fmla="*/ 419100 h 717550"/>
                <a:gd name="connsiteX4" fmla="*/ 76200 w 216958"/>
                <a:gd name="connsiteY4" fmla="*/ 615950 h 717550"/>
                <a:gd name="connsiteX5" fmla="*/ 0 w 216958"/>
                <a:gd name="connsiteY5" fmla="*/ 71755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958" h="717550">
                  <a:moveTo>
                    <a:pt x="184150" y="0"/>
                  </a:moveTo>
                  <a:cubicBezTo>
                    <a:pt x="199496" y="16933"/>
                    <a:pt x="214842" y="33867"/>
                    <a:pt x="215900" y="76200"/>
                  </a:cubicBezTo>
                  <a:cubicBezTo>
                    <a:pt x="216958" y="118533"/>
                    <a:pt x="202142" y="196850"/>
                    <a:pt x="190500" y="254000"/>
                  </a:cubicBezTo>
                  <a:cubicBezTo>
                    <a:pt x="178858" y="311150"/>
                    <a:pt x="165100" y="358775"/>
                    <a:pt x="146050" y="419100"/>
                  </a:cubicBezTo>
                  <a:cubicBezTo>
                    <a:pt x="127000" y="479425"/>
                    <a:pt x="100542" y="566208"/>
                    <a:pt x="76200" y="615950"/>
                  </a:cubicBezTo>
                  <a:cubicBezTo>
                    <a:pt x="51858" y="665692"/>
                    <a:pt x="25929" y="691621"/>
                    <a:pt x="0" y="7175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 name="フリーフォーム 7"/>
            <p:cNvSpPr/>
            <p:nvPr/>
          </p:nvSpPr>
          <p:spPr>
            <a:xfrm rot="7156612">
              <a:off x="5560401" y="2583185"/>
              <a:ext cx="65281" cy="431361"/>
            </a:xfrm>
            <a:custGeom>
              <a:avLst/>
              <a:gdLst>
                <a:gd name="connsiteX0" fmla="*/ 63500 w 107950"/>
                <a:gd name="connsiteY0" fmla="*/ 0 h 679450"/>
                <a:gd name="connsiteX1" fmla="*/ 101600 w 107950"/>
                <a:gd name="connsiteY1" fmla="*/ 82550 h 679450"/>
                <a:gd name="connsiteX2" fmla="*/ 101600 w 107950"/>
                <a:gd name="connsiteY2" fmla="*/ 190500 h 679450"/>
                <a:gd name="connsiteX3" fmla="*/ 76200 w 107950"/>
                <a:gd name="connsiteY3" fmla="*/ 349250 h 679450"/>
                <a:gd name="connsiteX4" fmla="*/ 44450 w 107950"/>
                <a:gd name="connsiteY4" fmla="*/ 558800 h 679450"/>
                <a:gd name="connsiteX5" fmla="*/ 0 w 107950"/>
                <a:gd name="connsiteY5" fmla="*/ 6794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50" h="679450">
                  <a:moveTo>
                    <a:pt x="63500" y="0"/>
                  </a:moveTo>
                  <a:cubicBezTo>
                    <a:pt x="79375" y="25400"/>
                    <a:pt x="95250" y="50800"/>
                    <a:pt x="101600" y="82550"/>
                  </a:cubicBezTo>
                  <a:cubicBezTo>
                    <a:pt x="107950" y="114300"/>
                    <a:pt x="105833" y="146050"/>
                    <a:pt x="101600" y="190500"/>
                  </a:cubicBezTo>
                  <a:cubicBezTo>
                    <a:pt x="97367" y="234950"/>
                    <a:pt x="85725" y="287867"/>
                    <a:pt x="76200" y="349250"/>
                  </a:cubicBezTo>
                  <a:cubicBezTo>
                    <a:pt x="66675" y="410633"/>
                    <a:pt x="57150" y="503767"/>
                    <a:pt x="44450" y="558800"/>
                  </a:cubicBezTo>
                  <a:cubicBezTo>
                    <a:pt x="31750" y="613833"/>
                    <a:pt x="15875" y="646641"/>
                    <a:pt x="0" y="6794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 name="フリーフォーム 8"/>
            <p:cNvSpPr/>
            <p:nvPr/>
          </p:nvSpPr>
          <p:spPr>
            <a:xfrm rot="7156612">
              <a:off x="5632562" y="2364784"/>
              <a:ext cx="40960" cy="423298"/>
            </a:xfrm>
            <a:custGeom>
              <a:avLst/>
              <a:gdLst>
                <a:gd name="connsiteX0" fmla="*/ 31750 w 67733"/>
                <a:gd name="connsiteY0" fmla="*/ 0 h 666750"/>
                <a:gd name="connsiteX1" fmla="*/ 63500 w 67733"/>
                <a:gd name="connsiteY1" fmla="*/ 95250 h 666750"/>
                <a:gd name="connsiteX2" fmla="*/ 57150 w 67733"/>
                <a:gd name="connsiteY2" fmla="*/ 285750 h 666750"/>
                <a:gd name="connsiteX3" fmla="*/ 44450 w 67733"/>
                <a:gd name="connsiteY3" fmla="*/ 412750 h 666750"/>
                <a:gd name="connsiteX4" fmla="*/ 25400 w 67733"/>
                <a:gd name="connsiteY4" fmla="*/ 615950 h 666750"/>
                <a:gd name="connsiteX5" fmla="*/ 0 w 67733"/>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3" h="666750">
                  <a:moveTo>
                    <a:pt x="31750" y="0"/>
                  </a:moveTo>
                  <a:cubicBezTo>
                    <a:pt x="45508" y="23812"/>
                    <a:pt x="59267" y="47625"/>
                    <a:pt x="63500" y="95250"/>
                  </a:cubicBezTo>
                  <a:cubicBezTo>
                    <a:pt x="67733" y="142875"/>
                    <a:pt x="60325" y="232833"/>
                    <a:pt x="57150" y="285750"/>
                  </a:cubicBezTo>
                  <a:cubicBezTo>
                    <a:pt x="53975" y="338667"/>
                    <a:pt x="49742" y="357717"/>
                    <a:pt x="44450" y="412750"/>
                  </a:cubicBezTo>
                  <a:cubicBezTo>
                    <a:pt x="39158" y="467783"/>
                    <a:pt x="32808" y="573617"/>
                    <a:pt x="25400" y="615950"/>
                  </a:cubicBezTo>
                  <a:cubicBezTo>
                    <a:pt x="17992" y="658283"/>
                    <a:pt x="8996" y="662516"/>
                    <a:pt x="0" y="6667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 name="フリーフォーム 9"/>
            <p:cNvSpPr/>
            <p:nvPr/>
          </p:nvSpPr>
          <p:spPr>
            <a:xfrm rot="7156612">
              <a:off x="5648716" y="2130727"/>
              <a:ext cx="46080" cy="354764"/>
            </a:xfrm>
            <a:custGeom>
              <a:avLst/>
              <a:gdLst>
                <a:gd name="connsiteX0" fmla="*/ 0 w 76200"/>
                <a:gd name="connsiteY0" fmla="*/ 0 h 558800"/>
                <a:gd name="connsiteX1" fmla="*/ 25400 w 76200"/>
                <a:gd name="connsiteY1" fmla="*/ 76200 h 558800"/>
                <a:gd name="connsiteX2" fmla="*/ 57150 w 76200"/>
                <a:gd name="connsiteY2" fmla="*/ 228600 h 558800"/>
                <a:gd name="connsiteX3" fmla="*/ 63500 w 76200"/>
                <a:gd name="connsiteY3" fmla="*/ 368300 h 558800"/>
                <a:gd name="connsiteX4" fmla="*/ 76200 w 76200"/>
                <a:gd name="connsiteY4" fmla="*/ 520700 h 558800"/>
                <a:gd name="connsiteX5" fmla="*/ 63500 w 76200"/>
                <a:gd name="connsiteY5"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558800">
                  <a:moveTo>
                    <a:pt x="0" y="0"/>
                  </a:moveTo>
                  <a:cubicBezTo>
                    <a:pt x="7937" y="19050"/>
                    <a:pt x="15875" y="38100"/>
                    <a:pt x="25400" y="76200"/>
                  </a:cubicBezTo>
                  <a:cubicBezTo>
                    <a:pt x="34925" y="114300"/>
                    <a:pt x="50800" y="179917"/>
                    <a:pt x="57150" y="228600"/>
                  </a:cubicBezTo>
                  <a:cubicBezTo>
                    <a:pt x="63500" y="277283"/>
                    <a:pt x="60325" y="319617"/>
                    <a:pt x="63500" y="368300"/>
                  </a:cubicBezTo>
                  <a:cubicBezTo>
                    <a:pt x="66675" y="416983"/>
                    <a:pt x="76200" y="488950"/>
                    <a:pt x="76200" y="520700"/>
                  </a:cubicBezTo>
                  <a:cubicBezTo>
                    <a:pt x="76200" y="552450"/>
                    <a:pt x="69850" y="555625"/>
                    <a:pt x="63500" y="55880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 name="フリーフォーム 10"/>
            <p:cNvSpPr/>
            <p:nvPr/>
          </p:nvSpPr>
          <p:spPr>
            <a:xfrm rot="7156612">
              <a:off x="5677012" y="1935216"/>
              <a:ext cx="75520" cy="237853"/>
            </a:xfrm>
            <a:custGeom>
              <a:avLst/>
              <a:gdLst>
                <a:gd name="connsiteX0" fmla="*/ 0 w 124883"/>
                <a:gd name="connsiteY0" fmla="*/ 0 h 374650"/>
                <a:gd name="connsiteX1" fmla="*/ 31750 w 124883"/>
                <a:gd name="connsiteY1" fmla="*/ 50800 h 374650"/>
                <a:gd name="connsiteX2" fmla="*/ 69850 w 124883"/>
                <a:gd name="connsiteY2" fmla="*/ 127000 h 374650"/>
                <a:gd name="connsiteX3" fmla="*/ 95250 w 124883"/>
                <a:gd name="connsiteY3" fmla="*/ 203200 h 374650"/>
                <a:gd name="connsiteX4" fmla="*/ 120650 w 124883"/>
                <a:gd name="connsiteY4" fmla="*/ 285750 h 374650"/>
                <a:gd name="connsiteX5" fmla="*/ 120650 w 124883"/>
                <a:gd name="connsiteY5" fmla="*/ 37465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83" h="374650">
                  <a:moveTo>
                    <a:pt x="0" y="0"/>
                  </a:moveTo>
                  <a:cubicBezTo>
                    <a:pt x="10054" y="14816"/>
                    <a:pt x="20108" y="29633"/>
                    <a:pt x="31750" y="50800"/>
                  </a:cubicBezTo>
                  <a:cubicBezTo>
                    <a:pt x="43392" y="71967"/>
                    <a:pt x="59267" y="101600"/>
                    <a:pt x="69850" y="127000"/>
                  </a:cubicBezTo>
                  <a:cubicBezTo>
                    <a:pt x="80433" y="152400"/>
                    <a:pt x="86783" y="176742"/>
                    <a:pt x="95250" y="203200"/>
                  </a:cubicBezTo>
                  <a:cubicBezTo>
                    <a:pt x="103717" y="229658"/>
                    <a:pt x="116417" y="257175"/>
                    <a:pt x="120650" y="285750"/>
                  </a:cubicBezTo>
                  <a:cubicBezTo>
                    <a:pt x="124883" y="314325"/>
                    <a:pt x="122766" y="344487"/>
                    <a:pt x="120650" y="3746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 name="フリーフォーム 11"/>
            <p:cNvSpPr/>
            <p:nvPr/>
          </p:nvSpPr>
          <p:spPr>
            <a:xfrm rot="7156612">
              <a:off x="5716486" y="1920813"/>
              <a:ext cx="19200" cy="201570"/>
            </a:xfrm>
            <a:custGeom>
              <a:avLst/>
              <a:gdLst>
                <a:gd name="connsiteX0" fmla="*/ 28575 w 31750"/>
                <a:gd name="connsiteY0" fmla="*/ 0 h 317500"/>
                <a:gd name="connsiteX1" fmla="*/ 3175 w 31750"/>
                <a:gd name="connsiteY1" fmla="*/ 63500 h 317500"/>
                <a:gd name="connsiteX2" fmla="*/ 9525 w 31750"/>
                <a:gd name="connsiteY2" fmla="*/ 139700 h 317500"/>
                <a:gd name="connsiteX3" fmla="*/ 28575 w 31750"/>
                <a:gd name="connsiteY3" fmla="*/ 203200 h 317500"/>
                <a:gd name="connsiteX4" fmla="*/ 28575 w 31750"/>
                <a:gd name="connsiteY4" fmla="*/ 260350 h 317500"/>
                <a:gd name="connsiteX5" fmla="*/ 15875 w 31750"/>
                <a:gd name="connsiteY5" fmla="*/ 31750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50" h="317500">
                  <a:moveTo>
                    <a:pt x="28575" y="0"/>
                  </a:moveTo>
                  <a:cubicBezTo>
                    <a:pt x="17462" y="20108"/>
                    <a:pt x="6350" y="40217"/>
                    <a:pt x="3175" y="63500"/>
                  </a:cubicBezTo>
                  <a:cubicBezTo>
                    <a:pt x="0" y="86783"/>
                    <a:pt x="5292" y="116417"/>
                    <a:pt x="9525" y="139700"/>
                  </a:cubicBezTo>
                  <a:cubicBezTo>
                    <a:pt x="13758" y="162983"/>
                    <a:pt x="25400" y="183092"/>
                    <a:pt x="28575" y="203200"/>
                  </a:cubicBezTo>
                  <a:cubicBezTo>
                    <a:pt x="31750" y="223308"/>
                    <a:pt x="30692" y="241300"/>
                    <a:pt x="28575" y="260350"/>
                  </a:cubicBezTo>
                  <a:cubicBezTo>
                    <a:pt x="26458" y="279400"/>
                    <a:pt x="21166" y="298450"/>
                    <a:pt x="15875" y="31750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 name="フリーフォーム 12"/>
            <p:cNvSpPr/>
            <p:nvPr/>
          </p:nvSpPr>
          <p:spPr>
            <a:xfrm rot="7156612">
              <a:off x="5763034" y="1859370"/>
              <a:ext cx="48640" cy="240541"/>
            </a:xfrm>
            <a:custGeom>
              <a:avLst/>
              <a:gdLst>
                <a:gd name="connsiteX0" fmla="*/ 80433 w 80433"/>
                <a:gd name="connsiteY0" fmla="*/ 0 h 378883"/>
                <a:gd name="connsiteX1" fmla="*/ 42333 w 80433"/>
                <a:gd name="connsiteY1" fmla="*/ 88900 h 378883"/>
                <a:gd name="connsiteX2" fmla="*/ 35983 w 80433"/>
                <a:gd name="connsiteY2" fmla="*/ 196850 h 378883"/>
                <a:gd name="connsiteX3" fmla="*/ 29633 w 80433"/>
                <a:gd name="connsiteY3" fmla="*/ 273050 h 378883"/>
                <a:gd name="connsiteX4" fmla="*/ 4233 w 80433"/>
                <a:gd name="connsiteY4" fmla="*/ 361950 h 378883"/>
                <a:gd name="connsiteX5" fmla="*/ 4233 w 80433"/>
                <a:gd name="connsiteY5" fmla="*/ 374650 h 37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3" h="378883">
                  <a:moveTo>
                    <a:pt x="80433" y="0"/>
                  </a:moveTo>
                  <a:cubicBezTo>
                    <a:pt x="65087" y="28046"/>
                    <a:pt x="49741" y="56092"/>
                    <a:pt x="42333" y="88900"/>
                  </a:cubicBezTo>
                  <a:cubicBezTo>
                    <a:pt x="34925" y="121708"/>
                    <a:pt x="38100" y="166158"/>
                    <a:pt x="35983" y="196850"/>
                  </a:cubicBezTo>
                  <a:cubicBezTo>
                    <a:pt x="33866" y="227542"/>
                    <a:pt x="34925" y="245533"/>
                    <a:pt x="29633" y="273050"/>
                  </a:cubicBezTo>
                  <a:cubicBezTo>
                    <a:pt x="24341" y="300567"/>
                    <a:pt x="8466" y="345017"/>
                    <a:pt x="4233" y="361950"/>
                  </a:cubicBezTo>
                  <a:cubicBezTo>
                    <a:pt x="0" y="378883"/>
                    <a:pt x="2116" y="376766"/>
                    <a:pt x="4233" y="3746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 name="フリーフォーム 13"/>
            <p:cNvSpPr/>
            <p:nvPr/>
          </p:nvSpPr>
          <p:spPr>
            <a:xfrm rot="7156612">
              <a:off x="5824447" y="1769474"/>
              <a:ext cx="49281" cy="205602"/>
            </a:xfrm>
            <a:custGeom>
              <a:avLst/>
              <a:gdLst>
                <a:gd name="connsiteX0" fmla="*/ 0 w 81492"/>
                <a:gd name="connsiteY0" fmla="*/ 0 h 323850"/>
                <a:gd name="connsiteX1" fmla="*/ 44450 w 81492"/>
                <a:gd name="connsiteY1" fmla="*/ 69850 h 323850"/>
                <a:gd name="connsiteX2" fmla="*/ 76200 w 81492"/>
                <a:gd name="connsiteY2" fmla="*/ 146050 h 323850"/>
                <a:gd name="connsiteX3" fmla="*/ 76200 w 81492"/>
                <a:gd name="connsiteY3" fmla="*/ 203200 h 323850"/>
                <a:gd name="connsiteX4" fmla="*/ 57150 w 81492"/>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92" h="323850">
                  <a:moveTo>
                    <a:pt x="0" y="0"/>
                  </a:moveTo>
                  <a:cubicBezTo>
                    <a:pt x="15875" y="22754"/>
                    <a:pt x="31750" y="45508"/>
                    <a:pt x="44450" y="69850"/>
                  </a:cubicBezTo>
                  <a:cubicBezTo>
                    <a:pt x="57150" y="94192"/>
                    <a:pt x="70908" y="123825"/>
                    <a:pt x="76200" y="146050"/>
                  </a:cubicBezTo>
                  <a:cubicBezTo>
                    <a:pt x="81492" y="168275"/>
                    <a:pt x="79375" y="173567"/>
                    <a:pt x="76200" y="203200"/>
                  </a:cubicBezTo>
                  <a:cubicBezTo>
                    <a:pt x="73025" y="232833"/>
                    <a:pt x="65087" y="278341"/>
                    <a:pt x="57150" y="3238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 name="フリーフォーム 14"/>
            <p:cNvSpPr/>
            <p:nvPr/>
          </p:nvSpPr>
          <p:spPr>
            <a:xfrm rot="7156612">
              <a:off x="5879513" y="1670959"/>
              <a:ext cx="119041" cy="213665"/>
            </a:xfrm>
            <a:custGeom>
              <a:avLst/>
              <a:gdLst>
                <a:gd name="connsiteX0" fmla="*/ 0 w 196850"/>
                <a:gd name="connsiteY0" fmla="*/ 0 h 336550"/>
                <a:gd name="connsiteX1" fmla="*/ 57150 w 196850"/>
                <a:gd name="connsiteY1" fmla="*/ 63500 h 336550"/>
                <a:gd name="connsiteX2" fmla="*/ 114300 w 196850"/>
                <a:gd name="connsiteY2" fmla="*/ 120650 h 336550"/>
                <a:gd name="connsiteX3" fmla="*/ 184150 w 196850"/>
                <a:gd name="connsiteY3" fmla="*/ 190500 h 336550"/>
                <a:gd name="connsiteX4" fmla="*/ 190500 w 196850"/>
                <a:gd name="connsiteY4" fmla="*/ 241300 h 336550"/>
                <a:gd name="connsiteX5" fmla="*/ 184150 w 196850"/>
                <a:gd name="connsiteY5" fmla="*/ 292100 h 336550"/>
                <a:gd name="connsiteX6" fmla="*/ 165100 w 196850"/>
                <a:gd name="connsiteY6" fmla="*/ 33655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50" h="336550">
                  <a:moveTo>
                    <a:pt x="0" y="0"/>
                  </a:moveTo>
                  <a:cubicBezTo>
                    <a:pt x="19050" y="21696"/>
                    <a:pt x="38100" y="43392"/>
                    <a:pt x="57150" y="63500"/>
                  </a:cubicBezTo>
                  <a:cubicBezTo>
                    <a:pt x="76200" y="83608"/>
                    <a:pt x="114300" y="120650"/>
                    <a:pt x="114300" y="120650"/>
                  </a:cubicBezTo>
                  <a:cubicBezTo>
                    <a:pt x="135467" y="141817"/>
                    <a:pt x="171450" y="170392"/>
                    <a:pt x="184150" y="190500"/>
                  </a:cubicBezTo>
                  <a:cubicBezTo>
                    <a:pt x="196850" y="210608"/>
                    <a:pt x="190500" y="224367"/>
                    <a:pt x="190500" y="241300"/>
                  </a:cubicBezTo>
                  <a:cubicBezTo>
                    <a:pt x="190500" y="258233"/>
                    <a:pt x="188383" y="276225"/>
                    <a:pt x="184150" y="292100"/>
                  </a:cubicBezTo>
                  <a:cubicBezTo>
                    <a:pt x="179917" y="307975"/>
                    <a:pt x="172508" y="322262"/>
                    <a:pt x="165100" y="3365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 name="フリーフォーム 15"/>
            <p:cNvSpPr/>
            <p:nvPr/>
          </p:nvSpPr>
          <p:spPr>
            <a:xfrm rot="7156612">
              <a:off x="5937905" y="1636484"/>
              <a:ext cx="95361" cy="133037"/>
            </a:xfrm>
            <a:custGeom>
              <a:avLst/>
              <a:gdLst>
                <a:gd name="connsiteX0" fmla="*/ 5292 w 157692"/>
                <a:gd name="connsiteY0" fmla="*/ 0 h 209550"/>
                <a:gd name="connsiteX1" fmla="*/ 11642 w 157692"/>
                <a:gd name="connsiteY1" fmla="*/ 50800 h 209550"/>
                <a:gd name="connsiteX2" fmla="*/ 75142 w 157692"/>
                <a:gd name="connsiteY2" fmla="*/ 95250 h 209550"/>
                <a:gd name="connsiteX3" fmla="*/ 119592 w 157692"/>
                <a:gd name="connsiteY3" fmla="*/ 146050 h 209550"/>
                <a:gd name="connsiteX4" fmla="*/ 151342 w 157692"/>
                <a:gd name="connsiteY4" fmla="*/ 165100 h 209550"/>
                <a:gd name="connsiteX5" fmla="*/ 157692 w 157692"/>
                <a:gd name="connsiteY5" fmla="*/ 2095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92" h="209550">
                  <a:moveTo>
                    <a:pt x="5292" y="0"/>
                  </a:moveTo>
                  <a:cubicBezTo>
                    <a:pt x="2646" y="17462"/>
                    <a:pt x="0" y="34925"/>
                    <a:pt x="11642" y="50800"/>
                  </a:cubicBezTo>
                  <a:cubicBezTo>
                    <a:pt x="23284" y="66675"/>
                    <a:pt x="57150" y="79375"/>
                    <a:pt x="75142" y="95250"/>
                  </a:cubicBezTo>
                  <a:cubicBezTo>
                    <a:pt x="93134" y="111125"/>
                    <a:pt x="106892" y="134408"/>
                    <a:pt x="119592" y="146050"/>
                  </a:cubicBezTo>
                  <a:cubicBezTo>
                    <a:pt x="132292" y="157692"/>
                    <a:pt x="144992" y="154517"/>
                    <a:pt x="151342" y="165100"/>
                  </a:cubicBezTo>
                  <a:cubicBezTo>
                    <a:pt x="157692" y="175683"/>
                    <a:pt x="157692" y="192616"/>
                    <a:pt x="157692" y="2095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 name="フリーフォーム 16"/>
            <p:cNvSpPr/>
            <p:nvPr/>
          </p:nvSpPr>
          <p:spPr>
            <a:xfrm rot="7156612">
              <a:off x="5280141" y="3905821"/>
              <a:ext cx="478084" cy="280855"/>
            </a:xfrm>
            <a:custGeom>
              <a:avLst/>
              <a:gdLst>
                <a:gd name="connsiteX0" fmla="*/ 0 w 790575"/>
                <a:gd name="connsiteY0" fmla="*/ 404283 h 442383"/>
                <a:gd name="connsiteX1" fmla="*/ 133350 w 790575"/>
                <a:gd name="connsiteY1" fmla="*/ 289983 h 442383"/>
                <a:gd name="connsiteX2" fmla="*/ 184150 w 790575"/>
                <a:gd name="connsiteY2" fmla="*/ 245533 h 442383"/>
                <a:gd name="connsiteX3" fmla="*/ 292100 w 790575"/>
                <a:gd name="connsiteY3" fmla="*/ 213783 h 442383"/>
                <a:gd name="connsiteX4" fmla="*/ 444500 w 790575"/>
                <a:gd name="connsiteY4" fmla="*/ 169333 h 442383"/>
                <a:gd name="connsiteX5" fmla="*/ 577850 w 790575"/>
                <a:gd name="connsiteY5" fmla="*/ 118533 h 442383"/>
                <a:gd name="connsiteX6" fmla="*/ 685800 w 790575"/>
                <a:gd name="connsiteY6" fmla="*/ 61383 h 442383"/>
                <a:gd name="connsiteX7" fmla="*/ 768350 w 790575"/>
                <a:gd name="connsiteY7" fmla="*/ 4233 h 442383"/>
                <a:gd name="connsiteX8" fmla="*/ 787400 w 790575"/>
                <a:gd name="connsiteY8" fmla="*/ 35983 h 442383"/>
                <a:gd name="connsiteX9" fmla="*/ 749300 w 790575"/>
                <a:gd name="connsiteY9" fmla="*/ 86783 h 442383"/>
                <a:gd name="connsiteX10" fmla="*/ 698500 w 790575"/>
                <a:gd name="connsiteY10" fmla="*/ 124883 h 442383"/>
                <a:gd name="connsiteX11" fmla="*/ 641350 w 790575"/>
                <a:gd name="connsiteY11" fmla="*/ 162983 h 442383"/>
                <a:gd name="connsiteX12" fmla="*/ 558800 w 790575"/>
                <a:gd name="connsiteY12" fmla="*/ 182033 h 442383"/>
                <a:gd name="connsiteX13" fmla="*/ 406400 w 790575"/>
                <a:gd name="connsiteY13" fmla="*/ 232833 h 442383"/>
                <a:gd name="connsiteX14" fmla="*/ 292100 w 790575"/>
                <a:gd name="connsiteY14" fmla="*/ 264583 h 442383"/>
                <a:gd name="connsiteX15" fmla="*/ 203200 w 790575"/>
                <a:gd name="connsiteY15" fmla="*/ 302683 h 442383"/>
                <a:gd name="connsiteX16" fmla="*/ 171450 w 790575"/>
                <a:gd name="connsiteY16" fmla="*/ 359833 h 442383"/>
                <a:gd name="connsiteX17" fmla="*/ 139700 w 790575"/>
                <a:gd name="connsiteY17" fmla="*/ 404283 h 442383"/>
                <a:gd name="connsiteX18" fmla="*/ 101600 w 790575"/>
                <a:gd name="connsiteY18" fmla="*/ 442383 h 44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0575" h="442383">
                  <a:moveTo>
                    <a:pt x="0" y="404283"/>
                  </a:moveTo>
                  <a:lnTo>
                    <a:pt x="133350" y="289983"/>
                  </a:lnTo>
                  <a:cubicBezTo>
                    <a:pt x="164042" y="263525"/>
                    <a:pt x="157692" y="258233"/>
                    <a:pt x="184150" y="245533"/>
                  </a:cubicBezTo>
                  <a:cubicBezTo>
                    <a:pt x="210608" y="232833"/>
                    <a:pt x="292100" y="213783"/>
                    <a:pt x="292100" y="213783"/>
                  </a:cubicBezTo>
                  <a:cubicBezTo>
                    <a:pt x="335492" y="201083"/>
                    <a:pt x="396875" y="185208"/>
                    <a:pt x="444500" y="169333"/>
                  </a:cubicBezTo>
                  <a:cubicBezTo>
                    <a:pt x="492125" y="153458"/>
                    <a:pt x="537633" y="136525"/>
                    <a:pt x="577850" y="118533"/>
                  </a:cubicBezTo>
                  <a:cubicBezTo>
                    <a:pt x="618067" y="100541"/>
                    <a:pt x="654050" y="80433"/>
                    <a:pt x="685800" y="61383"/>
                  </a:cubicBezTo>
                  <a:cubicBezTo>
                    <a:pt x="717550" y="42333"/>
                    <a:pt x="751417" y="8466"/>
                    <a:pt x="768350" y="4233"/>
                  </a:cubicBezTo>
                  <a:cubicBezTo>
                    <a:pt x="785283" y="0"/>
                    <a:pt x="790575" y="22225"/>
                    <a:pt x="787400" y="35983"/>
                  </a:cubicBezTo>
                  <a:cubicBezTo>
                    <a:pt x="784225" y="49741"/>
                    <a:pt x="764117" y="71966"/>
                    <a:pt x="749300" y="86783"/>
                  </a:cubicBezTo>
                  <a:cubicBezTo>
                    <a:pt x="734483" y="101600"/>
                    <a:pt x="716492" y="112183"/>
                    <a:pt x="698500" y="124883"/>
                  </a:cubicBezTo>
                  <a:cubicBezTo>
                    <a:pt x="680508" y="137583"/>
                    <a:pt x="664633" y="153458"/>
                    <a:pt x="641350" y="162983"/>
                  </a:cubicBezTo>
                  <a:cubicBezTo>
                    <a:pt x="618067" y="172508"/>
                    <a:pt x="597958" y="170391"/>
                    <a:pt x="558800" y="182033"/>
                  </a:cubicBezTo>
                  <a:cubicBezTo>
                    <a:pt x="519642" y="193675"/>
                    <a:pt x="450850" y="219075"/>
                    <a:pt x="406400" y="232833"/>
                  </a:cubicBezTo>
                  <a:cubicBezTo>
                    <a:pt x="361950" y="246591"/>
                    <a:pt x="325967" y="252941"/>
                    <a:pt x="292100" y="264583"/>
                  </a:cubicBezTo>
                  <a:cubicBezTo>
                    <a:pt x="258233" y="276225"/>
                    <a:pt x="223308" y="286808"/>
                    <a:pt x="203200" y="302683"/>
                  </a:cubicBezTo>
                  <a:cubicBezTo>
                    <a:pt x="183092" y="318558"/>
                    <a:pt x="182033" y="342900"/>
                    <a:pt x="171450" y="359833"/>
                  </a:cubicBezTo>
                  <a:cubicBezTo>
                    <a:pt x="160867" y="376766"/>
                    <a:pt x="151342" y="390525"/>
                    <a:pt x="139700" y="404283"/>
                  </a:cubicBezTo>
                  <a:cubicBezTo>
                    <a:pt x="128058" y="418041"/>
                    <a:pt x="114829" y="430212"/>
                    <a:pt x="101600" y="442383"/>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 name="フリーフォーム 17"/>
            <p:cNvSpPr/>
            <p:nvPr/>
          </p:nvSpPr>
          <p:spPr>
            <a:xfrm rot="7156612">
              <a:off x="5460805" y="3619088"/>
              <a:ext cx="358403" cy="239197"/>
            </a:xfrm>
            <a:custGeom>
              <a:avLst/>
              <a:gdLst>
                <a:gd name="connsiteX0" fmla="*/ 105833 w 592666"/>
                <a:gd name="connsiteY0" fmla="*/ 376767 h 376767"/>
                <a:gd name="connsiteX1" fmla="*/ 93133 w 592666"/>
                <a:gd name="connsiteY1" fmla="*/ 287867 h 376767"/>
                <a:gd name="connsiteX2" fmla="*/ 74083 w 592666"/>
                <a:gd name="connsiteY2" fmla="*/ 218017 h 376767"/>
                <a:gd name="connsiteX3" fmla="*/ 61383 w 592666"/>
                <a:gd name="connsiteY3" fmla="*/ 154517 h 376767"/>
                <a:gd name="connsiteX4" fmla="*/ 112183 w 592666"/>
                <a:gd name="connsiteY4" fmla="*/ 141817 h 376767"/>
                <a:gd name="connsiteX5" fmla="*/ 201083 w 592666"/>
                <a:gd name="connsiteY5" fmla="*/ 110067 h 376767"/>
                <a:gd name="connsiteX6" fmla="*/ 283633 w 592666"/>
                <a:gd name="connsiteY6" fmla="*/ 97367 h 376767"/>
                <a:gd name="connsiteX7" fmla="*/ 366183 w 592666"/>
                <a:gd name="connsiteY7" fmla="*/ 84667 h 376767"/>
                <a:gd name="connsiteX8" fmla="*/ 436033 w 592666"/>
                <a:gd name="connsiteY8" fmla="*/ 78317 h 376767"/>
                <a:gd name="connsiteX9" fmla="*/ 524933 w 592666"/>
                <a:gd name="connsiteY9" fmla="*/ 71967 h 376767"/>
                <a:gd name="connsiteX10" fmla="*/ 563033 w 592666"/>
                <a:gd name="connsiteY10" fmla="*/ 59267 h 376767"/>
                <a:gd name="connsiteX11" fmla="*/ 588433 w 592666"/>
                <a:gd name="connsiteY11" fmla="*/ 40217 h 376767"/>
                <a:gd name="connsiteX12" fmla="*/ 588433 w 592666"/>
                <a:gd name="connsiteY12" fmla="*/ 14817 h 376767"/>
                <a:gd name="connsiteX13" fmla="*/ 563033 w 592666"/>
                <a:gd name="connsiteY13" fmla="*/ 2117 h 376767"/>
                <a:gd name="connsiteX14" fmla="*/ 474133 w 592666"/>
                <a:gd name="connsiteY14" fmla="*/ 2117 h 376767"/>
                <a:gd name="connsiteX15" fmla="*/ 328083 w 592666"/>
                <a:gd name="connsiteY15" fmla="*/ 8467 h 376767"/>
                <a:gd name="connsiteX16" fmla="*/ 251883 w 592666"/>
                <a:gd name="connsiteY16" fmla="*/ 2117 h 376767"/>
                <a:gd name="connsiteX17" fmla="*/ 182033 w 592666"/>
                <a:gd name="connsiteY17" fmla="*/ 8467 h 376767"/>
                <a:gd name="connsiteX18" fmla="*/ 124883 w 592666"/>
                <a:gd name="connsiteY18" fmla="*/ 40217 h 376767"/>
                <a:gd name="connsiteX19" fmla="*/ 61383 w 592666"/>
                <a:gd name="connsiteY19" fmla="*/ 46567 h 376767"/>
                <a:gd name="connsiteX20" fmla="*/ 29633 w 592666"/>
                <a:gd name="connsiteY20" fmla="*/ 65617 h 376767"/>
                <a:gd name="connsiteX21" fmla="*/ 4233 w 592666"/>
                <a:gd name="connsiteY21" fmla="*/ 97367 h 376767"/>
                <a:gd name="connsiteX22" fmla="*/ 4233 w 592666"/>
                <a:gd name="connsiteY22" fmla="*/ 167217 h 376767"/>
                <a:gd name="connsiteX23" fmla="*/ 16933 w 592666"/>
                <a:gd name="connsiteY23" fmla="*/ 237067 h 37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2666" h="376767">
                  <a:moveTo>
                    <a:pt x="105833" y="376767"/>
                  </a:moveTo>
                  <a:cubicBezTo>
                    <a:pt x="102129" y="345546"/>
                    <a:pt x="98425" y="314325"/>
                    <a:pt x="93133" y="287867"/>
                  </a:cubicBezTo>
                  <a:cubicBezTo>
                    <a:pt x="87841" y="261409"/>
                    <a:pt x="79375" y="240242"/>
                    <a:pt x="74083" y="218017"/>
                  </a:cubicBezTo>
                  <a:cubicBezTo>
                    <a:pt x="68791" y="195792"/>
                    <a:pt x="55033" y="167217"/>
                    <a:pt x="61383" y="154517"/>
                  </a:cubicBezTo>
                  <a:cubicBezTo>
                    <a:pt x="67733" y="141817"/>
                    <a:pt x="88900" y="149225"/>
                    <a:pt x="112183" y="141817"/>
                  </a:cubicBezTo>
                  <a:cubicBezTo>
                    <a:pt x="135466" y="134409"/>
                    <a:pt x="172508" y="117475"/>
                    <a:pt x="201083" y="110067"/>
                  </a:cubicBezTo>
                  <a:cubicBezTo>
                    <a:pt x="229658" y="102659"/>
                    <a:pt x="283633" y="97367"/>
                    <a:pt x="283633" y="97367"/>
                  </a:cubicBezTo>
                  <a:cubicBezTo>
                    <a:pt x="311150" y="93134"/>
                    <a:pt x="340783" y="87842"/>
                    <a:pt x="366183" y="84667"/>
                  </a:cubicBezTo>
                  <a:cubicBezTo>
                    <a:pt x="391583" y="81492"/>
                    <a:pt x="436033" y="78317"/>
                    <a:pt x="436033" y="78317"/>
                  </a:cubicBezTo>
                  <a:cubicBezTo>
                    <a:pt x="462491" y="76200"/>
                    <a:pt x="503766" y="75142"/>
                    <a:pt x="524933" y="71967"/>
                  </a:cubicBezTo>
                  <a:cubicBezTo>
                    <a:pt x="546100" y="68792"/>
                    <a:pt x="552450" y="64559"/>
                    <a:pt x="563033" y="59267"/>
                  </a:cubicBezTo>
                  <a:cubicBezTo>
                    <a:pt x="573616" y="53975"/>
                    <a:pt x="584200" y="47625"/>
                    <a:pt x="588433" y="40217"/>
                  </a:cubicBezTo>
                  <a:cubicBezTo>
                    <a:pt x="592666" y="32809"/>
                    <a:pt x="592666" y="21167"/>
                    <a:pt x="588433" y="14817"/>
                  </a:cubicBezTo>
                  <a:cubicBezTo>
                    <a:pt x="584200" y="8467"/>
                    <a:pt x="582083" y="4234"/>
                    <a:pt x="563033" y="2117"/>
                  </a:cubicBezTo>
                  <a:cubicBezTo>
                    <a:pt x="543983" y="0"/>
                    <a:pt x="513291" y="1059"/>
                    <a:pt x="474133" y="2117"/>
                  </a:cubicBezTo>
                  <a:cubicBezTo>
                    <a:pt x="434975" y="3175"/>
                    <a:pt x="365125" y="8467"/>
                    <a:pt x="328083" y="8467"/>
                  </a:cubicBezTo>
                  <a:cubicBezTo>
                    <a:pt x="291041" y="8467"/>
                    <a:pt x="276225" y="2117"/>
                    <a:pt x="251883" y="2117"/>
                  </a:cubicBezTo>
                  <a:cubicBezTo>
                    <a:pt x="227541" y="2117"/>
                    <a:pt x="203200" y="2117"/>
                    <a:pt x="182033" y="8467"/>
                  </a:cubicBezTo>
                  <a:cubicBezTo>
                    <a:pt x="160866" y="14817"/>
                    <a:pt x="144991" y="33867"/>
                    <a:pt x="124883" y="40217"/>
                  </a:cubicBezTo>
                  <a:cubicBezTo>
                    <a:pt x="104775" y="46567"/>
                    <a:pt x="77258" y="42334"/>
                    <a:pt x="61383" y="46567"/>
                  </a:cubicBezTo>
                  <a:cubicBezTo>
                    <a:pt x="45508" y="50800"/>
                    <a:pt x="39158" y="57150"/>
                    <a:pt x="29633" y="65617"/>
                  </a:cubicBezTo>
                  <a:cubicBezTo>
                    <a:pt x="20108" y="74084"/>
                    <a:pt x="8466" y="80434"/>
                    <a:pt x="4233" y="97367"/>
                  </a:cubicBezTo>
                  <a:cubicBezTo>
                    <a:pt x="0" y="114300"/>
                    <a:pt x="2116" y="143934"/>
                    <a:pt x="4233" y="167217"/>
                  </a:cubicBezTo>
                  <a:cubicBezTo>
                    <a:pt x="6350" y="190500"/>
                    <a:pt x="11641" y="213783"/>
                    <a:pt x="16933" y="23706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 name="フリーフォーム 18"/>
            <p:cNvSpPr/>
            <p:nvPr/>
          </p:nvSpPr>
          <p:spPr>
            <a:xfrm rot="7156612">
              <a:off x="6028288" y="1847807"/>
              <a:ext cx="34560" cy="32251"/>
            </a:xfrm>
            <a:custGeom>
              <a:avLst/>
              <a:gdLst>
                <a:gd name="connsiteX0" fmla="*/ 0 w 57150"/>
                <a:gd name="connsiteY0" fmla="*/ 50800 h 50800"/>
                <a:gd name="connsiteX1" fmla="*/ 57150 w 57150"/>
                <a:gd name="connsiteY1" fmla="*/ 0 h 50800"/>
              </a:gdLst>
              <a:ahLst/>
              <a:cxnLst>
                <a:cxn ang="0">
                  <a:pos x="connsiteX0" y="connsiteY0"/>
                </a:cxn>
                <a:cxn ang="0">
                  <a:pos x="connsiteX1" y="connsiteY1"/>
                </a:cxn>
              </a:cxnLst>
              <a:rect l="l" t="t" r="r" b="b"/>
              <a:pathLst>
                <a:path w="57150" h="50800">
                  <a:moveTo>
                    <a:pt x="0" y="50800"/>
                  </a:moveTo>
                  <a:lnTo>
                    <a:pt x="57150" y="0"/>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 name="フリーフォーム 19"/>
            <p:cNvSpPr/>
            <p:nvPr/>
          </p:nvSpPr>
          <p:spPr>
            <a:xfrm rot="7156612">
              <a:off x="6039051" y="2053826"/>
              <a:ext cx="26880" cy="24188"/>
            </a:xfrm>
            <a:custGeom>
              <a:avLst/>
              <a:gdLst>
                <a:gd name="connsiteX0" fmla="*/ 0 w 44450"/>
                <a:gd name="connsiteY0" fmla="*/ 38100 h 38100"/>
                <a:gd name="connsiteX1" fmla="*/ 44450 w 44450"/>
                <a:gd name="connsiteY1" fmla="*/ 0 h 38100"/>
              </a:gdLst>
              <a:ahLst/>
              <a:cxnLst>
                <a:cxn ang="0">
                  <a:pos x="connsiteX0" y="connsiteY0"/>
                </a:cxn>
                <a:cxn ang="0">
                  <a:pos x="connsiteX1" y="connsiteY1"/>
                </a:cxn>
              </a:cxnLst>
              <a:rect l="l" t="t" r="r" b="b"/>
              <a:pathLst>
                <a:path w="44450" h="38100">
                  <a:moveTo>
                    <a:pt x="0" y="38100"/>
                  </a:moveTo>
                  <a:lnTo>
                    <a:pt x="44450" y="0"/>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 name="フリーフォーム 20"/>
            <p:cNvSpPr/>
            <p:nvPr/>
          </p:nvSpPr>
          <p:spPr>
            <a:xfrm rot="7156612">
              <a:off x="5987162" y="2346881"/>
              <a:ext cx="84481" cy="32923"/>
            </a:xfrm>
            <a:custGeom>
              <a:avLst/>
              <a:gdLst>
                <a:gd name="connsiteX0" fmla="*/ 0 w 139700"/>
                <a:gd name="connsiteY0" fmla="*/ 51858 h 51858"/>
                <a:gd name="connsiteX1" fmla="*/ 88900 w 139700"/>
                <a:gd name="connsiteY1" fmla="*/ 7408 h 51858"/>
                <a:gd name="connsiteX2" fmla="*/ 139700 w 139700"/>
                <a:gd name="connsiteY2" fmla="*/ 7408 h 51858"/>
              </a:gdLst>
              <a:ahLst/>
              <a:cxnLst>
                <a:cxn ang="0">
                  <a:pos x="connsiteX0" y="connsiteY0"/>
                </a:cxn>
                <a:cxn ang="0">
                  <a:pos x="connsiteX1" y="connsiteY1"/>
                </a:cxn>
                <a:cxn ang="0">
                  <a:pos x="connsiteX2" y="connsiteY2"/>
                </a:cxn>
              </a:cxnLst>
              <a:rect l="l" t="t" r="r" b="b"/>
              <a:pathLst>
                <a:path w="139700" h="51858">
                  <a:moveTo>
                    <a:pt x="0" y="51858"/>
                  </a:moveTo>
                  <a:cubicBezTo>
                    <a:pt x="32808" y="33337"/>
                    <a:pt x="65617" y="14816"/>
                    <a:pt x="88900" y="7408"/>
                  </a:cubicBezTo>
                  <a:cubicBezTo>
                    <a:pt x="112183" y="0"/>
                    <a:pt x="125941" y="3704"/>
                    <a:pt x="139700" y="740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 name="フリーフォーム 22"/>
            <p:cNvSpPr/>
            <p:nvPr/>
          </p:nvSpPr>
          <p:spPr>
            <a:xfrm rot="7156612">
              <a:off x="5168910" y="3743792"/>
              <a:ext cx="76801" cy="120942"/>
            </a:xfrm>
            <a:custGeom>
              <a:avLst/>
              <a:gdLst>
                <a:gd name="connsiteX0" fmla="*/ 0 w 127000"/>
                <a:gd name="connsiteY0" fmla="*/ 0 h 190500"/>
                <a:gd name="connsiteX1" fmla="*/ 50800 w 127000"/>
                <a:gd name="connsiteY1" fmla="*/ 19050 h 190500"/>
                <a:gd name="connsiteX2" fmla="*/ 76200 w 127000"/>
                <a:gd name="connsiteY2" fmla="*/ 88900 h 190500"/>
                <a:gd name="connsiteX3" fmla="*/ 127000 w 127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27000" h="190500">
                  <a:moveTo>
                    <a:pt x="0" y="0"/>
                  </a:moveTo>
                  <a:cubicBezTo>
                    <a:pt x="19050" y="2116"/>
                    <a:pt x="38100" y="4233"/>
                    <a:pt x="50800" y="19050"/>
                  </a:cubicBezTo>
                  <a:cubicBezTo>
                    <a:pt x="63500" y="33867"/>
                    <a:pt x="63500" y="60325"/>
                    <a:pt x="76200" y="88900"/>
                  </a:cubicBezTo>
                  <a:cubicBezTo>
                    <a:pt x="88900" y="117475"/>
                    <a:pt x="107950" y="153987"/>
                    <a:pt x="127000" y="19050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9" name="円/楕円 28"/>
            <p:cNvSpPr/>
            <p:nvPr/>
          </p:nvSpPr>
          <p:spPr>
            <a:xfrm rot="7156612">
              <a:off x="5154172" y="3665872"/>
              <a:ext cx="43201" cy="2902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フリーフォーム 31"/>
            <p:cNvSpPr/>
            <p:nvPr/>
          </p:nvSpPr>
          <p:spPr>
            <a:xfrm rot="7156612">
              <a:off x="6155977" y="2244360"/>
              <a:ext cx="256643" cy="344014"/>
            </a:xfrm>
            <a:custGeom>
              <a:avLst/>
              <a:gdLst>
                <a:gd name="connsiteX0" fmla="*/ 424392 w 424392"/>
                <a:gd name="connsiteY0" fmla="*/ 472017 h 541867"/>
                <a:gd name="connsiteX1" fmla="*/ 335492 w 424392"/>
                <a:gd name="connsiteY1" fmla="*/ 427567 h 541867"/>
                <a:gd name="connsiteX2" fmla="*/ 246592 w 424392"/>
                <a:gd name="connsiteY2" fmla="*/ 338667 h 541867"/>
                <a:gd name="connsiteX3" fmla="*/ 151342 w 424392"/>
                <a:gd name="connsiteY3" fmla="*/ 237067 h 541867"/>
                <a:gd name="connsiteX4" fmla="*/ 94192 w 424392"/>
                <a:gd name="connsiteY4" fmla="*/ 154517 h 541867"/>
                <a:gd name="connsiteX5" fmla="*/ 11642 w 424392"/>
                <a:gd name="connsiteY5" fmla="*/ 8467 h 541867"/>
                <a:gd name="connsiteX6" fmla="*/ 24342 w 424392"/>
                <a:gd name="connsiteY6" fmla="*/ 103717 h 541867"/>
                <a:gd name="connsiteX7" fmla="*/ 56092 w 424392"/>
                <a:gd name="connsiteY7" fmla="*/ 179917 h 541867"/>
                <a:gd name="connsiteX8" fmla="*/ 125942 w 424392"/>
                <a:gd name="connsiteY8" fmla="*/ 281517 h 541867"/>
                <a:gd name="connsiteX9" fmla="*/ 202142 w 424392"/>
                <a:gd name="connsiteY9" fmla="*/ 383117 h 541867"/>
                <a:gd name="connsiteX10" fmla="*/ 303742 w 424392"/>
                <a:gd name="connsiteY10" fmla="*/ 484717 h 541867"/>
                <a:gd name="connsiteX11" fmla="*/ 386292 w 424392"/>
                <a:gd name="connsiteY11" fmla="*/ 541867 h 541867"/>
                <a:gd name="connsiteX12" fmla="*/ 386292 w 424392"/>
                <a:gd name="connsiteY12" fmla="*/ 541867 h 541867"/>
                <a:gd name="connsiteX13" fmla="*/ 386292 w 424392"/>
                <a:gd name="connsiteY13" fmla="*/ 541867 h 54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392" h="541867">
                  <a:moveTo>
                    <a:pt x="424392" y="472017"/>
                  </a:moveTo>
                  <a:cubicBezTo>
                    <a:pt x="394758" y="460904"/>
                    <a:pt x="365125" y="449792"/>
                    <a:pt x="335492" y="427567"/>
                  </a:cubicBezTo>
                  <a:cubicBezTo>
                    <a:pt x="305859" y="405342"/>
                    <a:pt x="277284" y="370417"/>
                    <a:pt x="246592" y="338667"/>
                  </a:cubicBezTo>
                  <a:cubicBezTo>
                    <a:pt x="215900" y="306917"/>
                    <a:pt x="176742" y="267759"/>
                    <a:pt x="151342" y="237067"/>
                  </a:cubicBezTo>
                  <a:cubicBezTo>
                    <a:pt x="125942" y="206375"/>
                    <a:pt x="117475" y="192617"/>
                    <a:pt x="94192" y="154517"/>
                  </a:cubicBezTo>
                  <a:cubicBezTo>
                    <a:pt x="70909" y="116417"/>
                    <a:pt x="23284" y="16934"/>
                    <a:pt x="11642" y="8467"/>
                  </a:cubicBezTo>
                  <a:cubicBezTo>
                    <a:pt x="0" y="0"/>
                    <a:pt x="16934" y="75142"/>
                    <a:pt x="24342" y="103717"/>
                  </a:cubicBezTo>
                  <a:cubicBezTo>
                    <a:pt x="31750" y="132292"/>
                    <a:pt x="39159" y="150284"/>
                    <a:pt x="56092" y="179917"/>
                  </a:cubicBezTo>
                  <a:cubicBezTo>
                    <a:pt x="73025" y="209550"/>
                    <a:pt x="101600" y="247650"/>
                    <a:pt x="125942" y="281517"/>
                  </a:cubicBezTo>
                  <a:cubicBezTo>
                    <a:pt x="150284" y="315384"/>
                    <a:pt x="172509" y="349250"/>
                    <a:pt x="202142" y="383117"/>
                  </a:cubicBezTo>
                  <a:cubicBezTo>
                    <a:pt x="231775" y="416984"/>
                    <a:pt x="273050" y="458259"/>
                    <a:pt x="303742" y="484717"/>
                  </a:cubicBezTo>
                  <a:cubicBezTo>
                    <a:pt x="334434" y="511175"/>
                    <a:pt x="386292" y="541867"/>
                    <a:pt x="386292" y="541867"/>
                  </a:cubicBezTo>
                  <a:lnTo>
                    <a:pt x="386292" y="541867"/>
                  </a:lnTo>
                  <a:lnTo>
                    <a:pt x="386292" y="541867"/>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3" name="フリーフォーム 32"/>
            <p:cNvSpPr/>
            <p:nvPr/>
          </p:nvSpPr>
          <p:spPr>
            <a:xfrm rot="6804512">
              <a:off x="6057576" y="2437424"/>
              <a:ext cx="166727" cy="499448"/>
            </a:xfrm>
            <a:custGeom>
              <a:avLst/>
              <a:gdLst>
                <a:gd name="connsiteX0" fmla="*/ 89958 w 229658"/>
                <a:gd name="connsiteY0" fmla="*/ 389467 h 554567"/>
                <a:gd name="connsiteX1" fmla="*/ 51858 w 229658"/>
                <a:gd name="connsiteY1" fmla="*/ 249767 h 554567"/>
                <a:gd name="connsiteX2" fmla="*/ 13758 w 229658"/>
                <a:gd name="connsiteY2" fmla="*/ 110067 h 554567"/>
                <a:gd name="connsiteX3" fmla="*/ 7408 w 229658"/>
                <a:gd name="connsiteY3" fmla="*/ 2117 h 554567"/>
                <a:gd name="connsiteX4" fmla="*/ 58208 w 229658"/>
                <a:gd name="connsiteY4" fmla="*/ 97367 h 554567"/>
                <a:gd name="connsiteX5" fmla="*/ 96308 w 229658"/>
                <a:gd name="connsiteY5" fmla="*/ 243417 h 554567"/>
                <a:gd name="connsiteX6" fmla="*/ 140758 w 229658"/>
                <a:gd name="connsiteY6" fmla="*/ 351367 h 554567"/>
                <a:gd name="connsiteX7" fmla="*/ 229658 w 229658"/>
                <a:gd name="connsiteY7" fmla="*/ 554567 h 55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658" h="554567">
                  <a:moveTo>
                    <a:pt x="89958" y="389467"/>
                  </a:moveTo>
                  <a:lnTo>
                    <a:pt x="51858" y="249767"/>
                  </a:lnTo>
                  <a:cubicBezTo>
                    <a:pt x="39158" y="203200"/>
                    <a:pt x="21166" y="151342"/>
                    <a:pt x="13758" y="110067"/>
                  </a:cubicBezTo>
                  <a:cubicBezTo>
                    <a:pt x="6350" y="68792"/>
                    <a:pt x="0" y="4234"/>
                    <a:pt x="7408" y="2117"/>
                  </a:cubicBezTo>
                  <a:cubicBezTo>
                    <a:pt x="14816" y="0"/>
                    <a:pt x="43391" y="57150"/>
                    <a:pt x="58208" y="97367"/>
                  </a:cubicBezTo>
                  <a:cubicBezTo>
                    <a:pt x="73025" y="137584"/>
                    <a:pt x="82550" y="201084"/>
                    <a:pt x="96308" y="243417"/>
                  </a:cubicBezTo>
                  <a:cubicBezTo>
                    <a:pt x="110066" y="285750"/>
                    <a:pt x="118533" y="299509"/>
                    <a:pt x="140758" y="351367"/>
                  </a:cubicBezTo>
                  <a:cubicBezTo>
                    <a:pt x="162983" y="403225"/>
                    <a:pt x="196320" y="478896"/>
                    <a:pt x="229658" y="55456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4" name="フリーフォーム 33"/>
            <p:cNvSpPr/>
            <p:nvPr/>
          </p:nvSpPr>
          <p:spPr>
            <a:xfrm rot="7156612">
              <a:off x="6163608" y="2184946"/>
              <a:ext cx="34560" cy="161256"/>
            </a:xfrm>
            <a:custGeom>
              <a:avLst/>
              <a:gdLst>
                <a:gd name="connsiteX0" fmla="*/ 50800 w 57150"/>
                <a:gd name="connsiteY0" fmla="*/ 228600 h 254000"/>
                <a:gd name="connsiteX1" fmla="*/ 50800 w 57150"/>
                <a:gd name="connsiteY1" fmla="*/ 171450 h 254000"/>
                <a:gd name="connsiteX2" fmla="*/ 12700 w 57150"/>
                <a:gd name="connsiteY2" fmla="*/ 12700 h 254000"/>
                <a:gd name="connsiteX3" fmla="*/ 0 w 57150"/>
                <a:gd name="connsiteY3" fmla="*/ 95250 h 254000"/>
                <a:gd name="connsiteX4" fmla="*/ 12700 w 57150"/>
                <a:gd name="connsiteY4" fmla="*/ 190500 h 254000"/>
                <a:gd name="connsiteX5" fmla="*/ 0 w 57150"/>
                <a:gd name="connsiteY5" fmla="*/ 2540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54000">
                  <a:moveTo>
                    <a:pt x="50800" y="228600"/>
                  </a:moveTo>
                  <a:cubicBezTo>
                    <a:pt x="53975" y="218016"/>
                    <a:pt x="57150" y="207433"/>
                    <a:pt x="50800" y="171450"/>
                  </a:cubicBezTo>
                  <a:cubicBezTo>
                    <a:pt x="44450" y="135467"/>
                    <a:pt x="21167" y="25400"/>
                    <a:pt x="12700" y="12700"/>
                  </a:cubicBezTo>
                  <a:cubicBezTo>
                    <a:pt x="4233" y="0"/>
                    <a:pt x="0" y="65617"/>
                    <a:pt x="0" y="95250"/>
                  </a:cubicBezTo>
                  <a:cubicBezTo>
                    <a:pt x="0" y="124883"/>
                    <a:pt x="12700" y="164042"/>
                    <a:pt x="12700" y="190500"/>
                  </a:cubicBezTo>
                  <a:cubicBezTo>
                    <a:pt x="12700" y="216958"/>
                    <a:pt x="6350" y="235479"/>
                    <a:pt x="0" y="25400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5" name="フリーフォーム 34"/>
            <p:cNvSpPr/>
            <p:nvPr/>
          </p:nvSpPr>
          <p:spPr>
            <a:xfrm rot="9047136">
              <a:off x="6060853" y="2786824"/>
              <a:ext cx="188802" cy="402631"/>
            </a:xfrm>
            <a:custGeom>
              <a:avLst/>
              <a:gdLst>
                <a:gd name="connsiteX0" fmla="*/ 312208 w 312208"/>
                <a:gd name="connsiteY0" fmla="*/ 999067 h 1011767"/>
                <a:gd name="connsiteX1" fmla="*/ 185208 w 312208"/>
                <a:gd name="connsiteY1" fmla="*/ 884767 h 1011767"/>
                <a:gd name="connsiteX2" fmla="*/ 89958 w 312208"/>
                <a:gd name="connsiteY2" fmla="*/ 726017 h 1011767"/>
                <a:gd name="connsiteX3" fmla="*/ 77258 w 312208"/>
                <a:gd name="connsiteY3" fmla="*/ 503767 h 1011767"/>
                <a:gd name="connsiteX4" fmla="*/ 83608 w 312208"/>
                <a:gd name="connsiteY4" fmla="*/ 364067 h 1011767"/>
                <a:gd name="connsiteX5" fmla="*/ 128058 w 312208"/>
                <a:gd name="connsiteY5" fmla="*/ 237067 h 1011767"/>
                <a:gd name="connsiteX6" fmla="*/ 185208 w 312208"/>
                <a:gd name="connsiteY6" fmla="*/ 116417 h 1011767"/>
                <a:gd name="connsiteX7" fmla="*/ 185208 w 312208"/>
                <a:gd name="connsiteY7" fmla="*/ 8467 h 1011767"/>
                <a:gd name="connsiteX8" fmla="*/ 153458 w 312208"/>
                <a:gd name="connsiteY8" fmla="*/ 65617 h 1011767"/>
                <a:gd name="connsiteX9" fmla="*/ 128058 w 312208"/>
                <a:gd name="connsiteY9" fmla="*/ 141817 h 1011767"/>
                <a:gd name="connsiteX10" fmla="*/ 77258 w 312208"/>
                <a:gd name="connsiteY10" fmla="*/ 237067 h 1011767"/>
                <a:gd name="connsiteX11" fmla="*/ 20108 w 312208"/>
                <a:gd name="connsiteY11" fmla="*/ 357717 h 1011767"/>
                <a:gd name="connsiteX12" fmla="*/ 1058 w 312208"/>
                <a:gd name="connsiteY12" fmla="*/ 459317 h 1011767"/>
                <a:gd name="connsiteX13" fmla="*/ 13758 w 312208"/>
                <a:gd name="connsiteY13" fmla="*/ 599017 h 1011767"/>
                <a:gd name="connsiteX14" fmla="*/ 20108 w 312208"/>
                <a:gd name="connsiteY14" fmla="*/ 802217 h 1011767"/>
                <a:gd name="connsiteX15" fmla="*/ 26458 w 312208"/>
                <a:gd name="connsiteY15" fmla="*/ 827617 h 1011767"/>
                <a:gd name="connsiteX16" fmla="*/ 109008 w 312208"/>
                <a:gd name="connsiteY16" fmla="*/ 916517 h 1011767"/>
                <a:gd name="connsiteX17" fmla="*/ 216958 w 312208"/>
                <a:gd name="connsiteY17" fmla="*/ 1011767 h 101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208" h="1011767">
                  <a:moveTo>
                    <a:pt x="312208" y="999067"/>
                  </a:moveTo>
                  <a:cubicBezTo>
                    <a:pt x="267229" y="964671"/>
                    <a:pt x="222250" y="930275"/>
                    <a:pt x="185208" y="884767"/>
                  </a:cubicBezTo>
                  <a:cubicBezTo>
                    <a:pt x="148166" y="839259"/>
                    <a:pt x="107950" y="789517"/>
                    <a:pt x="89958" y="726017"/>
                  </a:cubicBezTo>
                  <a:cubicBezTo>
                    <a:pt x="71966" y="662517"/>
                    <a:pt x="78316" y="564092"/>
                    <a:pt x="77258" y="503767"/>
                  </a:cubicBezTo>
                  <a:cubicBezTo>
                    <a:pt x="76200" y="443442"/>
                    <a:pt x="75141" y="408517"/>
                    <a:pt x="83608" y="364067"/>
                  </a:cubicBezTo>
                  <a:cubicBezTo>
                    <a:pt x="92075" y="319617"/>
                    <a:pt x="111125" y="278342"/>
                    <a:pt x="128058" y="237067"/>
                  </a:cubicBezTo>
                  <a:cubicBezTo>
                    <a:pt x="144991" y="195792"/>
                    <a:pt x="175683" y="154517"/>
                    <a:pt x="185208" y="116417"/>
                  </a:cubicBezTo>
                  <a:cubicBezTo>
                    <a:pt x="194733" y="78317"/>
                    <a:pt x="190500" y="16934"/>
                    <a:pt x="185208" y="8467"/>
                  </a:cubicBezTo>
                  <a:cubicBezTo>
                    <a:pt x="179916" y="0"/>
                    <a:pt x="162983" y="43392"/>
                    <a:pt x="153458" y="65617"/>
                  </a:cubicBezTo>
                  <a:cubicBezTo>
                    <a:pt x="143933" y="87842"/>
                    <a:pt x="140758" y="113242"/>
                    <a:pt x="128058" y="141817"/>
                  </a:cubicBezTo>
                  <a:cubicBezTo>
                    <a:pt x="115358" y="170392"/>
                    <a:pt x="95250" y="201084"/>
                    <a:pt x="77258" y="237067"/>
                  </a:cubicBezTo>
                  <a:cubicBezTo>
                    <a:pt x="59266" y="273050"/>
                    <a:pt x="32808" y="320675"/>
                    <a:pt x="20108" y="357717"/>
                  </a:cubicBezTo>
                  <a:cubicBezTo>
                    <a:pt x="7408" y="394759"/>
                    <a:pt x="2116" y="419100"/>
                    <a:pt x="1058" y="459317"/>
                  </a:cubicBezTo>
                  <a:cubicBezTo>
                    <a:pt x="0" y="499534"/>
                    <a:pt x="10583" y="541867"/>
                    <a:pt x="13758" y="599017"/>
                  </a:cubicBezTo>
                  <a:cubicBezTo>
                    <a:pt x="16933" y="656167"/>
                    <a:pt x="17991" y="764117"/>
                    <a:pt x="20108" y="802217"/>
                  </a:cubicBezTo>
                  <a:cubicBezTo>
                    <a:pt x="22225" y="840317"/>
                    <a:pt x="11641" y="808567"/>
                    <a:pt x="26458" y="827617"/>
                  </a:cubicBezTo>
                  <a:cubicBezTo>
                    <a:pt x="41275" y="846667"/>
                    <a:pt x="77258" y="885825"/>
                    <a:pt x="109008" y="916517"/>
                  </a:cubicBezTo>
                  <a:cubicBezTo>
                    <a:pt x="140758" y="947209"/>
                    <a:pt x="178858" y="979488"/>
                    <a:pt x="216958" y="101176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6" name="フリーフォーム 35"/>
            <p:cNvSpPr/>
            <p:nvPr/>
          </p:nvSpPr>
          <p:spPr>
            <a:xfrm rot="6440165">
              <a:off x="5814591" y="3046209"/>
              <a:ext cx="314243" cy="259354"/>
            </a:xfrm>
            <a:custGeom>
              <a:avLst/>
              <a:gdLst>
                <a:gd name="connsiteX0" fmla="*/ 196850 w 519642"/>
                <a:gd name="connsiteY0" fmla="*/ 408517 h 408517"/>
                <a:gd name="connsiteX1" fmla="*/ 127000 w 519642"/>
                <a:gd name="connsiteY1" fmla="*/ 325967 h 408517"/>
                <a:gd name="connsiteX2" fmla="*/ 76200 w 519642"/>
                <a:gd name="connsiteY2" fmla="*/ 268817 h 408517"/>
                <a:gd name="connsiteX3" fmla="*/ 88900 w 519642"/>
                <a:gd name="connsiteY3" fmla="*/ 205317 h 408517"/>
                <a:gd name="connsiteX4" fmla="*/ 139700 w 519642"/>
                <a:gd name="connsiteY4" fmla="*/ 154517 h 408517"/>
                <a:gd name="connsiteX5" fmla="*/ 247650 w 519642"/>
                <a:gd name="connsiteY5" fmla="*/ 110067 h 408517"/>
                <a:gd name="connsiteX6" fmla="*/ 374650 w 519642"/>
                <a:gd name="connsiteY6" fmla="*/ 46567 h 408517"/>
                <a:gd name="connsiteX7" fmla="*/ 508000 w 519642"/>
                <a:gd name="connsiteY7" fmla="*/ 27517 h 408517"/>
                <a:gd name="connsiteX8" fmla="*/ 444500 w 519642"/>
                <a:gd name="connsiteY8" fmla="*/ 2117 h 408517"/>
                <a:gd name="connsiteX9" fmla="*/ 298450 w 519642"/>
                <a:gd name="connsiteY9" fmla="*/ 40217 h 408517"/>
                <a:gd name="connsiteX10" fmla="*/ 190500 w 519642"/>
                <a:gd name="connsiteY10" fmla="*/ 78317 h 408517"/>
                <a:gd name="connsiteX11" fmla="*/ 107950 w 519642"/>
                <a:gd name="connsiteY11" fmla="*/ 116417 h 408517"/>
                <a:gd name="connsiteX12" fmla="*/ 38100 w 519642"/>
                <a:gd name="connsiteY12" fmla="*/ 192617 h 408517"/>
                <a:gd name="connsiteX13" fmla="*/ 0 w 519642"/>
                <a:gd name="connsiteY13" fmla="*/ 275167 h 408517"/>
                <a:gd name="connsiteX14" fmla="*/ 38100 w 519642"/>
                <a:gd name="connsiteY14" fmla="*/ 313267 h 408517"/>
                <a:gd name="connsiteX15" fmla="*/ 88900 w 519642"/>
                <a:gd name="connsiteY15" fmla="*/ 383117 h 4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9642" h="408517">
                  <a:moveTo>
                    <a:pt x="196850" y="408517"/>
                  </a:moveTo>
                  <a:lnTo>
                    <a:pt x="127000" y="325967"/>
                  </a:lnTo>
                  <a:cubicBezTo>
                    <a:pt x="106892" y="302684"/>
                    <a:pt x="82550" y="288925"/>
                    <a:pt x="76200" y="268817"/>
                  </a:cubicBezTo>
                  <a:cubicBezTo>
                    <a:pt x="69850" y="248709"/>
                    <a:pt x="78317" y="224367"/>
                    <a:pt x="88900" y="205317"/>
                  </a:cubicBezTo>
                  <a:cubicBezTo>
                    <a:pt x="99483" y="186267"/>
                    <a:pt x="113242" y="170392"/>
                    <a:pt x="139700" y="154517"/>
                  </a:cubicBezTo>
                  <a:cubicBezTo>
                    <a:pt x="166158" y="138642"/>
                    <a:pt x="208492" y="128059"/>
                    <a:pt x="247650" y="110067"/>
                  </a:cubicBezTo>
                  <a:cubicBezTo>
                    <a:pt x="286808" y="92075"/>
                    <a:pt x="331258" y="60325"/>
                    <a:pt x="374650" y="46567"/>
                  </a:cubicBezTo>
                  <a:cubicBezTo>
                    <a:pt x="418042" y="32809"/>
                    <a:pt x="496358" y="34925"/>
                    <a:pt x="508000" y="27517"/>
                  </a:cubicBezTo>
                  <a:cubicBezTo>
                    <a:pt x="519642" y="20109"/>
                    <a:pt x="479425" y="0"/>
                    <a:pt x="444500" y="2117"/>
                  </a:cubicBezTo>
                  <a:cubicBezTo>
                    <a:pt x="409575" y="4234"/>
                    <a:pt x="340783" y="27517"/>
                    <a:pt x="298450" y="40217"/>
                  </a:cubicBezTo>
                  <a:cubicBezTo>
                    <a:pt x="256117" y="52917"/>
                    <a:pt x="222250" y="65617"/>
                    <a:pt x="190500" y="78317"/>
                  </a:cubicBezTo>
                  <a:cubicBezTo>
                    <a:pt x="158750" y="91017"/>
                    <a:pt x="133350" y="97367"/>
                    <a:pt x="107950" y="116417"/>
                  </a:cubicBezTo>
                  <a:cubicBezTo>
                    <a:pt x="82550" y="135467"/>
                    <a:pt x="56092" y="166159"/>
                    <a:pt x="38100" y="192617"/>
                  </a:cubicBezTo>
                  <a:cubicBezTo>
                    <a:pt x="20108" y="219075"/>
                    <a:pt x="0" y="255059"/>
                    <a:pt x="0" y="275167"/>
                  </a:cubicBezTo>
                  <a:cubicBezTo>
                    <a:pt x="0" y="295275"/>
                    <a:pt x="23283" y="295275"/>
                    <a:pt x="38100" y="313267"/>
                  </a:cubicBezTo>
                  <a:cubicBezTo>
                    <a:pt x="52917" y="331259"/>
                    <a:pt x="70908" y="357188"/>
                    <a:pt x="88900" y="38311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1" name="フリーフォーム 60"/>
            <p:cNvSpPr/>
            <p:nvPr/>
          </p:nvSpPr>
          <p:spPr>
            <a:xfrm>
              <a:off x="6065089" y="1751013"/>
              <a:ext cx="425450" cy="344487"/>
            </a:xfrm>
            <a:custGeom>
              <a:avLst/>
              <a:gdLst>
                <a:gd name="connsiteX0" fmla="*/ 0 w 425450"/>
                <a:gd name="connsiteY0" fmla="*/ 296862 h 344487"/>
                <a:gd name="connsiteX1" fmla="*/ 85725 w 425450"/>
                <a:gd name="connsiteY1" fmla="*/ 192087 h 344487"/>
                <a:gd name="connsiteX2" fmla="*/ 119063 w 425450"/>
                <a:gd name="connsiteY2" fmla="*/ 153987 h 344487"/>
                <a:gd name="connsiteX3" fmla="*/ 257175 w 425450"/>
                <a:gd name="connsiteY3" fmla="*/ 39687 h 344487"/>
                <a:gd name="connsiteX4" fmla="*/ 414338 w 425450"/>
                <a:gd name="connsiteY4" fmla="*/ 1587 h 344487"/>
                <a:gd name="connsiteX5" fmla="*/ 323850 w 425450"/>
                <a:gd name="connsiteY5" fmla="*/ 49212 h 344487"/>
                <a:gd name="connsiteX6" fmla="*/ 238125 w 425450"/>
                <a:gd name="connsiteY6" fmla="*/ 92074 h 344487"/>
                <a:gd name="connsiteX7" fmla="*/ 147638 w 425450"/>
                <a:gd name="connsiteY7" fmla="*/ 182562 h 344487"/>
                <a:gd name="connsiteX8" fmla="*/ 104775 w 425450"/>
                <a:gd name="connsiteY8" fmla="*/ 220662 h 344487"/>
                <a:gd name="connsiteX9" fmla="*/ 104775 w 425450"/>
                <a:gd name="connsiteY9" fmla="*/ 244474 h 344487"/>
                <a:gd name="connsiteX10" fmla="*/ 42863 w 425450"/>
                <a:gd name="connsiteY10" fmla="*/ 344487 h 34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450" h="344487">
                  <a:moveTo>
                    <a:pt x="0" y="296862"/>
                  </a:moveTo>
                  <a:lnTo>
                    <a:pt x="85725" y="192087"/>
                  </a:lnTo>
                  <a:cubicBezTo>
                    <a:pt x="105569" y="168274"/>
                    <a:pt x="90488" y="179387"/>
                    <a:pt x="119063" y="153987"/>
                  </a:cubicBezTo>
                  <a:cubicBezTo>
                    <a:pt x="147638" y="128587"/>
                    <a:pt x="207963" y="65087"/>
                    <a:pt x="257175" y="39687"/>
                  </a:cubicBezTo>
                  <a:cubicBezTo>
                    <a:pt x="306387" y="14287"/>
                    <a:pt x="403226" y="0"/>
                    <a:pt x="414338" y="1587"/>
                  </a:cubicBezTo>
                  <a:cubicBezTo>
                    <a:pt x="425450" y="3174"/>
                    <a:pt x="353219" y="34131"/>
                    <a:pt x="323850" y="49212"/>
                  </a:cubicBezTo>
                  <a:cubicBezTo>
                    <a:pt x="294481" y="64293"/>
                    <a:pt x="267494" y="69849"/>
                    <a:pt x="238125" y="92074"/>
                  </a:cubicBezTo>
                  <a:cubicBezTo>
                    <a:pt x="208756" y="114299"/>
                    <a:pt x="169863" y="161131"/>
                    <a:pt x="147638" y="182562"/>
                  </a:cubicBezTo>
                  <a:cubicBezTo>
                    <a:pt x="125413" y="203993"/>
                    <a:pt x="111919" y="210343"/>
                    <a:pt x="104775" y="220662"/>
                  </a:cubicBezTo>
                  <a:cubicBezTo>
                    <a:pt x="97631" y="230981"/>
                    <a:pt x="115094" y="223837"/>
                    <a:pt x="104775" y="244474"/>
                  </a:cubicBezTo>
                  <a:cubicBezTo>
                    <a:pt x="94456" y="265112"/>
                    <a:pt x="68659" y="304799"/>
                    <a:pt x="42863" y="34448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4" name="フリーフォーム 63"/>
            <p:cNvSpPr/>
            <p:nvPr/>
          </p:nvSpPr>
          <p:spPr>
            <a:xfrm rot="21178724">
              <a:off x="6036512" y="1632743"/>
              <a:ext cx="180974" cy="212725"/>
            </a:xfrm>
            <a:custGeom>
              <a:avLst/>
              <a:gdLst>
                <a:gd name="connsiteX0" fmla="*/ 4762 w 180974"/>
                <a:gd name="connsiteY0" fmla="*/ 210344 h 212725"/>
                <a:gd name="connsiteX1" fmla="*/ 23812 w 180974"/>
                <a:gd name="connsiteY1" fmla="*/ 157956 h 212725"/>
                <a:gd name="connsiteX2" fmla="*/ 52387 w 180974"/>
                <a:gd name="connsiteY2" fmla="*/ 115094 h 212725"/>
                <a:gd name="connsiteX3" fmla="*/ 76200 w 180974"/>
                <a:gd name="connsiteY3" fmla="*/ 62706 h 212725"/>
                <a:gd name="connsiteX4" fmla="*/ 114300 w 180974"/>
                <a:gd name="connsiteY4" fmla="*/ 29369 h 212725"/>
                <a:gd name="connsiteX5" fmla="*/ 176212 w 180974"/>
                <a:gd name="connsiteY5" fmla="*/ 794 h 212725"/>
                <a:gd name="connsiteX6" fmla="*/ 142875 w 180974"/>
                <a:gd name="connsiteY6" fmla="*/ 34131 h 212725"/>
                <a:gd name="connsiteX7" fmla="*/ 123825 w 180974"/>
                <a:gd name="connsiteY7" fmla="*/ 62706 h 212725"/>
                <a:gd name="connsiteX8" fmla="*/ 90487 w 180974"/>
                <a:gd name="connsiteY8" fmla="*/ 105569 h 212725"/>
                <a:gd name="connsiteX9" fmla="*/ 52387 w 180974"/>
                <a:gd name="connsiteY9" fmla="*/ 172244 h 212725"/>
                <a:gd name="connsiteX10" fmla="*/ 4762 w 180974"/>
                <a:gd name="connsiteY10" fmla="*/ 210344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4" h="212725">
                  <a:moveTo>
                    <a:pt x="4762" y="210344"/>
                  </a:moveTo>
                  <a:cubicBezTo>
                    <a:pt x="0" y="207963"/>
                    <a:pt x="15875" y="173831"/>
                    <a:pt x="23812" y="157956"/>
                  </a:cubicBezTo>
                  <a:cubicBezTo>
                    <a:pt x="31749" y="142081"/>
                    <a:pt x="43656" y="130969"/>
                    <a:pt x="52387" y="115094"/>
                  </a:cubicBezTo>
                  <a:cubicBezTo>
                    <a:pt x="61118" y="99219"/>
                    <a:pt x="65881" y="76993"/>
                    <a:pt x="76200" y="62706"/>
                  </a:cubicBezTo>
                  <a:cubicBezTo>
                    <a:pt x="86519" y="48419"/>
                    <a:pt x="97631" y="39688"/>
                    <a:pt x="114300" y="29369"/>
                  </a:cubicBezTo>
                  <a:cubicBezTo>
                    <a:pt x="130969" y="19050"/>
                    <a:pt x="171450" y="0"/>
                    <a:pt x="176212" y="794"/>
                  </a:cubicBezTo>
                  <a:cubicBezTo>
                    <a:pt x="180974" y="1588"/>
                    <a:pt x="151606" y="23812"/>
                    <a:pt x="142875" y="34131"/>
                  </a:cubicBezTo>
                  <a:cubicBezTo>
                    <a:pt x="134144" y="44450"/>
                    <a:pt x="132556" y="50800"/>
                    <a:pt x="123825" y="62706"/>
                  </a:cubicBezTo>
                  <a:cubicBezTo>
                    <a:pt x="115094" y="74612"/>
                    <a:pt x="102393" y="87313"/>
                    <a:pt x="90487" y="105569"/>
                  </a:cubicBezTo>
                  <a:cubicBezTo>
                    <a:pt x="78581" y="123825"/>
                    <a:pt x="59531" y="151607"/>
                    <a:pt x="52387" y="172244"/>
                  </a:cubicBezTo>
                  <a:cubicBezTo>
                    <a:pt x="45243" y="192881"/>
                    <a:pt x="9524" y="212725"/>
                    <a:pt x="4762" y="210344"/>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4" name="グループ化 80"/>
            <p:cNvGrpSpPr/>
            <p:nvPr/>
          </p:nvGrpSpPr>
          <p:grpSpPr>
            <a:xfrm>
              <a:off x="5131635" y="3747834"/>
              <a:ext cx="151531" cy="752736"/>
              <a:chOff x="3187059" y="3290635"/>
              <a:chExt cx="112468" cy="659113"/>
            </a:xfrm>
            <a:grpFill/>
          </p:grpSpPr>
          <p:sp>
            <p:nvSpPr>
              <p:cNvPr id="82" name="フリーフォーム 81"/>
              <p:cNvSpPr/>
              <p:nvPr/>
            </p:nvSpPr>
            <p:spPr bwMode="auto">
              <a:xfrm rot="6846953" flipH="1">
                <a:off x="3211028" y="3302097"/>
                <a:ext cx="92642" cy="69717"/>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 name="フリーフォーム 82"/>
              <p:cNvSpPr/>
              <p:nvPr/>
            </p:nvSpPr>
            <p:spPr bwMode="auto">
              <a:xfrm rot="6846953" flipH="1">
                <a:off x="3229105" y="3403099"/>
                <a:ext cx="86179" cy="48186"/>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フリーフォーム 83"/>
              <p:cNvSpPr/>
              <p:nvPr/>
            </p:nvSpPr>
            <p:spPr bwMode="auto">
              <a:xfrm rot="5189860" flipH="1">
                <a:off x="3188051" y="3507272"/>
                <a:ext cx="149736" cy="41010"/>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フリーフォーム 84"/>
              <p:cNvSpPr/>
              <p:nvPr/>
            </p:nvSpPr>
            <p:spPr bwMode="auto">
              <a:xfrm rot="4617504" flipH="1">
                <a:off x="3138153" y="3660108"/>
                <a:ext cx="229451" cy="93297"/>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フリーフォーム 85"/>
              <p:cNvSpPr/>
              <p:nvPr/>
            </p:nvSpPr>
            <p:spPr bwMode="auto">
              <a:xfrm rot="7572274" flipH="1">
                <a:off x="3124260" y="3853116"/>
                <a:ext cx="159431" cy="33833"/>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cxnSp>
        <p:nvCxnSpPr>
          <p:cNvPr id="124" name="直線コネクタ 123"/>
          <p:cNvCxnSpPr/>
          <p:nvPr/>
        </p:nvCxnSpPr>
        <p:spPr>
          <a:xfrm>
            <a:off x="4044950" y="4129088"/>
            <a:ext cx="955675"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V="1">
            <a:off x="2843213" y="4572000"/>
            <a:ext cx="2163762" cy="1214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V="1">
            <a:off x="1851025" y="4098925"/>
            <a:ext cx="2163763" cy="1214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a:off x="1873250" y="5314950"/>
            <a:ext cx="957263"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rot="5400000">
            <a:off x="2461419" y="6179344"/>
            <a:ext cx="7858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rot="5400000">
            <a:off x="1475581" y="5723732"/>
            <a:ext cx="7858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flipV="1">
            <a:off x="4102100" y="485775"/>
            <a:ext cx="2163763" cy="1214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flipV="1">
            <a:off x="5051425" y="942975"/>
            <a:ext cx="2163763" cy="1214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rot="5400000">
            <a:off x="2149476" y="2287587"/>
            <a:ext cx="2214562" cy="785813"/>
          </a:xfrm>
          <a:prstGeom prst="line">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rot="10800000">
            <a:off x="3490913" y="1517650"/>
            <a:ext cx="928687" cy="285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rot="10800000">
            <a:off x="2636838" y="3714750"/>
            <a:ext cx="841375" cy="271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p:cNvSpPr txBox="1"/>
          <p:nvPr/>
        </p:nvSpPr>
        <p:spPr>
          <a:xfrm>
            <a:off x="2779713" y="2428875"/>
            <a:ext cx="571500" cy="461963"/>
          </a:xfrm>
          <a:prstGeom prst="rect">
            <a:avLst/>
          </a:prstGeom>
          <a:noFill/>
        </p:spPr>
        <p:txBody>
          <a:bodyPr>
            <a:spAutoFit/>
          </a:bodyPr>
          <a:lstStyle/>
          <a:p>
            <a:pPr>
              <a:defRPr/>
            </a:pPr>
            <a:r>
              <a:rPr lang="en-US" altLang="ja-JP" sz="2400" dirty="0">
                <a:latin typeface="+mn-lt"/>
                <a:ea typeface="ＭＳ Ｐゴシック" charset="-128"/>
              </a:rPr>
              <a:t>L</a:t>
            </a:r>
            <a:endParaRPr lang="ja-JP" altLang="en-US" sz="2400" baseline="-25000" dirty="0">
              <a:latin typeface="+mn-lt"/>
              <a:ea typeface="ＭＳ Ｐゴシック" charset="-128"/>
            </a:endParaRPr>
          </a:p>
        </p:txBody>
      </p:sp>
      <p:cxnSp>
        <p:nvCxnSpPr>
          <p:cNvPr id="66" name="直線コネクタ 65"/>
          <p:cNvCxnSpPr/>
          <p:nvPr/>
        </p:nvCxnSpPr>
        <p:spPr>
          <a:xfrm flipH="1">
            <a:off x="5567363" y="2400300"/>
            <a:ext cx="41275" cy="2424113"/>
          </a:xfrm>
          <a:prstGeom prst="line">
            <a:avLst/>
          </a:prstGeom>
          <a:ln w="1270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5137150" y="4643438"/>
            <a:ext cx="642938" cy="285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5208588" y="2214563"/>
            <a:ext cx="642937" cy="28575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5565775" y="3395663"/>
            <a:ext cx="857250" cy="461962"/>
          </a:xfrm>
          <a:prstGeom prst="rect">
            <a:avLst/>
          </a:prstGeom>
          <a:noFill/>
        </p:spPr>
        <p:txBody>
          <a:bodyPr>
            <a:spAutoFit/>
          </a:bodyPr>
          <a:lstStyle/>
          <a:p>
            <a:pPr>
              <a:defRPr/>
            </a:pPr>
            <a:r>
              <a:rPr lang="en-US" altLang="ja-JP" sz="2400" dirty="0">
                <a:solidFill>
                  <a:srgbClr val="FF0000"/>
                </a:solidFill>
                <a:latin typeface="+mn-lt"/>
                <a:ea typeface="ＭＳ Ｐゴシック" charset="-128"/>
              </a:rPr>
              <a:t>1.27L</a:t>
            </a:r>
            <a:endParaRPr lang="ja-JP" altLang="en-US" sz="2400" baseline="-25000" dirty="0">
              <a:solidFill>
                <a:srgbClr val="FF0000"/>
              </a:solidFill>
              <a:latin typeface="+mn-lt"/>
              <a:ea typeface="ＭＳ Ｐゴシック" charset="-128"/>
            </a:endParaRPr>
          </a:p>
        </p:txBody>
      </p:sp>
      <p:sp>
        <p:nvSpPr>
          <p:cNvPr id="81" name="テキスト ボックス 80"/>
          <p:cNvSpPr txBox="1"/>
          <p:nvPr/>
        </p:nvSpPr>
        <p:spPr>
          <a:xfrm>
            <a:off x="500063" y="571500"/>
            <a:ext cx="2786062" cy="579438"/>
          </a:xfrm>
          <a:prstGeom prst="rect">
            <a:avLst/>
          </a:prstGeom>
          <a:noFill/>
        </p:spPr>
        <p:txBody>
          <a:bodyPr>
            <a:spAutoFit/>
          </a:bodyPr>
          <a:lstStyle/>
          <a:p>
            <a:r>
              <a:rPr lang="en-US" altLang="ja-JP" sz="3200">
                <a:latin typeface="Calibri" pitchFamily="34" charset="0"/>
              </a:rPr>
              <a:t>L</a:t>
            </a:r>
            <a:r>
              <a:rPr lang="ja-JP" altLang="en-US" sz="3200" baseline="-25000">
                <a:latin typeface="Calibri" pitchFamily="34" charset="0"/>
              </a:rPr>
              <a:t>　</a:t>
            </a:r>
            <a:r>
              <a:rPr lang="ja-JP" altLang="en-US" sz="3200">
                <a:latin typeface="Calibri" pitchFamily="34" charset="0"/>
              </a:rPr>
              <a:t>≤ </a:t>
            </a:r>
            <a:r>
              <a:rPr lang="en-US" altLang="ja-JP" sz="3200">
                <a:latin typeface="Calibri" pitchFamily="34" charset="0"/>
              </a:rPr>
              <a:t>10.5 mm</a:t>
            </a:r>
            <a:endParaRPr lang="ja-JP" altLang="en-US" sz="3200">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直線コネクタ 56"/>
          <p:cNvCxnSpPr/>
          <p:nvPr/>
        </p:nvCxnSpPr>
        <p:spPr>
          <a:xfrm rot="16200000" flipH="1">
            <a:off x="3856831" y="2566194"/>
            <a:ext cx="29368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線コネクタ 159"/>
          <p:cNvCxnSpPr/>
          <p:nvPr/>
        </p:nvCxnSpPr>
        <p:spPr>
          <a:xfrm flipV="1">
            <a:off x="1803400" y="3956050"/>
            <a:ext cx="1546225" cy="8778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017963" y="2420938"/>
            <a:ext cx="236537" cy="1063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3983038" y="3635375"/>
            <a:ext cx="955675"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flipV="1">
            <a:off x="2797175" y="4092575"/>
            <a:ext cx="2163763" cy="12144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a:off x="1827213" y="4835525"/>
            <a:ext cx="955675" cy="4572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直線コネクタ 177"/>
          <p:cNvCxnSpPr/>
          <p:nvPr/>
        </p:nvCxnSpPr>
        <p:spPr>
          <a:xfrm rot="5400000">
            <a:off x="2413794" y="5699919"/>
            <a:ext cx="7858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直線コネクタ 178"/>
          <p:cNvCxnSpPr/>
          <p:nvPr/>
        </p:nvCxnSpPr>
        <p:spPr>
          <a:xfrm rot="5400000">
            <a:off x="1427957" y="5242719"/>
            <a:ext cx="7858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直線コネクタ 182"/>
          <p:cNvCxnSpPr/>
          <p:nvPr/>
        </p:nvCxnSpPr>
        <p:spPr>
          <a:xfrm flipV="1">
            <a:off x="4016375" y="1204913"/>
            <a:ext cx="2163763" cy="12144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flipV="1">
            <a:off x="4979988" y="1674813"/>
            <a:ext cx="2163762" cy="12144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rot="5400000">
            <a:off x="4361657" y="3477419"/>
            <a:ext cx="1200150" cy="20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8" name="テキスト ボックス 117"/>
          <p:cNvSpPr txBox="1"/>
          <p:nvPr/>
        </p:nvSpPr>
        <p:spPr>
          <a:xfrm>
            <a:off x="571500" y="642938"/>
            <a:ext cx="2857500" cy="579437"/>
          </a:xfrm>
          <a:prstGeom prst="rect">
            <a:avLst/>
          </a:prstGeom>
          <a:noFill/>
        </p:spPr>
        <p:txBody>
          <a:bodyPr>
            <a:spAutoFit/>
          </a:bodyPr>
          <a:lstStyle/>
          <a:p>
            <a:r>
              <a:rPr lang="en-US" altLang="ja-JP" sz="3200">
                <a:latin typeface="Calibri" pitchFamily="34" charset="0"/>
              </a:rPr>
              <a:t>L</a:t>
            </a:r>
            <a:r>
              <a:rPr lang="ja-JP" altLang="en-US" sz="3200" baseline="-25000">
                <a:latin typeface="Calibri" pitchFamily="34" charset="0"/>
              </a:rPr>
              <a:t>　</a:t>
            </a:r>
            <a:r>
              <a:rPr lang="en-US" altLang="ja-JP" sz="3200">
                <a:latin typeface="Calibri" pitchFamily="34" charset="0"/>
              </a:rPr>
              <a:t>&gt;</a:t>
            </a:r>
            <a:r>
              <a:rPr lang="ja-JP" altLang="en-US" sz="3200">
                <a:latin typeface="Calibri" pitchFamily="34" charset="0"/>
              </a:rPr>
              <a:t> </a:t>
            </a:r>
            <a:r>
              <a:rPr lang="en-US" altLang="ja-JP" sz="3200">
                <a:latin typeface="Calibri" pitchFamily="34" charset="0"/>
              </a:rPr>
              <a:t>10.5 mm</a:t>
            </a:r>
            <a:endParaRPr lang="ja-JP" altLang="en-US" sz="3200">
              <a:latin typeface="Calibri" pitchFamily="34" charset="0"/>
            </a:endParaRPr>
          </a:p>
        </p:txBody>
      </p:sp>
      <p:grpSp>
        <p:nvGrpSpPr>
          <p:cNvPr id="23566" name="グループ化 77"/>
          <p:cNvGrpSpPr>
            <a:grpSpLocks/>
          </p:cNvGrpSpPr>
          <p:nvPr/>
        </p:nvGrpSpPr>
        <p:grpSpPr bwMode="auto">
          <a:xfrm rot="18532690" flipH="1">
            <a:off x="2697163" y="2965450"/>
            <a:ext cx="2503487" cy="925513"/>
            <a:chOff x="2000232" y="1714488"/>
            <a:chExt cx="4447130" cy="1693114"/>
          </a:xfrm>
        </p:grpSpPr>
        <p:sp>
          <p:nvSpPr>
            <p:cNvPr id="80" name="フリーフォーム 79"/>
            <p:cNvSpPr/>
            <p:nvPr/>
          </p:nvSpPr>
          <p:spPr>
            <a:xfrm>
              <a:off x="5204763" y="2078349"/>
              <a:ext cx="425818" cy="534362"/>
            </a:xfrm>
            <a:custGeom>
              <a:avLst/>
              <a:gdLst>
                <a:gd name="connsiteX0" fmla="*/ 161248 w 423770"/>
                <a:gd name="connsiteY0" fmla="*/ 524059 h 535858"/>
                <a:gd name="connsiteX1" fmla="*/ 78657 w 423770"/>
                <a:gd name="connsiteY1" fmla="*/ 482764 h 535858"/>
                <a:gd name="connsiteX2" fmla="*/ 60959 w 423770"/>
                <a:gd name="connsiteY2" fmla="*/ 470965 h 535858"/>
                <a:gd name="connsiteX3" fmla="*/ 19664 w 423770"/>
                <a:gd name="connsiteY3" fmla="*/ 411971 h 535858"/>
                <a:gd name="connsiteX4" fmla="*/ 1966 w 423770"/>
                <a:gd name="connsiteY4" fmla="*/ 329380 h 535858"/>
                <a:gd name="connsiteX5" fmla="*/ 7865 w 423770"/>
                <a:gd name="connsiteY5" fmla="*/ 282186 h 535858"/>
                <a:gd name="connsiteX6" fmla="*/ 7865 w 423770"/>
                <a:gd name="connsiteY6" fmla="*/ 193695 h 535858"/>
                <a:gd name="connsiteX7" fmla="*/ 37362 w 423770"/>
                <a:gd name="connsiteY7" fmla="*/ 128802 h 535858"/>
                <a:gd name="connsiteX8" fmla="*/ 96355 w 423770"/>
                <a:gd name="connsiteY8" fmla="*/ 63909 h 535858"/>
                <a:gd name="connsiteX9" fmla="*/ 131752 w 423770"/>
                <a:gd name="connsiteY9" fmla="*/ 16715 h 535858"/>
                <a:gd name="connsiteX10" fmla="*/ 173047 w 423770"/>
                <a:gd name="connsiteY10" fmla="*/ 4916 h 535858"/>
                <a:gd name="connsiteX11" fmla="*/ 196644 w 423770"/>
                <a:gd name="connsiteY11" fmla="*/ 10815 h 535858"/>
                <a:gd name="connsiteX12" fmla="*/ 255638 w 423770"/>
                <a:gd name="connsiteY12" fmla="*/ 69809 h 535858"/>
                <a:gd name="connsiteX13" fmla="*/ 314632 w 423770"/>
                <a:gd name="connsiteY13" fmla="*/ 128802 h 535858"/>
                <a:gd name="connsiteX14" fmla="*/ 361826 w 423770"/>
                <a:gd name="connsiteY14" fmla="*/ 170098 h 535858"/>
                <a:gd name="connsiteX15" fmla="*/ 414921 w 423770"/>
                <a:gd name="connsiteY15" fmla="*/ 234991 h 535858"/>
                <a:gd name="connsiteX16" fmla="*/ 414921 w 423770"/>
                <a:gd name="connsiteY16" fmla="*/ 282186 h 535858"/>
                <a:gd name="connsiteX17" fmla="*/ 409021 w 423770"/>
                <a:gd name="connsiteY17" fmla="*/ 347078 h 535858"/>
                <a:gd name="connsiteX18" fmla="*/ 367726 w 423770"/>
                <a:gd name="connsiteY18" fmla="*/ 358877 h 535858"/>
                <a:gd name="connsiteX19" fmla="*/ 320531 w 423770"/>
                <a:gd name="connsiteY19" fmla="*/ 364776 h 535858"/>
                <a:gd name="connsiteX20" fmla="*/ 302833 w 423770"/>
                <a:gd name="connsiteY20" fmla="*/ 388374 h 535858"/>
                <a:gd name="connsiteX21" fmla="*/ 279235 w 423770"/>
                <a:gd name="connsiteY21" fmla="*/ 435569 h 535858"/>
                <a:gd name="connsiteX22" fmla="*/ 267437 w 423770"/>
                <a:gd name="connsiteY22" fmla="*/ 465066 h 535858"/>
                <a:gd name="connsiteX23" fmla="*/ 267437 w 423770"/>
                <a:gd name="connsiteY23" fmla="*/ 494562 h 535858"/>
                <a:gd name="connsiteX24" fmla="*/ 267437 w 423770"/>
                <a:gd name="connsiteY24" fmla="*/ 518160 h 535858"/>
                <a:gd name="connsiteX25" fmla="*/ 226141 w 423770"/>
                <a:gd name="connsiteY25" fmla="*/ 535858 h 535858"/>
                <a:gd name="connsiteX26" fmla="*/ 161248 w 423770"/>
                <a:gd name="connsiteY26" fmla="*/ 524059 h 5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770" h="535858">
                  <a:moveTo>
                    <a:pt x="161248" y="524059"/>
                  </a:moveTo>
                  <a:cubicBezTo>
                    <a:pt x="136667" y="515210"/>
                    <a:pt x="95372" y="491613"/>
                    <a:pt x="78657" y="482764"/>
                  </a:cubicBezTo>
                  <a:cubicBezTo>
                    <a:pt x="61942" y="473915"/>
                    <a:pt x="70791" y="482764"/>
                    <a:pt x="60959" y="470965"/>
                  </a:cubicBezTo>
                  <a:cubicBezTo>
                    <a:pt x="51127" y="459166"/>
                    <a:pt x="29496" y="435568"/>
                    <a:pt x="19664" y="411971"/>
                  </a:cubicBezTo>
                  <a:cubicBezTo>
                    <a:pt x="9832" y="388374"/>
                    <a:pt x="3933" y="351011"/>
                    <a:pt x="1966" y="329380"/>
                  </a:cubicBezTo>
                  <a:cubicBezTo>
                    <a:pt x="0" y="307749"/>
                    <a:pt x="6882" y="304800"/>
                    <a:pt x="7865" y="282186"/>
                  </a:cubicBezTo>
                  <a:cubicBezTo>
                    <a:pt x="8848" y="259572"/>
                    <a:pt x="2949" y="219259"/>
                    <a:pt x="7865" y="193695"/>
                  </a:cubicBezTo>
                  <a:cubicBezTo>
                    <a:pt x="12781" y="168131"/>
                    <a:pt x="22614" y="150433"/>
                    <a:pt x="37362" y="128802"/>
                  </a:cubicBezTo>
                  <a:cubicBezTo>
                    <a:pt x="52110" y="107171"/>
                    <a:pt x="80623" y="82590"/>
                    <a:pt x="96355" y="63909"/>
                  </a:cubicBezTo>
                  <a:cubicBezTo>
                    <a:pt x="112087" y="45228"/>
                    <a:pt x="118970" y="26547"/>
                    <a:pt x="131752" y="16715"/>
                  </a:cubicBezTo>
                  <a:cubicBezTo>
                    <a:pt x="144534" y="6883"/>
                    <a:pt x="162232" y="5899"/>
                    <a:pt x="173047" y="4916"/>
                  </a:cubicBezTo>
                  <a:cubicBezTo>
                    <a:pt x="183862" y="3933"/>
                    <a:pt x="182879" y="0"/>
                    <a:pt x="196644" y="10815"/>
                  </a:cubicBezTo>
                  <a:cubicBezTo>
                    <a:pt x="210409" y="21630"/>
                    <a:pt x="255638" y="69809"/>
                    <a:pt x="255638" y="69809"/>
                  </a:cubicBezTo>
                  <a:cubicBezTo>
                    <a:pt x="275303" y="89473"/>
                    <a:pt x="296934" y="112087"/>
                    <a:pt x="314632" y="128802"/>
                  </a:cubicBezTo>
                  <a:cubicBezTo>
                    <a:pt x="332330" y="145517"/>
                    <a:pt x="345111" y="152400"/>
                    <a:pt x="361826" y="170098"/>
                  </a:cubicBezTo>
                  <a:cubicBezTo>
                    <a:pt x="378541" y="187796"/>
                    <a:pt x="406072" y="216310"/>
                    <a:pt x="414921" y="234991"/>
                  </a:cubicBezTo>
                  <a:cubicBezTo>
                    <a:pt x="423770" y="253672"/>
                    <a:pt x="415904" y="263505"/>
                    <a:pt x="414921" y="282186"/>
                  </a:cubicBezTo>
                  <a:cubicBezTo>
                    <a:pt x="413938" y="300867"/>
                    <a:pt x="416887" y="334296"/>
                    <a:pt x="409021" y="347078"/>
                  </a:cubicBezTo>
                  <a:cubicBezTo>
                    <a:pt x="401155" y="359860"/>
                    <a:pt x="382474" y="355927"/>
                    <a:pt x="367726" y="358877"/>
                  </a:cubicBezTo>
                  <a:cubicBezTo>
                    <a:pt x="352978" y="361827"/>
                    <a:pt x="331347" y="359860"/>
                    <a:pt x="320531" y="364776"/>
                  </a:cubicBezTo>
                  <a:cubicBezTo>
                    <a:pt x="309715" y="369692"/>
                    <a:pt x="309716" y="376575"/>
                    <a:pt x="302833" y="388374"/>
                  </a:cubicBezTo>
                  <a:cubicBezTo>
                    <a:pt x="295950" y="400173"/>
                    <a:pt x="285134" y="422787"/>
                    <a:pt x="279235" y="435569"/>
                  </a:cubicBezTo>
                  <a:cubicBezTo>
                    <a:pt x="273336" y="448351"/>
                    <a:pt x="269403" y="455234"/>
                    <a:pt x="267437" y="465066"/>
                  </a:cubicBezTo>
                  <a:cubicBezTo>
                    <a:pt x="265471" y="474898"/>
                    <a:pt x="267437" y="494562"/>
                    <a:pt x="267437" y="494562"/>
                  </a:cubicBezTo>
                  <a:cubicBezTo>
                    <a:pt x="267437" y="503411"/>
                    <a:pt x="274320" y="511277"/>
                    <a:pt x="267437" y="518160"/>
                  </a:cubicBezTo>
                  <a:cubicBezTo>
                    <a:pt x="260554" y="525043"/>
                    <a:pt x="245805" y="535858"/>
                    <a:pt x="226141" y="535858"/>
                  </a:cubicBezTo>
                  <a:cubicBezTo>
                    <a:pt x="206477" y="535858"/>
                    <a:pt x="185829" y="532908"/>
                    <a:pt x="161248" y="5240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 name="フリーフォーム 80"/>
            <p:cNvSpPr/>
            <p:nvPr/>
          </p:nvSpPr>
          <p:spPr>
            <a:xfrm>
              <a:off x="1998143" y="1711870"/>
              <a:ext cx="3426292" cy="1388178"/>
            </a:xfrm>
            <a:custGeom>
              <a:avLst/>
              <a:gdLst>
                <a:gd name="connsiteX0" fmla="*/ 3356733 w 3427525"/>
                <a:gd name="connsiteY0" fmla="*/ 370676 h 1388315"/>
                <a:gd name="connsiteX1" fmla="*/ 3274142 w 3427525"/>
                <a:gd name="connsiteY1" fmla="*/ 299884 h 1388315"/>
                <a:gd name="connsiteX2" fmla="*/ 3173853 w 3427525"/>
                <a:gd name="connsiteY2" fmla="*/ 229091 h 1388315"/>
                <a:gd name="connsiteX3" fmla="*/ 3079463 w 3427525"/>
                <a:gd name="connsiteY3" fmla="*/ 181896 h 1388315"/>
                <a:gd name="connsiteX4" fmla="*/ 2979174 w 3427525"/>
                <a:gd name="connsiteY4" fmla="*/ 134702 h 1388315"/>
                <a:gd name="connsiteX5" fmla="*/ 2878885 w 3427525"/>
                <a:gd name="connsiteY5" fmla="*/ 111104 h 1388315"/>
                <a:gd name="connsiteX6" fmla="*/ 2754998 w 3427525"/>
                <a:gd name="connsiteY6" fmla="*/ 87507 h 1388315"/>
                <a:gd name="connsiteX7" fmla="*/ 2719602 w 3427525"/>
                <a:gd name="connsiteY7" fmla="*/ 105205 h 1388315"/>
                <a:gd name="connsiteX8" fmla="*/ 2625213 w 3427525"/>
                <a:gd name="connsiteY8" fmla="*/ 63909 h 1388315"/>
                <a:gd name="connsiteX9" fmla="*/ 2524924 w 3427525"/>
                <a:gd name="connsiteY9" fmla="*/ 46211 h 1388315"/>
                <a:gd name="connsiteX10" fmla="*/ 2401037 w 3427525"/>
                <a:gd name="connsiteY10" fmla="*/ 22614 h 1388315"/>
                <a:gd name="connsiteX11" fmla="*/ 2347943 w 3427525"/>
                <a:gd name="connsiteY11" fmla="*/ 22614 h 1388315"/>
                <a:gd name="connsiteX12" fmla="*/ 2336144 w 3427525"/>
                <a:gd name="connsiteY12" fmla="*/ 28513 h 1388315"/>
                <a:gd name="connsiteX13" fmla="*/ 2306647 w 3427525"/>
                <a:gd name="connsiteY13" fmla="*/ 40312 h 1388315"/>
                <a:gd name="connsiteX14" fmla="*/ 2259453 w 3427525"/>
                <a:gd name="connsiteY14" fmla="*/ 28513 h 1388315"/>
                <a:gd name="connsiteX15" fmla="*/ 2218157 w 3427525"/>
                <a:gd name="connsiteY15" fmla="*/ 22614 h 1388315"/>
                <a:gd name="connsiteX16" fmla="*/ 2111969 w 3427525"/>
                <a:gd name="connsiteY16" fmla="*/ 16715 h 1388315"/>
                <a:gd name="connsiteX17" fmla="*/ 2023478 w 3427525"/>
                <a:gd name="connsiteY17" fmla="*/ 4916 h 1388315"/>
                <a:gd name="connsiteX18" fmla="*/ 1946787 w 3427525"/>
                <a:gd name="connsiteY18" fmla="*/ 4916 h 1388315"/>
                <a:gd name="connsiteX19" fmla="*/ 1934988 w 3427525"/>
                <a:gd name="connsiteY19" fmla="*/ 34413 h 1388315"/>
                <a:gd name="connsiteX20" fmla="*/ 1840598 w 3427525"/>
                <a:gd name="connsiteY20" fmla="*/ 22614 h 1388315"/>
                <a:gd name="connsiteX21" fmla="*/ 1710813 w 3427525"/>
                <a:gd name="connsiteY21" fmla="*/ 22614 h 1388315"/>
                <a:gd name="connsiteX22" fmla="*/ 1640020 w 3427525"/>
                <a:gd name="connsiteY22" fmla="*/ 28513 h 1388315"/>
                <a:gd name="connsiteX23" fmla="*/ 1610524 w 3427525"/>
                <a:gd name="connsiteY23" fmla="*/ 34413 h 1388315"/>
                <a:gd name="connsiteX24" fmla="*/ 1604624 w 3427525"/>
                <a:gd name="connsiteY24" fmla="*/ 46211 h 1388315"/>
                <a:gd name="connsiteX25" fmla="*/ 1569228 w 3427525"/>
                <a:gd name="connsiteY25" fmla="*/ 46211 h 1388315"/>
                <a:gd name="connsiteX26" fmla="*/ 1445342 w 3427525"/>
                <a:gd name="connsiteY26" fmla="*/ 52111 h 1388315"/>
                <a:gd name="connsiteX27" fmla="*/ 1356851 w 3427525"/>
                <a:gd name="connsiteY27" fmla="*/ 58010 h 1388315"/>
                <a:gd name="connsiteX28" fmla="*/ 1244764 w 3427525"/>
                <a:gd name="connsiteY28" fmla="*/ 75708 h 1388315"/>
                <a:gd name="connsiteX29" fmla="*/ 1221166 w 3427525"/>
                <a:gd name="connsiteY29" fmla="*/ 87507 h 1388315"/>
                <a:gd name="connsiteX30" fmla="*/ 1209367 w 3427525"/>
                <a:gd name="connsiteY30" fmla="*/ 99306 h 1388315"/>
                <a:gd name="connsiteX31" fmla="*/ 1097280 w 3427525"/>
                <a:gd name="connsiteY31" fmla="*/ 111104 h 1388315"/>
                <a:gd name="connsiteX32" fmla="*/ 849507 w 3427525"/>
                <a:gd name="connsiteY32" fmla="*/ 164198 h 1388315"/>
                <a:gd name="connsiteX33" fmla="*/ 796413 w 3427525"/>
                <a:gd name="connsiteY33" fmla="*/ 175997 h 1388315"/>
                <a:gd name="connsiteX34" fmla="*/ 778715 w 3427525"/>
                <a:gd name="connsiteY34" fmla="*/ 193695 h 1388315"/>
                <a:gd name="connsiteX35" fmla="*/ 707922 w 3427525"/>
                <a:gd name="connsiteY35" fmla="*/ 223192 h 1388315"/>
                <a:gd name="connsiteX36" fmla="*/ 637130 w 3427525"/>
                <a:gd name="connsiteY36" fmla="*/ 246789 h 1388315"/>
                <a:gd name="connsiteX37" fmla="*/ 466049 w 3427525"/>
                <a:gd name="connsiteY37" fmla="*/ 370676 h 1388315"/>
                <a:gd name="connsiteX38" fmla="*/ 353961 w 3427525"/>
                <a:gd name="connsiteY38" fmla="*/ 488663 h 1388315"/>
                <a:gd name="connsiteX39" fmla="*/ 342162 w 3427525"/>
                <a:gd name="connsiteY39" fmla="*/ 512260 h 1388315"/>
                <a:gd name="connsiteX40" fmla="*/ 289068 w 3427525"/>
                <a:gd name="connsiteY40" fmla="*/ 565355 h 1388315"/>
                <a:gd name="connsiteX41" fmla="*/ 283169 w 3427525"/>
                <a:gd name="connsiteY41" fmla="*/ 577153 h 1388315"/>
                <a:gd name="connsiteX42" fmla="*/ 253672 w 3427525"/>
                <a:gd name="connsiteY42" fmla="*/ 612549 h 1388315"/>
                <a:gd name="connsiteX43" fmla="*/ 200578 w 3427525"/>
                <a:gd name="connsiteY43" fmla="*/ 671543 h 1388315"/>
                <a:gd name="connsiteX44" fmla="*/ 194678 w 3427525"/>
                <a:gd name="connsiteY44" fmla="*/ 689241 h 1388315"/>
                <a:gd name="connsiteX45" fmla="*/ 117987 w 3427525"/>
                <a:gd name="connsiteY45" fmla="*/ 783631 h 1388315"/>
                <a:gd name="connsiteX46" fmla="*/ 100289 w 3427525"/>
                <a:gd name="connsiteY46" fmla="*/ 824926 h 1388315"/>
                <a:gd name="connsiteX47" fmla="*/ 70792 w 3427525"/>
                <a:gd name="connsiteY47" fmla="*/ 907517 h 1388315"/>
                <a:gd name="connsiteX48" fmla="*/ 53094 w 3427525"/>
                <a:gd name="connsiteY48" fmla="*/ 978309 h 1388315"/>
                <a:gd name="connsiteX49" fmla="*/ 41295 w 3427525"/>
                <a:gd name="connsiteY49" fmla="*/ 1078598 h 1388315"/>
                <a:gd name="connsiteX50" fmla="*/ 17698 w 3427525"/>
                <a:gd name="connsiteY50" fmla="*/ 1178887 h 1388315"/>
                <a:gd name="connsiteX51" fmla="*/ 0 w 3427525"/>
                <a:gd name="connsiteY51" fmla="*/ 1202485 h 1388315"/>
                <a:gd name="connsiteX52" fmla="*/ 17698 w 3427525"/>
                <a:gd name="connsiteY52" fmla="*/ 1249680 h 1388315"/>
                <a:gd name="connsiteX53" fmla="*/ 64893 w 3427525"/>
                <a:gd name="connsiteY53" fmla="*/ 1290975 h 1388315"/>
                <a:gd name="connsiteX54" fmla="*/ 176980 w 3427525"/>
                <a:gd name="connsiteY54" fmla="*/ 1326371 h 1388315"/>
                <a:gd name="connsiteX55" fmla="*/ 342162 w 3427525"/>
                <a:gd name="connsiteY55" fmla="*/ 1367667 h 1388315"/>
                <a:gd name="connsiteX56" fmla="*/ 436552 w 3427525"/>
                <a:gd name="connsiteY56" fmla="*/ 1361767 h 1388315"/>
                <a:gd name="connsiteX57" fmla="*/ 471948 w 3427525"/>
                <a:gd name="connsiteY57" fmla="*/ 1379466 h 1388315"/>
                <a:gd name="connsiteX58" fmla="*/ 696124 w 3427525"/>
                <a:gd name="connsiteY58" fmla="*/ 1385365 h 1388315"/>
                <a:gd name="connsiteX59" fmla="*/ 825909 w 3427525"/>
                <a:gd name="connsiteY59" fmla="*/ 1361767 h 1388315"/>
                <a:gd name="connsiteX60" fmla="*/ 879004 w 3427525"/>
                <a:gd name="connsiteY60" fmla="*/ 1332271 h 1388315"/>
                <a:gd name="connsiteX61" fmla="*/ 926198 w 3427525"/>
                <a:gd name="connsiteY61" fmla="*/ 1361767 h 1388315"/>
                <a:gd name="connsiteX62" fmla="*/ 1008789 w 3427525"/>
                <a:gd name="connsiteY62" fmla="*/ 1361767 h 1388315"/>
                <a:gd name="connsiteX63" fmla="*/ 1120877 w 3427525"/>
                <a:gd name="connsiteY63" fmla="*/ 1326371 h 1388315"/>
                <a:gd name="connsiteX64" fmla="*/ 1185770 w 3427525"/>
                <a:gd name="connsiteY64" fmla="*/ 1308673 h 1388315"/>
                <a:gd name="connsiteX65" fmla="*/ 1227066 w 3427525"/>
                <a:gd name="connsiteY65" fmla="*/ 1231982 h 1388315"/>
                <a:gd name="connsiteX66" fmla="*/ 1250663 w 3427525"/>
                <a:gd name="connsiteY66" fmla="*/ 1131693 h 1388315"/>
                <a:gd name="connsiteX67" fmla="*/ 1268361 w 3427525"/>
                <a:gd name="connsiteY67" fmla="*/ 1066800 h 1388315"/>
                <a:gd name="connsiteX68" fmla="*/ 1280160 w 3427525"/>
                <a:gd name="connsiteY68" fmla="*/ 1137592 h 1388315"/>
                <a:gd name="connsiteX69" fmla="*/ 1309657 w 3427525"/>
                <a:gd name="connsiteY69" fmla="*/ 1261478 h 1388315"/>
                <a:gd name="connsiteX70" fmla="*/ 1339153 w 3427525"/>
                <a:gd name="connsiteY70" fmla="*/ 1326371 h 1388315"/>
                <a:gd name="connsiteX71" fmla="*/ 1404046 w 3427525"/>
                <a:gd name="connsiteY71" fmla="*/ 1320472 h 1388315"/>
                <a:gd name="connsiteX72" fmla="*/ 1492537 w 3427525"/>
                <a:gd name="connsiteY72" fmla="*/ 1255579 h 1388315"/>
                <a:gd name="connsiteX73" fmla="*/ 1575127 w 3427525"/>
                <a:gd name="connsiteY73" fmla="*/ 1161189 h 1388315"/>
                <a:gd name="connsiteX74" fmla="*/ 1622322 w 3427525"/>
                <a:gd name="connsiteY74" fmla="*/ 1072699 h 1388315"/>
                <a:gd name="connsiteX75" fmla="*/ 1634121 w 3427525"/>
                <a:gd name="connsiteY75" fmla="*/ 1137592 h 1388315"/>
                <a:gd name="connsiteX76" fmla="*/ 1657718 w 3427525"/>
                <a:gd name="connsiteY76" fmla="*/ 1190686 h 1388315"/>
                <a:gd name="connsiteX77" fmla="*/ 1734410 w 3427525"/>
                <a:gd name="connsiteY77" fmla="*/ 1172988 h 1388315"/>
                <a:gd name="connsiteX78" fmla="*/ 1817001 w 3427525"/>
                <a:gd name="connsiteY78" fmla="*/ 1108095 h 1388315"/>
                <a:gd name="connsiteX79" fmla="*/ 1881894 w 3427525"/>
                <a:gd name="connsiteY79" fmla="*/ 1055001 h 1388315"/>
                <a:gd name="connsiteX80" fmla="*/ 1923189 w 3427525"/>
                <a:gd name="connsiteY80" fmla="*/ 1037303 h 1388315"/>
                <a:gd name="connsiteX81" fmla="*/ 1923189 w 3427525"/>
                <a:gd name="connsiteY81" fmla="*/ 1102196 h 1388315"/>
                <a:gd name="connsiteX82" fmla="*/ 1946787 w 3427525"/>
                <a:gd name="connsiteY82" fmla="*/ 1178887 h 1388315"/>
                <a:gd name="connsiteX83" fmla="*/ 2058875 w 3427525"/>
                <a:gd name="connsiteY83" fmla="*/ 1231982 h 1388315"/>
                <a:gd name="connsiteX84" fmla="*/ 2159164 w 3427525"/>
                <a:gd name="connsiteY84" fmla="*/ 1167089 h 1388315"/>
                <a:gd name="connsiteX85" fmla="*/ 2229956 w 3427525"/>
                <a:gd name="connsiteY85" fmla="*/ 1084498 h 1388315"/>
                <a:gd name="connsiteX86" fmla="*/ 2265352 w 3427525"/>
                <a:gd name="connsiteY86" fmla="*/ 1060900 h 1388315"/>
                <a:gd name="connsiteX87" fmla="*/ 2277151 w 3427525"/>
                <a:gd name="connsiteY87" fmla="*/ 1113995 h 1388315"/>
                <a:gd name="connsiteX88" fmla="*/ 2265352 w 3427525"/>
                <a:gd name="connsiteY88" fmla="*/ 1143491 h 1388315"/>
                <a:gd name="connsiteX89" fmla="*/ 2277151 w 3427525"/>
                <a:gd name="connsiteY89" fmla="*/ 1190686 h 1388315"/>
                <a:gd name="connsiteX90" fmla="*/ 2383339 w 3427525"/>
                <a:gd name="connsiteY90" fmla="*/ 1220183 h 1388315"/>
                <a:gd name="connsiteX91" fmla="*/ 2536722 w 3427525"/>
                <a:gd name="connsiteY91" fmla="*/ 1208384 h 1388315"/>
                <a:gd name="connsiteX92" fmla="*/ 2613414 w 3427525"/>
                <a:gd name="connsiteY92" fmla="*/ 1137592 h 1388315"/>
                <a:gd name="connsiteX93" fmla="*/ 2613414 w 3427525"/>
                <a:gd name="connsiteY93" fmla="*/ 1161189 h 1388315"/>
                <a:gd name="connsiteX94" fmla="*/ 2607515 w 3427525"/>
                <a:gd name="connsiteY94" fmla="*/ 1190686 h 1388315"/>
                <a:gd name="connsiteX95" fmla="*/ 2719602 w 3427525"/>
                <a:gd name="connsiteY95" fmla="*/ 1208384 h 1388315"/>
                <a:gd name="connsiteX96" fmla="*/ 2902482 w 3427525"/>
                <a:gd name="connsiteY96" fmla="*/ 1202485 h 1388315"/>
                <a:gd name="connsiteX97" fmla="*/ 3008671 w 3427525"/>
                <a:gd name="connsiteY97" fmla="*/ 1190686 h 1388315"/>
                <a:gd name="connsiteX98" fmla="*/ 3144356 w 3427525"/>
                <a:gd name="connsiteY98" fmla="*/ 1137592 h 1388315"/>
                <a:gd name="connsiteX99" fmla="*/ 3333135 w 3427525"/>
                <a:gd name="connsiteY99" fmla="*/ 1031404 h 1388315"/>
                <a:gd name="connsiteX100" fmla="*/ 3403927 w 3427525"/>
                <a:gd name="connsiteY100" fmla="*/ 942913 h 1388315"/>
                <a:gd name="connsiteX101" fmla="*/ 3427525 w 3427525"/>
                <a:gd name="connsiteY101" fmla="*/ 901618 h 138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427525" h="1388315">
                  <a:moveTo>
                    <a:pt x="3356733" y="370676"/>
                  </a:moveTo>
                  <a:cubicBezTo>
                    <a:pt x="3330677" y="347078"/>
                    <a:pt x="3304622" y="323481"/>
                    <a:pt x="3274142" y="299884"/>
                  </a:cubicBezTo>
                  <a:cubicBezTo>
                    <a:pt x="3243662" y="276287"/>
                    <a:pt x="3206299" y="248756"/>
                    <a:pt x="3173853" y="229091"/>
                  </a:cubicBezTo>
                  <a:cubicBezTo>
                    <a:pt x="3141407" y="209426"/>
                    <a:pt x="3111910" y="197628"/>
                    <a:pt x="3079463" y="181896"/>
                  </a:cubicBezTo>
                  <a:cubicBezTo>
                    <a:pt x="3047017" y="166165"/>
                    <a:pt x="3012604" y="146501"/>
                    <a:pt x="2979174" y="134702"/>
                  </a:cubicBezTo>
                  <a:cubicBezTo>
                    <a:pt x="2945744" y="122903"/>
                    <a:pt x="2916248" y="118970"/>
                    <a:pt x="2878885" y="111104"/>
                  </a:cubicBezTo>
                  <a:cubicBezTo>
                    <a:pt x="2841522" y="103238"/>
                    <a:pt x="2781545" y="88490"/>
                    <a:pt x="2754998" y="87507"/>
                  </a:cubicBezTo>
                  <a:cubicBezTo>
                    <a:pt x="2728451" y="86524"/>
                    <a:pt x="2741233" y="109138"/>
                    <a:pt x="2719602" y="105205"/>
                  </a:cubicBezTo>
                  <a:cubicBezTo>
                    <a:pt x="2697971" y="101272"/>
                    <a:pt x="2657659" y="73741"/>
                    <a:pt x="2625213" y="63909"/>
                  </a:cubicBezTo>
                  <a:cubicBezTo>
                    <a:pt x="2592767" y="54077"/>
                    <a:pt x="2524924" y="46211"/>
                    <a:pt x="2524924" y="46211"/>
                  </a:cubicBezTo>
                  <a:cubicBezTo>
                    <a:pt x="2487561" y="39329"/>
                    <a:pt x="2430534" y="26547"/>
                    <a:pt x="2401037" y="22614"/>
                  </a:cubicBezTo>
                  <a:cubicBezTo>
                    <a:pt x="2371540" y="18681"/>
                    <a:pt x="2358758" y="21631"/>
                    <a:pt x="2347943" y="22614"/>
                  </a:cubicBezTo>
                  <a:cubicBezTo>
                    <a:pt x="2337128" y="23597"/>
                    <a:pt x="2343027" y="25563"/>
                    <a:pt x="2336144" y="28513"/>
                  </a:cubicBezTo>
                  <a:cubicBezTo>
                    <a:pt x="2329261" y="31463"/>
                    <a:pt x="2319429" y="40312"/>
                    <a:pt x="2306647" y="40312"/>
                  </a:cubicBezTo>
                  <a:cubicBezTo>
                    <a:pt x="2293865" y="40312"/>
                    <a:pt x="2274201" y="31463"/>
                    <a:pt x="2259453" y="28513"/>
                  </a:cubicBezTo>
                  <a:cubicBezTo>
                    <a:pt x="2244705" y="25563"/>
                    <a:pt x="2242738" y="24580"/>
                    <a:pt x="2218157" y="22614"/>
                  </a:cubicBezTo>
                  <a:cubicBezTo>
                    <a:pt x="2193576" y="20648"/>
                    <a:pt x="2144415" y="19665"/>
                    <a:pt x="2111969" y="16715"/>
                  </a:cubicBezTo>
                  <a:cubicBezTo>
                    <a:pt x="2079523" y="13765"/>
                    <a:pt x="2051008" y="6883"/>
                    <a:pt x="2023478" y="4916"/>
                  </a:cubicBezTo>
                  <a:cubicBezTo>
                    <a:pt x="1995948" y="2950"/>
                    <a:pt x="1961535" y="0"/>
                    <a:pt x="1946787" y="4916"/>
                  </a:cubicBezTo>
                  <a:cubicBezTo>
                    <a:pt x="1932039" y="9832"/>
                    <a:pt x="1952686" y="31463"/>
                    <a:pt x="1934988" y="34413"/>
                  </a:cubicBezTo>
                  <a:cubicBezTo>
                    <a:pt x="1917290" y="37363"/>
                    <a:pt x="1877960" y="24580"/>
                    <a:pt x="1840598" y="22614"/>
                  </a:cubicBezTo>
                  <a:cubicBezTo>
                    <a:pt x="1803236" y="20648"/>
                    <a:pt x="1744243" y="21631"/>
                    <a:pt x="1710813" y="22614"/>
                  </a:cubicBezTo>
                  <a:cubicBezTo>
                    <a:pt x="1677383" y="23597"/>
                    <a:pt x="1656735" y="26547"/>
                    <a:pt x="1640020" y="28513"/>
                  </a:cubicBezTo>
                  <a:cubicBezTo>
                    <a:pt x="1623305" y="30479"/>
                    <a:pt x="1616423" y="31463"/>
                    <a:pt x="1610524" y="34413"/>
                  </a:cubicBezTo>
                  <a:cubicBezTo>
                    <a:pt x="1604625" y="37363"/>
                    <a:pt x="1611507" y="44245"/>
                    <a:pt x="1604624" y="46211"/>
                  </a:cubicBezTo>
                  <a:cubicBezTo>
                    <a:pt x="1597741" y="48177"/>
                    <a:pt x="1595775" y="45228"/>
                    <a:pt x="1569228" y="46211"/>
                  </a:cubicBezTo>
                  <a:cubicBezTo>
                    <a:pt x="1542681" y="47194"/>
                    <a:pt x="1480738" y="50145"/>
                    <a:pt x="1445342" y="52111"/>
                  </a:cubicBezTo>
                  <a:cubicBezTo>
                    <a:pt x="1409946" y="54078"/>
                    <a:pt x="1390281" y="54077"/>
                    <a:pt x="1356851" y="58010"/>
                  </a:cubicBezTo>
                  <a:cubicBezTo>
                    <a:pt x="1323421" y="61943"/>
                    <a:pt x="1267378" y="70792"/>
                    <a:pt x="1244764" y="75708"/>
                  </a:cubicBezTo>
                  <a:cubicBezTo>
                    <a:pt x="1222150" y="80624"/>
                    <a:pt x="1227066" y="83574"/>
                    <a:pt x="1221166" y="87507"/>
                  </a:cubicBezTo>
                  <a:cubicBezTo>
                    <a:pt x="1215266" y="91440"/>
                    <a:pt x="1230015" y="95373"/>
                    <a:pt x="1209367" y="99306"/>
                  </a:cubicBezTo>
                  <a:cubicBezTo>
                    <a:pt x="1188719" y="103239"/>
                    <a:pt x="1157257" y="100289"/>
                    <a:pt x="1097280" y="111104"/>
                  </a:cubicBezTo>
                  <a:cubicBezTo>
                    <a:pt x="1037303" y="121919"/>
                    <a:pt x="849507" y="164198"/>
                    <a:pt x="849507" y="164198"/>
                  </a:cubicBezTo>
                  <a:cubicBezTo>
                    <a:pt x="799363" y="175013"/>
                    <a:pt x="808212" y="171081"/>
                    <a:pt x="796413" y="175997"/>
                  </a:cubicBezTo>
                  <a:cubicBezTo>
                    <a:pt x="784614" y="180913"/>
                    <a:pt x="793463" y="185829"/>
                    <a:pt x="778715" y="193695"/>
                  </a:cubicBezTo>
                  <a:cubicBezTo>
                    <a:pt x="763967" y="201561"/>
                    <a:pt x="731519" y="214343"/>
                    <a:pt x="707922" y="223192"/>
                  </a:cubicBezTo>
                  <a:cubicBezTo>
                    <a:pt x="684325" y="232041"/>
                    <a:pt x="677442" y="222208"/>
                    <a:pt x="637130" y="246789"/>
                  </a:cubicBezTo>
                  <a:cubicBezTo>
                    <a:pt x="596818" y="271370"/>
                    <a:pt x="513244" y="330364"/>
                    <a:pt x="466049" y="370676"/>
                  </a:cubicBezTo>
                  <a:cubicBezTo>
                    <a:pt x="418854" y="410988"/>
                    <a:pt x="374609" y="465066"/>
                    <a:pt x="353961" y="488663"/>
                  </a:cubicBezTo>
                  <a:cubicBezTo>
                    <a:pt x="333313" y="512260"/>
                    <a:pt x="352977" y="499478"/>
                    <a:pt x="342162" y="512260"/>
                  </a:cubicBezTo>
                  <a:cubicBezTo>
                    <a:pt x="331347" y="525042"/>
                    <a:pt x="298900" y="554540"/>
                    <a:pt x="289068" y="565355"/>
                  </a:cubicBezTo>
                  <a:cubicBezTo>
                    <a:pt x="279236" y="576171"/>
                    <a:pt x="289068" y="569287"/>
                    <a:pt x="283169" y="577153"/>
                  </a:cubicBezTo>
                  <a:cubicBezTo>
                    <a:pt x="277270" y="585019"/>
                    <a:pt x="267437" y="596817"/>
                    <a:pt x="253672" y="612549"/>
                  </a:cubicBezTo>
                  <a:cubicBezTo>
                    <a:pt x="239907" y="628281"/>
                    <a:pt x="210410" y="658761"/>
                    <a:pt x="200578" y="671543"/>
                  </a:cubicBezTo>
                  <a:cubicBezTo>
                    <a:pt x="190746" y="684325"/>
                    <a:pt x="208443" y="670560"/>
                    <a:pt x="194678" y="689241"/>
                  </a:cubicBezTo>
                  <a:cubicBezTo>
                    <a:pt x="180913" y="707922"/>
                    <a:pt x="133718" y="761017"/>
                    <a:pt x="117987" y="783631"/>
                  </a:cubicBezTo>
                  <a:cubicBezTo>
                    <a:pt x="102256" y="806245"/>
                    <a:pt x="108155" y="804278"/>
                    <a:pt x="100289" y="824926"/>
                  </a:cubicBezTo>
                  <a:cubicBezTo>
                    <a:pt x="92423" y="845574"/>
                    <a:pt x="78658" y="881953"/>
                    <a:pt x="70792" y="907517"/>
                  </a:cubicBezTo>
                  <a:cubicBezTo>
                    <a:pt x="62926" y="933081"/>
                    <a:pt x="58010" y="949796"/>
                    <a:pt x="53094" y="978309"/>
                  </a:cubicBezTo>
                  <a:cubicBezTo>
                    <a:pt x="48178" y="1006822"/>
                    <a:pt x="47194" y="1045168"/>
                    <a:pt x="41295" y="1078598"/>
                  </a:cubicBezTo>
                  <a:cubicBezTo>
                    <a:pt x="35396" y="1112028"/>
                    <a:pt x="24581" y="1158239"/>
                    <a:pt x="17698" y="1178887"/>
                  </a:cubicBezTo>
                  <a:cubicBezTo>
                    <a:pt x="10815" y="1199535"/>
                    <a:pt x="0" y="1190686"/>
                    <a:pt x="0" y="1202485"/>
                  </a:cubicBezTo>
                  <a:cubicBezTo>
                    <a:pt x="0" y="1214284"/>
                    <a:pt x="6883" y="1234932"/>
                    <a:pt x="17698" y="1249680"/>
                  </a:cubicBezTo>
                  <a:cubicBezTo>
                    <a:pt x="28514" y="1264428"/>
                    <a:pt x="38346" y="1278193"/>
                    <a:pt x="64893" y="1290975"/>
                  </a:cubicBezTo>
                  <a:cubicBezTo>
                    <a:pt x="91440" y="1303757"/>
                    <a:pt x="130769" y="1313589"/>
                    <a:pt x="176980" y="1326371"/>
                  </a:cubicBezTo>
                  <a:cubicBezTo>
                    <a:pt x="223191" y="1339153"/>
                    <a:pt x="298900" y="1361768"/>
                    <a:pt x="342162" y="1367667"/>
                  </a:cubicBezTo>
                  <a:cubicBezTo>
                    <a:pt x="385424" y="1373566"/>
                    <a:pt x="414921" y="1359801"/>
                    <a:pt x="436552" y="1361767"/>
                  </a:cubicBezTo>
                  <a:cubicBezTo>
                    <a:pt x="458183" y="1363734"/>
                    <a:pt x="428686" y="1375533"/>
                    <a:pt x="471948" y="1379466"/>
                  </a:cubicBezTo>
                  <a:cubicBezTo>
                    <a:pt x="515210" y="1383399"/>
                    <a:pt x="637131" y="1388315"/>
                    <a:pt x="696124" y="1385365"/>
                  </a:cubicBezTo>
                  <a:cubicBezTo>
                    <a:pt x="755118" y="1382415"/>
                    <a:pt x="795429" y="1370616"/>
                    <a:pt x="825909" y="1361767"/>
                  </a:cubicBezTo>
                  <a:cubicBezTo>
                    <a:pt x="856389" y="1352918"/>
                    <a:pt x="862289" y="1332271"/>
                    <a:pt x="879004" y="1332271"/>
                  </a:cubicBezTo>
                  <a:cubicBezTo>
                    <a:pt x="895719" y="1332271"/>
                    <a:pt x="904567" y="1356851"/>
                    <a:pt x="926198" y="1361767"/>
                  </a:cubicBezTo>
                  <a:cubicBezTo>
                    <a:pt x="947829" y="1366683"/>
                    <a:pt x="976343" y="1367666"/>
                    <a:pt x="1008789" y="1361767"/>
                  </a:cubicBezTo>
                  <a:cubicBezTo>
                    <a:pt x="1041235" y="1355868"/>
                    <a:pt x="1091380" y="1335220"/>
                    <a:pt x="1120877" y="1326371"/>
                  </a:cubicBezTo>
                  <a:cubicBezTo>
                    <a:pt x="1150374" y="1317522"/>
                    <a:pt x="1168072" y="1324405"/>
                    <a:pt x="1185770" y="1308673"/>
                  </a:cubicBezTo>
                  <a:cubicBezTo>
                    <a:pt x="1203468" y="1292942"/>
                    <a:pt x="1216251" y="1261479"/>
                    <a:pt x="1227066" y="1231982"/>
                  </a:cubicBezTo>
                  <a:cubicBezTo>
                    <a:pt x="1237881" y="1202485"/>
                    <a:pt x="1243781" y="1159223"/>
                    <a:pt x="1250663" y="1131693"/>
                  </a:cubicBezTo>
                  <a:cubicBezTo>
                    <a:pt x="1257545" y="1104163"/>
                    <a:pt x="1263445" y="1065817"/>
                    <a:pt x="1268361" y="1066800"/>
                  </a:cubicBezTo>
                  <a:cubicBezTo>
                    <a:pt x="1273277" y="1067783"/>
                    <a:pt x="1273277" y="1105146"/>
                    <a:pt x="1280160" y="1137592"/>
                  </a:cubicBezTo>
                  <a:cubicBezTo>
                    <a:pt x="1287043" y="1170038"/>
                    <a:pt x="1299825" y="1230015"/>
                    <a:pt x="1309657" y="1261478"/>
                  </a:cubicBezTo>
                  <a:cubicBezTo>
                    <a:pt x="1319489" y="1292941"/>
                    <a:pt x="1323422" y="1316539"/>
                    <a:pt x="1339153" y="1326371"/>
                  </a:cubicBezTo>
                  <a:cubicBezTo>
                    <a:pt x="1354884" y="1336203"/>
                    <a:pt x="1378482" y="1332271"/>
                    <a:pt x="1404046" y="1320472"/>
                  </a:cubicBezTo>
                  <a:cubicBezTo>
                    <a:pt x="1429610" y="1308673"/>
                    <a:pt x="1464024" y="1282126"/>
                    <a:pt x="1492537" y="1255579"/>
                  </a:cubicBezTo>
                  <a:cubicBezTo>
                    <a:pt x="1521050" y="1229032"/>
                    <a:pt x="1553496" y="1191669"/>
                    <a:pt x="1575127" y="1161189"/>
                  </a:cubicBezTo>
                  <a:cubicBezTo>
                    <a:pt x="1596758" y="1130709"/>
                    <a:pt x="1612490" y="1076632"/>
                    <a:pt x="1622322" y="1072699"/>
                  </a:cubicBezTo>
                  <a:cubicBezTo>
                    <a:pt x="1632154" y="1068766"/>
                    <a:pt x="1628222" y="1117927"/>
                    <a:pt x="1634121" y="1137592"/>
                  </a:cubicBezTo>
                  <a:cubicBezTo>
                    <a:pt x="1640020" y="1157257"/>
                    <a:pt x="1641003" y="1184787"/>
                    <a:pt x="1657718" y="1190686"/>
                  </a:cubicBezTo>
                  <a:cubicBezTo>
                    <a:pt x="1674433" y="1196585"/>
                    <a:pt x="1707863" y="1186753"/>
                    <a:pt x="1734410" y="1172988"/>
                  </a:cubicBezTo>
                  <a:cubicBezTo>
                    <a:pt x="1760957" y="1159223"/>
                    <a:pt x="1792420" y="1127759"/>
                    <a:pt x="1817001" y="1108095"/>
                  </a:cubicBezTo>
                  <a:cubicBezTo>
                    <a:pt x="1841582" y="1088431"/>
                    <a:pt x="1864196" y="1066800"/>
                    <a:pt x="1881894" y="1055001"/>
                  </a:cubicBezTo>
                  <a:cubicBezTo>
                    <a:pt x="1899592" y="1043202"/>
                    <a:pt x="1916307" y="1029437"/>
                    <a:pt x="1923189" y="1037303"/>
                  </a:cubicBezTo>
                  <a:cubicBezTo>
                    <a:pt x="1930071" y="1045169"/>
                    <a:pt x="1919256" y="1078599"/>
                    <a:pt x="1923189" y="1102196"/>
                  </a:cubicBezTo>
                  <a:cubicBezTo>
                    <a:pt x="1927122" y="1125793"/>
                    <a:pt x="1924173" y="1157256"/>
                    <a:pt x="1946787" y="1178887"/>
                  </a:cubicBezTo>
                  <a:cubicBezTo>
                    <a:pt x="1969401" y="1200518"/>
                    <a:pt x="2023479" y="1233948"/>
                    <a:pt x="2058875" y="1231982"/>
                  </a:cubicBezTo>
                  <a:cubicBezTo>
                    <a:pt x="2094271" y="1230016"/>
                    <a:pt x="2130651" y="1191670"/>
                    <a:pt x="2159164" y="1167089"/>
                  </a:cubicBezTo>
                  <a:cubicBezTo>
                    <a:pt x="2187677" y="1142508"/>
                    <a:pt x="2212258" y="1102196"/>
                    <a:pt x="2229956" y="1084498"/>
                  </a:cubicBezTo>
                  <a:cubicBezTo>
                    <a:pt x="2247654" y="1066800"/>
                    <a:pt x="2257486" y="1055984"/>
                    <a:pt x="2265352" y="1060900"/>
                  </a:cubicBezTo>
                  <a:cubicBezTo>
                    <a:pt x="2273218" y="1065816"/>
                    <a:pt x="2277151" y="1100230"/>
                    <a:pt x="2277151" y="1113995"/>
                  </a:cubicBezTo>
                  <a:cubicBezTo>
                    <a:pt x="2277151" y="1127760"/>
                    <a:pt x="2265352" y="1130709"/>
                    <a:pt x="2265352" y="1143491"/>
                  </a:cubicBezTo>
                  <a:cubicBezTo>
                    <a:pt x="2265352" y="1156273"/>
                    <a:pt x="2257487" y="1177904"/>
                    <a:pt x="2277151" y="1190686"/>
                  </a:cubicBezTo>
                  <a:cubicBezTo>
                    <a:pt x="2296815" y="1203468"/>
                    <a:pt x="2340077" y="1217233"/>
                    <a:pt x="2383339" y="1220183"/>
                  </a:cubicBezTo>
                  <a:cubicBezTo>
                    <a:pt x="2426601" y="1223133"/>
                    <a:pt x="2498376" y="1222149"/>
                    <a:pt x="2536722" y="1208384"/>
                  </a:cubicBezTo>
                  <a:cubicBezTo>
                    <a:pt x="2575068" y="1194619"/>
                    <a:pt x="2600632" y="1145458"/>
                    <a:pt x="2613414" y="1137592"/>
                  </a:cubicBezTo>
                  <a:cubicBezTo>
                    <a:pt x="2626196" y="1129726"/>
                    <a:pt x="2614397" y="1152340"/>
                    <a:pt x="2613414" y="1161189"/>
                  </a:cubicBezTo>
                  <a:cubicBezTo>
                    <a:pt x="2612431" y="1170038"/>
                    <a:pt x="2589817" y="1182820"/>
                    <a:pt x="2607515" y="1190686"/>
                  </a:cubicBezTo>
                  <a:cubicBezTo>
                    <a:pt x="2625213" y="1198552"/>
                    <a:pt x="2670441" y="1206418"/>
                    <a:pt x="2719602" y="1208384"/>
                  </a:cubicBezTo>
                  <a:cubicBezTo>
                    <a:pt x="2768763" y="1210350"/>
                    <a:pt x="2854304" y="1205435"/>
                    <a:pt x="2902482" y="1202485"/>
                  </a:cubicBezTo>
                  <a:cubicBezTo>
                    <a:pt x="2950660" y="1199535"/>
                    <a:pt x="2968359" y="1201501"/>
                    <a:pt x="3008671" y="1190686"/>
                  </a:cubicBezTo>
                  <a:cubicBezTo>
                    <a:pt x="3048983" y="1179871"/>
                    <a:pt x="3090279" y="1164139"/>
                    <a:pt x="3144356" y="1137592"/>
                  </a:cubicBezTo>
                  <a:cubicBezTo>
                    <a:pt x="3198433" y="1111045"/>
                    <a:pt x="3289873" y="1063850"/>
                    <a:pt x="3333135" y="1031404"/>
                  </a:cubicBezTo>
                  <a:cubicBezTo>
                    <a:pt x="3376397" y="998958"/>
                    <a:pt x="3388195" y="964544"/>
                    <a:pt x="3403927" y="942913"/>
                  </a:cubicBezTo>
                  <a:cubicBezTo>
                    <a:pt x="3419659" y="921282"/>
                    <a:pt x="3423592" y="911450"/>
                    <a:pt x="3427525" y="901618"/>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7" name="フリーフォーム 86"/>
            <p:cNvSpPr/>
            <p:nvPr/>
          </p:nvSpPr>
          <p:spPr>
            <a:xfrm>
              <a:off x="4603460" y="1816940"/>
              <a:ext cx="129720" cy="1051298"/>
            </a:xfrm>
            <a:custGeom>
              <a:avLst/>
              <a:gdLst>
                <a:gd name="connsiteX0" fmla="*/ 129786 w 129786"/>
                <a:gd name="connsiteY0" fmla="*/ 0 h 1050085"/>
                <a:gd name="connsiteX1" fmla="*/ 94390 w 129786"/>
                <a:gd name="connsiteY1" fmla="*/ 123886 h 1050085"/>
                <a:gd name="connsiteX2" fmla="*/ 82591 w 129786"/>
                <a:gd name="connsiteY2" fmla="*/ 235974 h 1050085"/>
                <a:gd name="connsiteX3" fmla="*/ 76692 w 129786"/>
                <a:gd name="connsiteY3" fmla="*/ 448351 h 1050085"/>
                <a:gd name="connsiteX4" fmla="*/ 82591 w 129786"/>
                <a:gd name="connsiteY4" fmla="*/ 595835 h 1050085"/>
                <a:gd name="connsiteX5" fmla="*/ 94390 w 129786"/>
                <a:gd name="connsiteY5" fmla="*/ 713822 h 1050085"/>
                <a:gd name="connsiteX6" fmla="*/ 94390 w 129786"/>
                <a:gd name="connsiteY6" fmla="*/ 772815 h 1050085"/>
                <a:gd name="connsiteX7" fmla="*/ 82591 w 129786"/>
                <a:gd name="connsiteY7" fmla="*/ 843608 h 1050085"/>
                <a:gd name="connsiteX8" fmla="*/ 64893 w 129786"/>
                <a:gd name="connsiteY8" fmla="*/ 890802 h 1050085"/>
                <a:gd name="connsiteX9" fmla="*/ 0 w 129786"/>
                <a:gd name="connsiteY9" fmla="*/ 1050085 h 105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86" h="1050085">
                  <a:moveTo>
                    <a:pt x="129786" y="0"/>
                  </a:moveTo>
                  <a:cubicBezTo>
                    <a:pt x="116021" y="42278"/>
                    <a:pt x="102256" y="84557"/>
                    <a:pt x="94390" y="123886"/>
                  </a:cubicBezTo>
                  <a:cubicBezTo>
                    <a:pt x="86524" y="163215"/>
                    <a:pt x="85541" y="181897"/>
                    <a:pt x="82591" y="235974"/>
                  </a:cubicBezTo>
                  <a:cubicBezTo>
                    <a:pt x="79641" y="290052"/>
                    <a:pt x="76692" y="388374"/>
                    <a:pt x="76692" y="448351"/>
                  </a:cubicBezTo>
                  <a:cubicBezTo>
                    <a:pt x="76692" y="508328"/>
                    <a:pt x="79641" y="551590"/>
                    <a:pt x="82591" y="595835"/>
                  </a:cubicBezTo>
                  <a:cubicBezTo>
                    <a:pt x="85541" y="640080"/>
                    <a:pt x="92424" y="684325"/>
                    <a:pt x="94390" y="713822"/>
                  </a:cubicBezTo>
                  <a:cubicBezTo>
                    <a:pt x="96356" y="743319"/>
                    <a:pt x="96357" y="751184"/>
                    <a:pt x="94390" y="772815"/>
                  </a:cubicBezTo>
                  <a:cubicBezTo>
                    <a:pt x="92424" y="794446"/>
                    <a:pt x="87507" y="823944"/>
                    <a:pt x="82591" y="843608"/>
                  </a:cubicBezTo>
                  <a:cubicBezTo>
                    <a:pt x="77675" y="863272"/>
                    <a:pt x="78658" y="856389"/>
                    <a:pt x="64893" y="890802"/>
                  </a:cubicBezTo>
                  <a:cubicBezTo>
                    <a:pt x="51128" y="925215"/>
                    <a:pt x="25564" y="987650"/>
                    <a:pt x="0" y="1050085"/>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8" name="フリーフォーム 87"/>
            <p:cNvSpPr/>
            <p:nvPr/>
          </p:nvSpPr>
          <p:spPr>
            <a:xfrm>
              <a:off x="4258734" y="1746833"/>
              <a:ext cx="59219" cy="1019354"/>
            </a:xfrm>
            <a:custGeom>
              <a:avLst/>
              <a:gdLst>
                <a:gd name="connsiteX0" fmla="*/ 7865 w 60959"/>
                <a:gd name="connsiteY0" fmla="*/ 1020588 h 1020588"/>
                <a:gd name="connsiteX1" fmla="*/ 37362 w 60959"/>
                <a:gd name="connsiteY1" fmla="*/ 961594 h 1020588"/>
                <a:gd name="connsiteX2" fmla="*/ 49160 w 60959"/>
                <a:gd name="connsiteY2" fmla="*/ 884903 h 1020588"/>
                <a:gd name="connsiteX3" fmla="*/ 55060 w 60959"/>
                <a:gd name="connsiteY3" fmla="*/ 843607 h 1020588"/>
                <a:gd name="connsiteX4" fmla="*/ 43261 w 60959"/>
                <a:gd name="connsiteY4" fmla="*/ 690224 h 1020588"/>
                <a:gd name="connsiteX5" fmla="*/ 19664 w 60959"/>
                <a:gd name="connsiteY5" fmla="*/ 525042 h 1020588"/>
                <a:gd name="connsiteX6" fmla="*/ 7865 w 60959"/>
                <a:gd name="connsiteY6" fmla="*/ 359860 h 1020588"/>
                <a:gd name="connsiteX7" fmla="*/ 1966 w 60959"/>
                <a:gd name="connsiteY7" fmla="*/ 206477 h 1020588"/>
                <a:gd name="connsiteX8" fmla="*/ 19664 w 60959"/>
                <a:gd name="connsiteY8" fmla="*/ 76691 h 1020588"/>
                <a:gd name="connsiteX9" fmla="*/ 60959 w 60959"/>
                <a:gd name="connsiteY9" fmla="*/ 0 h 102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59" h="1020588">
                  <a:moveTo>
                    <a:pt x="7865" y="1020588"/>
                  </a:moveTo>
                  <a:cubicBezTo>
                    <a:pt x="19172" y="1002398"/>
                    <a:pt x="30479" y="984208"/>
                    <a:pt x="37362" y="961594"/>
                  </a:cubicBezTo>
                  <a:cubicBezTo>
                    <a:pt x="44245" y="938980"/>
                    <a:pt x="46210" y="904567"/>
                    <a:pt x="49160" y="884903"/>
                  </a:cubicBezTo>
                  <a:cubicBezTo>
                    <a:pt x="52110" y="865239"/>
                    <a:pt x="56043" y="876053"/>
                    <a:pt x="55060" y="843607"/>
                  </a:cubicBezTo>
                  <a:cubicBezTo>
                    <a:pt x="54077" y="811161"/>
                    <a:pt x="49160" y="743318"/>
                    <a:pt x="43261" y="690224"/>
                  </a:cubicBezTo>
                  <a:cubicBezTo>
                    <a:pt x="37362" y="637130"/>
                    <a:pt x="25563" y="580103"/>
                    <a:pt x="19664" y="525042"/>
                  </a:cubicBezTo>
                  <a:cubicBezTo>
                    <a:pt x="13765" y="469981"/>
                    <a:pt x="10815" y="412954"/>
                    <a:pt x="7865" y="359860"/>
                  </a:cubicBezTo>
                  <a:cubicBezTo>
                    <a:pt x="4915" y="306766"/>
                    <a:pt x="0" y="253672"/>
                    <a:pt x="1966" y="206477"/>
                  </a:cubicBezTo>
                  <a:cubicBezTo>
                    <a:pt x="3933" y="159282"/>
                    <a:pt x="9832" y="111104"/>
                    <a:pt x="19664" y="76691"/>
                  </a:cubicBezTo>
                  <a:cubicBezTo>
                    <a:pt x="29496" y="42278"/>
                    <a:pt x="45227" y="21139"/>
                    <a:pt x="60959"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9" name="フリーフォーム 88"/>
            <p:cNvSpPr/>
            <p:nvPr/>
          </p:nvSpPr>
          <p:spPr>
            <a:xfrm>
              <a:off x="3881381" y="1741914"/>
              <a:ext cx="59221" cy="984504"/>
            </a:xfrm>
            <a:custGeom>
              <a:avLst/>
              <a:gdLst>
                <a:gd name="connsiteX0" fmla="*/ 30480 w 59976"/>
                <a:gd name="connsiteY0" fmla="*/ 985193 h 985193"/>
                <a:gd name="connsiteX1" fmla="*/ 48178 w 59976"/>
                <a:gd name="connsiteY1" fmla="*/ 926199 h 985193"/>
                <a:gd name="connsiteX2" fmla="*/ 54077 w 59976"/>
                <a:gd name="connsiteY2" fmla="*/ 849507 h 985193"/>
                <a:gd name="connsiteX3" fmla="*/ 42278 w 59976"/>
                <a:gd name="connsiteY3" fmla="*/ 684325 h 985193"/>
                <a:gd name="connsiteX4" fmla="*/ 6882 w 59976"/>
                <a:gd name="connsiteY4" fmla="*/ 495546 h 985193"/>
                <a:gd name="connsiteX5" fmla="*/ 983 w 59976"/>
                <a:gd name="connsiteY5" fmla="*/ 371660 h 985193"/>
                <a:gd name="connsiteX6" fmla="*/ 6882 w 59976"/>
                <a:gd name="connsiteY6" fmla="*/ 153383 h 985193"/>
                <a:gd name="connsiteX7" fmla="*/ 30480 w 59976"/>
                <a:gd name="connsiteY7" fmla="*/ 53094 h 985193"/>
                <a:gd name="connsiteX8" fmla="*/ 59976 w 59976"/>
                <a:gd name="connsiteY8" fmla="*/ 0 h 98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76" h="985193">
                  <a:moveTo>
                    <a:pt x="30480" y="985193"/>
                  </a:moveTo>
                  <a:cubicBezTo>
                    <a:pt x="37362" y="967003"/>
                    <a:pt x="44245" y="948813"/>
                    <a:pt x="48178" y="926199"/>
                  </a:cubicBezTo>
                  <a:cubicBezTo>
                    <a:pt x="52111" y="903585"/>
                    <a:pt x="55060" y="889819"/>
                    <a:pt x="54077" y="849507"/>
                  </a:cubicBezTo>
                  <a:cubicBezTo>
                    <a:pt x="53094" y="809195"/>
                    <a:pt x="50144" y="743319"/>
                    <a:pt x="42278" y="684325"/>
                  </a:cubicBezTo>
                  <a:cubicBezTo>
                    <a:pt x="34412" y="625332"/>
                    <a:pt x="13764" y="547657"/>
                    <a:pt x="6882" y="495546"/>
                  </a:cubicBezTo>
                  <a:cubicBezTo>
                    <a:pt x="0" y="443435"/>
                    <a:pt x="983" y="428687"/>
                    <a:pt x="983" y="371660"/>
                  </a:cubicBezTo>
                  <a:cubicBezTo>
                    <a:pt x="983" y="314633"/>
                    <a:pt x="1966" y="206477"/>
                    <a:pt x="6882" y="153383"/>
                  </a:cubicBezTo>
                  <a:cubicBezTo>
                    <a:pt x="11798" y="100289"/>
                    <a:pt x="21631" y="78658"/>
                    <a:pt x="30480" y="53094"/>
                  </a:cubicBezTo>
                  <a:cubicBezTo>
                    <a:pt x="39329" y="27530"/>
                    <a:pt x="49652" y="13765"/>
                    <a:pt x="59976"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0" name="フリーフォーム 89"/>
            <p:cNvSpPr/>
            <p:nvPr/>
          </p:nvSpPr>
          <p:spPr>
            <a:xfrm>
              <a:off x="3552981" y="1753416"/>
              <a:ext cx="64861" cy="1025162"/>
            </a:xfrm>
            <a:custGeom>
              <a:avLst/>
              <a:gdLst>
                <a:gd name="connsiteX0" fmla="*/ 63910 w 64893"/>
                <a:gd name="connsiteY0" fmla="*/ 1026488 h 1026488"/>
                <a:gd name="connsiteX1" fmla="*/ 63910 w 64893"/>
                <a:gd name="connsiteY1" fmla="*/ 937997 h 1026488"/>
                <a:gd name="connsiteX2" fmla="*/ 58011 w 64893"/>
                <a:gd name="connsiteY2" fmla="*/ 873104 h 1026488"/>
                <a:gd name="connsiteX3" fmla="*/ 58011 w 64893"/>
                <a:gd name="connsiteY3" fmla="*/ 696124 h 1026488"/>
                <a:gd name="connsiteX4" fmla="*/ 46212 w 64893"/>
                <a:gd name="connsiteY4" fmla="*/ 554539 h 1026488"/>
                <a:gd name="connsiteX5" fmla="*/ 22614 w 64893"/>
                <a:gd name="connsiteY5" fmla="*/ 383458 h 1026488"/>
                <a:gd name="connsiteX6" fmla="*/ 4916 w 64893"/>
                <a:gd name="connsiteY6" fmla="*/ 212377 h 1026488"/>
                <a:gd name="connsiteX7" fmla="*/ 52111 w 64893"/>
                <a:gd name="connsiteY7" fmla="*/ 0 h 10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93" h="1026488">
                  <a:moveTo>
                    <a:pt x="63910" y="1026488"/>
                  </a:moveTo>
                  <a:cubicBezTo>
                    <a:pt x="63910" y="994533"/>
                    <a:pt x="64893" y="963561"/>
                    <a:pt x="63910" y="937997"/>
                  </a:cubicBezTo>
                  <a:cubicBezTo>
                    <a:pt x="62927" y="912433"/>
                    <a:pt x="58994" y="913416"/>
                    <a:pt x="58011" y="873104"/>
                  </a:cubicBezTo>
                  <a:cubicBezTo>
                    <a:pt x="57028" y="832792"/>
                    <a:pt x="59977" y="749218"/>
                    <a:pt x="58011" y="696124"/>
                  </a:cubicBezTo>
                  <a:cubicBezTo>
                    <a:pt x="56045" y="643030"/>
                    <a:pt x="52112" y="606650"/>
                    <a:pt x="46212" y="554539"/>
                  </a:cubicBezTo>
                  <a:cubicBezTo>
                    <a:pt x="40313" y="502428"/>
                    <a:pt x="29497" y="440485"/>
                    <a:pt x="22614" y="383458"/>
                  </a:cubicBezTo>
                  <a:cubicBezTo>
                    <a:pt x="15731" y="326431"/>
                    <a:pt x="0" y="276287"/>
                    <a:pt x="4916" y="212377"/>
                  </a:cubicBezTo>
                  <a:cubicBezTo>
                    <a:pt x="9832" y="148467"/>
                    <a:pt x="30971" y="74233"/>
                    <a:pt x="52111"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1" name="フリーフォーム 90"/>
            <p:cNvSpPr/>
            <p:nvPr/>
          </p:nvSpPr>
          <p:spPr>
            <a:xfrm>
              <a:off x="3186902" y="1824514"/>
              <a:ext cx="84600" cy="955461"/>
            </a:xfrm>
            <a:custGeom>
              <a:avLst/>
              <a:gdLst>
                <a:gd name="connsiteX0" fmla="*/ 82591 w 82591"/>
                <a:gd name="connsiteY0" fmla="*/ 955696 h 955696"/>
                <a:gd name="connsiteX1" fmla="*/ 58994 w 82591"/>
                <a:gd name="connsiteY1" fmla="*/ 784614 h 955696"/>
                <a:gd name="connsiteX2" fmla="*/ 64893 w 82591"/>
                <a:gd name="connsiteY2" fmla="*/ 666627 h 955696"/>
                <a:gd name="connsiteX3" fmla="*/ 23597 w 82591"/>
                <a:gd name="connsiteY3" fmla="*/ 442452 h 955696"/>
                <a:gd name="connsiteX4" fmla="*/ 0 w 82591"/>
                <a:gd name="connsiteY4" fmla="*/ 259572 h 955696"/>
                <a:gd name="connsiteX5" fmla="*/ 23597 w 82591"/>
                <a:gd name="connsiteY5" fmla="*/ 0 h 95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91" h="955696">
                  <a:moveTo>
                    <a:pt x="82591" y="955696"/>
                  </a:moveTo>
                  <a:cubicBezTo>
                    <a:pt x="72267" y="894244"/>
                    <a:pt x="61944" y="832792"/>
                    <a:pt x="58994" y="784614"/>
                  </a:cubicBezTo>
                  <a:cubicBezTo>
                    <a:pt x="56044" y="736436"/>
                    <a:pt x="70792" y="723654"/>
                    <a:pt x="64893" y="666627"/>
                  </a:cubicBezTo>
                  <a:cubicBezTo>
                    <a:pt x="58994" y="609600"/>
                    <a:pt x="34413" y="510295"/>
                    <a:pt x="23597" y="442452"/>
                  </a:cubicBezTo>
                  <a:cubicBezTo>
                    <a:pt x="12781" y="374609"/>
                    <a:pt x="0" y="333314"/>
                    <a:pt x="0" y="259572"/>
                  </a:cubicBezTo>
                  <a:cubicBezTo>
                    <a:pt x="0" y="185830"/>
                    <a:pt x="11798" y="92915"/>
                    <a:pt x="23597"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2" name="フリーフォーム 91"/>
            <p:cNvSpPr/>
            <p:nvPr/>
          </p:nvSpPr>
          <p:spPr>
            <a:xfrm>
              <a:off x="2785332" y="1897059"/>
              <a:ext cx="90240" cy="1144231"/>
            </a:xfrm>
            <a:custGeom>
              <a:avLst/>
              <a:gdLst>
                <a:gd name="connsiteX0" fmla="*/ 88490 w 88490"/>
                <a:gd name="connsiteY0" fmla="*/ 1144475 h 1144475"/>
                <a:gd name="connsiteX1" fmla="*/ 82591 w 88490"/>
                <a:gd name="connsiteY1" fmla="*/ 1050086 h 1144475"/>
                <a:gd name="connsiteX2" fmla="*/ 82591 w 88490"/>
                <a:gd name="connsiteY2" fmla="*/ 961595 h 1144475"/>
                <a:gd name="connsiteX3" fmla="*/ 58993 w 88490"/>
                <a:gd name="connsiteY3" fmla="*/ 825910 h 1144475"/>
                <a:gd name="connsiteX4" fmla="*/ 58993 w 88490"/>
                <a:gd name="connsiteY4" fmla="*/ 696124 h 1144475"/>
                <a:gd name="connsiteX5" fmla="*/ 53094 w 88490"/>
                <a:gd name="connsiteY5" fmla="*/ 572238 h 1144475"/>
                <a:gd name="connsiteX6" fmla="*/ 29497 w 88490"/>
                <a:gd name="connsiteY6" fmla="*/ 377559 h 1144475"/>
                <a:gd name="connsiteX7" fmla="*/ 11799 w 88490"/>
                <a:gd name="connsiteY7" fmla="*/ 135686 h 1144475"/>
                <a:gd name="connsiteX8" fmla="*/ 0 w 88490"/>
                <a:gd name="connsiteY8" fmla="*/ 0 h 11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90" h="1144475">
                  <a:moveTo>
                    <a:pt x="88490" y="1144475"/>
                  </a:moveTo>
                  <a:cubicBezTo>
                    <a:pt x="86032" y="1112520"/>
                    <a:pt x="83574" y="1080566"/>
                    <a:pt x="82591" y="1050086"/>
                  </a:cubicBezTo>
                  <a:cubicBezTo>
                    <a:pt x="81608" y="1019606"/>
                    <a:pt x="86524" y="998958"/>
                    <a:pt x="82591" y="961595"/>
                  </a:cubicBezTo>
                  <a:cubicBezTo>
                    <a:pt x="78658" y="924232"/>
                    <a:pt x="62926" y="870155"/>
                    <a:pt x="58993" y="825910"/>
                  </a:cubicBezTo>
                  <a:cubicBezTo>
                    <a:pt x="55060" y="781665"/>
                    <a:pt x="59976" y="738403"/>
                    <a:pt x="58993" y="696124"/>
                  </a:cubicBezTo>
                  <a:cubicBezTo>
                    <a:pt x="58010" y="653845"/>
                    <a:pt x="58010" y="625332"/>
                    <a:pt x="53094" y="572238"/>
                  </a:cubicBezTo>
                  <a:cubicBezTo>
                    <a:pt x="48178" y="519144"/>
                    <a:pt x="36379" y="450318"/>
                    <a:pt x="29497" y="377559"/>
                  </a:cubicBezTo>
                  <a:cubicBezTo>
                    <a:pt x="22615" y="304800"/>
                    <a:pt x="16715" y="198612"/>
                    <a:pt x="11799" y="135686"/>
                  </a:cubicBezTo>
                  <a:cubicBezTo>
                    <a:pt x="6883" y="72760"/>
                    <a:pt x="3441" y="36380"/>
                    <a:pt x="0"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3" name="フリーフォーム 92"/>
            <p:cNvSpPr/>
            <p:nvPr/>
          </p:nvSpPr>
          <p:spPr>
            <a:xfrm>
              <a:off x="2425288" y="2067209"/>
              <a:ext cx="64861" cy="1001929"/>
            </a:xfrm>
            <a:custGeom>
              <a:avLst/>
              <a:gdLst>
                <a:gd name="connsiteX0" fmla="*/ 0 w 64893"/>
                <a:gd name="connsiteY0" fmla="*/ 1002890 h 1002890"/>
                <a:gd name="connsiteX1" fmla="*/ 5900 w 64893"/>
                <a:gd name="connsiteY1" fmla="*/ 920299 h 1002890"/>
                <a:gd name="connsiteX2" fmla="*/ 17698 w 64893"/>
                <a:gd name="connsiteY2" fmla="*/ 820010 h 1002890"/>
                <a:gd name="connsiteX3" fmla="*/ 5900 w 64893"/>
                <a:gd name="connsiteY3" fmla="*/ 625331 h 1002890"/>
                <a:gd name="connsiteX4" fmla="*/ 11799 w 64893"/>
                <a:gd name="connsiteY4" fmla="*/ 560438 h 1002890"/>
                <a:gd name="connsiteX5" fmla="*/ 41296 w 64893"/>
                <a:gd name="connsiteY5" fmla="*/ 418854 h 1002890"/>
                <a:gd name="connsiteX6" fmla="*/ 41296 w 64893"/>
                <a:gd name="connsiteY6" fmla="*/ 218276 h 1002890"/>
                <a:gd name="connsiteX7" fmla="*/ 47195 w 64893"/>
                <a:gd name="connsiteY7" fmla="*/ 117987 h 1002890"/>
                <a:gd name="connsiteX8" fmla="*/ 58994 w 64893"/>
                <a:gd name="connsiteY8" fmla="*/ 35396 h 1002890"/>
                <a:gd name="connsiteX9" fmla="*/ 64893 w 64893"/>
                <a:gd name="connsiteY9" fmla="*/ 0 h 10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893" h="1002890">
                  <a:moveTo>
                    <a:pt x="0" y="1002890"/>
                  </a:moveTo>
                  <a:cubicBezTo>
                    <a:pt x="1475" y="976834"/>
                    <a:pt x="2950" y="950779"/>
                    <a:pt x="5900" y="920299"/>
                  </a:cubicBezTo>
                  <a:cubicBezTo>
                    <a:pt x="8850" y="889819"/>
                    <a:pt x="17698" y="869171"/>
                    <a:pt x="17698" y="820010"/>
                  </a:cubicBezTo>
                  <a:cubicBezTo>
                    <a:pt x="17698" y="770849"/>
                    <a:pt x="6883" y="668593"/>
                    <a:pt x="5900" y="625331"/>
                  </a:cubicBezTo>
                  <a:cubicBezTo>
                    <a:pt x="4917" y="582069"/>
                    <a:pt x="5900" y="594851"/>
                    <a:pt x="11799" y="560438"/>
                  </a:cubicBezTo>
                  <a:cubicBezTo>
                    <a:pt x="17698" y="526025"/>
                    <a:pt x="36380" y="475881"/>
                    <a:pt x="41296" y="418854"/>
                  </a:cubicBezTo>
                  <a:cubicBezTo>
                    <a:pt x="46212" y="361827"/>
                    <a:pt x="40313" y="268421"/>
                    <a:pt x="41296" y="218276"/>
                  </a:cubicBezTo>
                  <a:cubicBezTo>
                    <a:pt x="42279" y="168132"/>
                    <a:pt x="44245" y="148467"/>
                    <a:pt x="47195" y="117987"/>
                  </a:cubicBezTo>
                  <a:cubicBezTo>
                    <a:pt x="50145" y="87507"/>
                    <a:pt x="56044" y="55060"/>
                    <a:pt x="58994" y="35396"/>
                  </a:cubicBezTo>
                  <a:cubicBezTo>
                    <a:pt x="61944" y="15732"/>
                    <a:pt x="63418" y="7866"/>
                    <a:pt x="6489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4" name="フリーフォーム 93"/>
            <p:cNvSpPr/>
            <p:nvPr/>
          </p:nvSpPr>
          <p:spPr>
            <a:xfrm>
              <a:off x="2349132" y="2212928"/>
              <a:ext cx="90240" cy="377538"/>
            </a:xfrm>
            <a:custGeom>
              <a:avLst/>
              <a:gdLst>
                <a:gd name="connsiteX0" fmla="*/ 88490 w 88490"/>
                <a:gd name="connsiteY0" fmla="*/ 377558 h 377558"/>
                <a:gd name="connsiteX1" fmla="*/ 35396 w 88490"/>
                <a:gd name="connsiteY1" fmla="*/ 289068 h 377558"/>
                <a:gd name="connsiteX2" fmla="*/ 11798 w 88490"/>
                <a:gd name="connsiteY2" fmla="*/ 212376 h 377558"/>
                <a:gd name="connsiteX3" fmla="*/ 11798 w 88490"/>
                <a:gd name="connsiteY3" fmla="*/ 47194 h 377558"/>
                <a:gd name="connsiteX4" fmla="*/ 0 w 88490"/>
                <a:gd name="connsiteY4" fmla="*/ 0 h 3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90" h="377558">
                  <a:moveTo>
                    <a:pt x="88490" y="377558"/>
                  </a:moveTo>
                  <a:cubicBezTo>
                    <a:pt x="68334" y="347078"/>
                    <a:pt x="48178" y="316598"/>
                    <a:pt x="35396" y="289068"/>
                  </a:cubicBezTo>
                  <a:cubicBezTo>
                    <a:pt x="22614" y="261538"/>
                    <a:pt x="15731" y="252688"/>
                    <a:pt x="11798" y="212376"/>
                  </a:cubicBezTo>
                  <a:cubicBezTo>
                    <a:pt x="7865" y="172064"/>
                    <a:pt x="13764" y="82590"/>
                    <a:pt x="11798" y="47194"/>
                  </a:cubicBezTo>
                  <a:cubicBezTo>
                    <a:pt x="9832" y="11798"/>
                    <a:pt x="4916" y="5899"/>
                    <a:pt x="0"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5" name="フリーフォーム 94"/>
            <p:cNvSpPr/>
            <p:nvPr/>
          </p:nvSpPr>
          <p:spPr>
            <a:xfrm>
              <a:off x="2247973" y="2331446"/>
              <a:ext cx="177659" cy="365922"/>
            </a:xfrm>
            <a:custGeom>
              <a:avLst/>
              <a:gdLst>
                <a:gd name="connsiteX0" fmla="*/ 176980 w 176980"/>
                <a:gd name="connsiteY0" fmla="*/ 365760 h 365760"/>
                <a:gd name="connsiteX1" fmla="*/ 94389 w 176980"/>
                <a:gd name="connsiteY1" fmla="*/ 300867 h 365760"/>
                <a:gd name="connsiteX2" fmla="*/ 58993 w 176980"/>
                <a:gd name="connsiteY2" fmla="*/ 182880 h 365760"/>
                <a:gd name="connsiteX3" fmla="*/ 35396 w 176980"/>
                <a:gd name="connsiteY3" fmla="*/ 76691 h 365760"/>
                <a:gd name="connsiteX4" fmla="*/ 0 w 176980"/>
                <a:gd name="connsiteY4" fmla="*/ 0 h 36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80" h="365760">
                  <a:moveTo>
                    <a:pt x="176980" y="365760"/>
                  </a:moveTo>
                  <a:cubicBezTo>
                    <a:pt x="145517" y="348553"/>
                    <a:pt x="114054" y="331347"/>
                    <a:pt x="94389" y="300867"/>
                  </a:cubicBezTo>
                  <a:cubicBezTo>
                    <a:pt x="74724" y="270387"/>
                    <a:pt x="68825" y="220243"/>
                    <a:pt x="58993" y="182880"/>
                  </a:cubicBezTo>
                  <a:cubicBezTo>
                    <a:pt x="49161" y="145517"/>
                    <a:pt x="45228" y="107171"/>
                    <a:pt x="35396" y="76691"/>
                  </a:cubicBezTo>
                  <a:cubicBezTo>
                    <a:pt x="25564" y="46211"/>
                    <a:pt x="0" y="0"/>
                    <a:pt x="0"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6" name="フリーフォーム 95"/>
            <p:cNvSpPr/>
            <p:nvPr/>
          </p:nvSpPr>
          <p:spPr>
            <a:xfrm>
              <a:off x="2178999" y="2413659"/>
              <a:ext cx="84600" cy="621486"/>
            </a:xfrm>
            <a:custGeom>
              <a:avLst/>
              <a:gdLst>
                <a:gd name="connsiteX0" fmla="*/ 0 w 85541"/>
                <a:gd name="connsiteY0" fmla="*/ 619432 h 619432"/>
                <a:gd name="connsiteX1" fmla="*/ 35397 w 85541"/>
                <a:gd name="connsiteY1" fmla="*/ 536841 h 619432"/>
                <a:gd name="connsiteX2" fmla="*/ 82591 w 85541"/>
                <a:gd name="connsiteY2" fmla="*/ 353961 h 619432"/>
                <a:gd name="connsiteX3" fmla="*/ 53095 w 85541"/>
                <a:gd name="connsiteY3" fmla="*/ 230075 h 619432"/>
                <a:gd name="connsiteX4" fmla="*/ 35397 w 85541"/>
                <a:gd name="connsiteY4" fmla="*/ 106188 h 619432"/>
                <a:gd name="connsiteX5" fmla="*/ 11799 w 85541"/>
                <a:gd name="connsiteY5" fmla="*/ 0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41" h="619432">
                  <a:moveTo>
                    <a:pt x="0" y="619432"/>
                  </a:moveTo>
                  <a:cubicBezTo>
                    <a:pt x="10816" y="600259"/>
                    <a:pt x="21632" y="581086"/>
                    <a:pt x="35397" y="536841"/>
                  </a:cubicBezTo>
                  <a:cubicBezTo>
                    <a:pt x="49162" y="492596"/>
                    <a:pt x="79641" y="405089"/>
                    <a:pt x="82591" y="353961"/>
                  </a:cubicBezTo>
                  <a:cubicBezTo>
                    <a:pt x="85541" y="302833"/>
                    <a:pt x="60961" y="271371"/>
                    <a:pt x="53095" y="230075"/>
                  </a:cubicBezTo>
                  <a:cubicBezTo>
                    <a:pt x="45229" y="188780"/>
                    <a:pt x="42280" y="144534"/>
                    <a:pt x="35397" y="106188"/>
                  </a:cubicBezTo>
                  <a:cubicBezTo>
                    <a:pt x="28514" y="67842"/>
                    <a:pt x="20156" y="33921"/>
                    <a:pt x="11799"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7" name="フリーフォーム 96"/>
            <p:cNvSpPr/>
            <p:nvPr/>
          </p:nvSpPr>
          <p:spPr>
            <a:xfrm>
              <a:off x="2087813" y="2524359"/>
              <a:ext cx="59221" cy="484992"/>
            </a:xfrm>
            <a:custGeom>
              <a:avLst/>
              <a:gdLst>
                <a:gd name="connsiteX0" fmla="*/ 11799 w 58994"/>
                <a:gd name="connsiteY0" fmla="*/ 0 h 483748"/>
                <a:gd name="connsiteX1" fmla="*/ 47195 w 58994"/>
                <a:gd name="connsiteY1" fmla="*/ 100289 h 483748"/>
                <a:gd name="connsiteX2" fmla="*/ 58994 w 58994"/>
                <a:gd name="connsiteY2" fmla="*/ 194679 h 483748"/>
                <a:gd name="connsiteX3" fmla="*/ 47195 w 58994"/>
                <a:gd name="connsiteY3" fmla="*/ 300868 h 483748"/>
                <a:gd name="connsiteX4" fmla="*/ 11799 w 58994"/>
                <a:gd name="connsiteY4" fmla="*/ 418855 h 483748"/>
                <a:gd name="connsiteX5" fmla="*/ 0 w 58994"/>
                <a:gd name="connsiteY5" fmla="*/ 483748 h 48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94" h="483748">
                  <a:moveTo>
                    <a:pt x="11799" y="0"/>
                  </a:moveTo>
                  <a:cubicBezTo>
                    <a:pt x="25564" y="33921"/>
                    <a:pt x="39329" y="67843"/>
                    <a:pt x="47195" y="100289"/>
                  </a:cubicBezTo>
                  <a:cubicBezTo>
                    <a:pt x="55061" y="132735"/>
                    <a:pt x="58994" y="161249"/>
                    <a:pt x="58994" y="194679"/>
                  </a:cubicBezTo>
                  <a:cubicBezTo>
                    <a:pt x="58994" y="228109"/>
                    <a:pt x="55061" y="263505"/>
                    <a:pt x="47195" y="300868"/>
                  </a:cubicBezTo>
                  <a:cubicBezTo>
                    <a:pt x="39329" y="338231"/>
                    <a:pt x="19665" y="388375"/>
                    <a:pt x="11799" y="418855"/>
                  </a:cubicBezTo>
                  <a:cubicBezTo>
                    <a:pt x="3933" y="449335"/>
                    <a:pt x="1966" y="466541"/>
                    <a:pt x="0" y="483748"/>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8" name="フリーフォーム 97"/>
            <p:cNvSpPr/>
            <p:nvPr/>
          </p:nvSpPr>
          <p:spPr>
            <a:xfrm>
              <a:off x="2299302" y="3097991"/>
              <a:ext cx="301740" cy="162632"/>
            </a:xfrm>
            <a:custGeom>
              <a:avLst/>
              <a:gdLst>
                <a:gd name="connsiteX0" fmla="*/ 190745 w 302833"/>
                <a:gd name="connsiteY0" fmla="*/ 0 h 163215"/>
                <a:gd name="connsiteX1" fmla="*/ 125852 w 302833"/>
                <a:gd name="connsiteY1" fmla="*/ 64893 h 163215"/>
                <a:gd name="connsiteX2" fmla="*/ 66859 w 302833"/>
                <a:gd name="connsiteY2" fmla="*/ 123886 h 163215"/>
                <a:gd name="connsiteX3" fmla="*/ 1966 w 302833"/>
                <a:gd name="connsiteY3" fmla="*/ 159282 h 163215"/>
                <a:gd name="connsiteX4" fmla="*/ 78657 w 302833"/>
                <a:gd name="connsiteY4" fmla="*/ 147484 h 163215"/>
                <a:gd name="connsiteX5" fmla="*/ 173047 w 302833"/>
                <a:gd name="connsiteY5" fmla="*/ 82591 h 163215"/>
                <a:gd name="connsiteX6" fmla="*/ 232041 w 302833"/>
                <a:gd name="connsiteY6" fmla="*/ 58993 h 163215"/>
                <a:gd name="connsiteX7" fmla="*/ 302833 w 302833"/>
                <a:gd name="connsiteY7" fmla="*/ 5899 h 16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33" h="163215">
                  <a:moveTo>
                    <a:pt x="190745" y="0"/>
                  </a:moveTo>
                  <a:lnTo>
                    <a:pt x="125852" y="64893"/>
                  </a:lnTo>
                  <a:cubicBezTo>
                    <a:pt x="105204" y="85541"/>
                    <a:pt x="87507" y="108154"/>
                    <a:pt x="66859" y="123886"/>
                  </a:cubicBezTo>
                  <a:cubicBezTo>
                    <a:pt x="46211" y="139618"/>
                    <a:pt x="0" y="155349"/>
                    <a:pt x="1966" y="159282"/>
                  </a:cubicBezTo>
                  <a:cubicBezTo>
                    <a:pt x="3932" y="163215"/>
                    <a:pt x="50144" y="160266"/>
                    <a:pt x="78657" y="147484"/>
                  </a:cubicBezTo>
                  <a:cubicBezTo>
                    <a:pt x="107170" y="134702"/>
                    <a:pt x="147483" y="97340"/>
                    <a:pt x="173047" y="82591"/>
                  </a:cubicBezTo>
                  <a:cubicBezTo>
                    <a:pt x="198611" y="67843"/>
                    <a:pt x="210410" y="71775"/>
                    <a:pt x="232041" y="58993"/>
                  </a:cubicBezTo>
                  <a:cubicBezTo>
                    <a:pt x="253672" y="46211"/>
                    <a:pt x="278252" y="26055"/>
                    <a:pt x="302833" y="589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9" name="フリーフォーム 98"/>
            <p:cNvSpPr/>
            <p:nvPr/>
          </p:nvSpPr>
          <p:spPr>
            <a:xfrm>
              <a:off x="2676155" y="3068053"/>
              <a:ext cx="287639" cy="180057"/>
            </a:xfrm>
            <a:custGeom>
              <a:avLst/>
              <a:gdLst>
                <a:gd name="connsiteX0" fmla="*/ 163215 w 287102"/>
                <a:gd name="connsiteY0" fmla="*/ 0 h 180914"/>
                <a:gd name="connsiteX1" fmla="*/ 127819 w 287102"/>
                <a:gd name="connsiteY1" fmla="*/ 64893 h 180914"/>
                <a:gd name="connsiteX2" fmla="*/ 51127 w 287102"/>
                <a:gd name="connsiteY2" fmla="*/ 129786 h 180914"/>
                <a:gd name="connsiteX3" fmla="*/ 3933 w 287102"/>
                <a:gd name="connsiteY3" fmla="*/ 176981 h 180914"/>
                <a:gd name="connsiteX4" fmla="*/ 74725 w 287102"/>
                <a:gd name="connsiteY4" fmla="*/ 153383 h 180914"/>
                <a:gd name="connsiteX5" fmla="*/ 175014 w 287102"/>
                <a:gd name="connsiteY5" fmla="*/ 82591 h 180914"/>
                <a:gd name="connsiteX6" fmla="*/ 245806 w 287102"/>
                <a:gd name="connsiteY6" fmla="*/ 53094 h 180914"/>
                <a:gd name="connsiteX7" fmla="*/ 287102 w 287102"/>
                <a:gd name="connsiteY7" fmla="*/ 11799 h 180914"/>
                <a:gd name="connsiteX8" fmla="*/ 287102 w 287102"/>
                <a:gd name="connsiteY8" fmla="*/ 11799 h 180914"/>
                <a:gd name="connsiteX9" fmla="*/ 287102 w 287102"/>
                <a:gd name="connsiteY9" fmla="*/ 11799 h 18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102" h="180914">
                  <a:moveTo>
                    <a:pt x="163215" y="0"/>
                  </a:moveTo>
                  <a:cubicBezTo>
                    <a:pt x="154857" y="21631"/>
                    <a:pt x="146500" y="43262"/>
                    <a:pt x="127819" y="64893"/>
                  </a:cubicBezTo>
                  <a:cubicBezTo>
                    <a:pt x="109138" y="86524"/>
                    <a:pt x="71775" y="111105"/>
                    <a:pt x="51127" y="129786"/>
                  </a:cubicBezTo>
                  <a:cubicBezTo>
                    <a:pt x="30479" y="148467"/>
                    <a:pt x="0" y="173048"/>
                    <a:pt x="3933" y="176981"/>
                  </a:cubicBezTo>
                  <a:cubicBezTo>
                    <a:pt x="7866" y="180914"/>
                    <a:pt x="46212" y="169115"/>
                    <a:pt x="74725" y="153383"/>
                  </a:cubicBezTo>
                  <a:cubicBezTo>
                    <a:pt x="103238" y="137651"/>
                    <a:pt x="146501" y="99306"/>
                    <a:pt x="175014" y="82591"/>
                  </a:cubicBezTo>
                  <a:cubicBezTo>
                    <a:pt x="203527" y="65876"/>
                    <a:pt x="227125" y="64893"/>
                    <a:pt x="245806" y="53094"/>
                  </a:cubicBezTo>
                  <a:cubicBezTo>
                    <a:pt x="264487" y="41295"/>
                    <a:pt x="287102" y="11799"/>
                    <a:pt x="287102" y="11799"/>
                  </a:cubicBezTo>
                  <a:lnTo>
                    <a:pt x="287102" y="11799"/>
                  </a:lnTo>
                  <a:lnTo>
                    <a:pt x="287102" y="11799"/>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0" name="フリーフォーム 99"/>
            <p:cNvSpPr/>
            <p:nvPr/>
          </p:nvSpPr>
          <p:spPr>
            <a:xfrm>
              <a:off x="3415634" y="2867707"/>
              <a:ext cx="166381" cy="368825"/>
            </a:xfrm>
            <a:custGeom>
              <a:avLst/>
              <a:gdLst>
                <a:gd name="connsiteX0" fmla="*/ 35396 w 165182"/>
                <a:gd name="connsiteY0" fmla="*/ 141585 h 369693"/>
                <a:gd name="connsiteX1" fmla="*/ 23597 w 165182"/>
                <a:gd name="connsiteY1" fmla="*/ 212377 h 369693"/>
                <a:gd name="connsiteX2" fmla="*/ 11799 w 165182"/>
                <a:gd name="connsiteY2" fmla="*/ 306766 h 369693"/>
                <a:gd name="connsiteX3" fmla="*/ 0 w 165182"/>
                <a:gd name="connsiteY3" fmla="*/ 348062 h 369693"/>
                <a:gd name="connsiteX4" fmla="*/ 11799 w 165182"/>
                <a:gd name="connsiteY4" fmla="*/ 359861 h 369693"/>
                <a:gd name="connsiteX5" fmla="*/ 53094 w 165182"/>
                <a:gd name="connsiteY5" fmla="*/ 289068 h 369693"/>
                <a:gd name="connsiteX6" fmla="*/ 94390 w 165182"/>
                <a:gd name="connsiteY6" fmla="*/ 206477 h 369693"/>
                <a:gd name="connsiteX7" fmla="*/ 123886 w 165182"/>
                <a:gd name="connsiteY7" fmla="*/ 112088 h 369693"/>
                <a:gd name="connsiteX8" fmla="*/ 165182 w 165182"/>
                <a:gd name="connsiteY8" fmla="*/ 0 h 3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82" h="369693">
                  <a:moveTo>
                    <a:pt x="35396" y="141585"/>
                  </a:moveTo>
                  <a:cubicBezTo>
                    <a:pt x="31463" y="163216"/>
                    <a:pt x="27530" y="184847"/>
                    <a:pt x="23597" y="212377"/>
                  </a:cubicBezTo>
                  <a:cubicBezTo>
                    <a:pt x="19664" y="239907"/>
                    <a:pt x="15732" y="284152"/>
                    <a:pt x="11799" y="306766"/>
                  </a:cubicBezTo>
                  <a:cubicBezTo>
                    <a:pt x="7866" y="329380"/>
                    <a:pt x="0" y="339213"/>
                    <a:pt x="0" y="348062"/>
                  </a:cubicBezTo>
                  <a:cubicBezTo>
                    <a:pt x="0" y="356911"/>
                    <a:pt x="2950" y="369693"/>
                    <a:pt x="11799" y="359861"/>
                  </a:cubicBezTo>
                  <a:cubicBezTo>
                    <a:pt x="20648" y="350029"/>
                    <a:pt x="39329" y="314632"/>
                    <a:pt x="53094" y="289068"/>
                  </a:cubicBezTo>
                  <a:cubicBezTo>
                    <a:pt x="66859" y="263504"/>
                    <a:pt x="82591" y="235974"/>
                    <a:pt x="94390" y="206477"/>
                  </a:cubicBezTo>
                  <a:cubicBezTo>
                    <a:pt x="106189" y="176980"/>
                    <a:pt x="112087" y="146501"/>
                    <a:pt x="123886" y="112088"/>
                  </a:cubicBezTo>
                  <a:cubicBezTo>
                    <a:pt x="135685" y="77675"/>
                    <a:pt x="150433" y="38837"/>
                    <a:pt x="165182"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1" name="フリーフォーム 100"/>
            <p:cNvSpPr/>
            <p:nvPr/>
          </p:nvSpPr>
          <p:spPr>
            <a:xfrm>
              <a:off x="3728074" y="2843739"/>
              <a:ext cx="109981" cy="560500"/>
            </a:xfrm>
            <a:custGeom>
              <a:avLst/>
              <a:gdLst>
                <a:gd name="connsiteX0" fmla="*/ 0 w 109138"/>
                <a:gd name="connsiteY0" fmla="*/ 58993 h 561421"/>
                <a:gd name="connsiteX1" fmla="*/ 29496 w 109138"/>
                <a:gd name="connsiteY1" fmla="*/ 106188 h 561421"/>
                <a:gd name="connsiteX2" fmla="*/ 35396 w 109138"/>
                <a:gd name="connsiteY2" fmla="*/ 194678 h 561421"/>
                <a:gd name="connsiteX3" fmla="*/ 11798 w 109138"/>
                <a:gd name="connsiteY3" fmla="*/ 300867 h 561421"/>
                <a:gd name="connsiteX4" fmla="*/ 11798 w 109138"/>
                <a:gd name="connsiteY4" fmla="*/ 377558 h 561421"/>
                <a:gd name="connsiteX5" fmla="*/ 41295 w 109138"/>
                <a:gd name="connsiteY5" fmla="*/ 471948 h 561421"/>
                <a:gd name="connsiteX6" fmla="*/ 100289 w 109138"/>
                <a:gd name="connsiteY6" fmla="*/ 560438 h 561421"/>
                <a:gd name="connsiteX7" fmla="*/ 94389 w 109138"/>
                <a:gd name="connsiteY7" fmla="*/ 477847 h 561421"/>
                <a:gd name="connsiteX8" fmla="*/ 53094 w 109138"/>
                <a:gd name="connsiteY8" fmla="*/ 336263 h 561421"/>
                <a:gd name="connsiteX9" fmla="*/ 82591 w 109138"/>
                <a:gd name="connsiteY9" fmla="*/ 218276 h 561421"/>
                <a:gd name="connsiteX10" fmla="*/ 100289 w 109138"/>
                <a:gd name="connsiteY10" fmla="*/ 165182 h 561421"/>
                <a:gd name="connsiteX11" fmla="*/ 94389 w 109138"/>
                <a:gd name="connsiteY11" fmla="*/ 76691 h 561421"/>
                <a:gd name="connsiteX12" fmla="*/ 58993 w 109138"/>
                <a:gd name="connsiteY12" fmla="*/ 0 h 56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138" h="561421">
                  <a:moveTo>
                    <a:pt x="0" y="58993"/>
                  </a:moveTo>
                  <a:cubicBezTo>
                    <a:pt x="11798" y="71283"/>
                    <a:pt x="23597" y="83574"/>
                    <a:pt x="29496" y="106188"/>
                  </a:cubicBezTo>
                  <a:cubicBezTo>
                    <a:pt x="35395" y="128802"/>
                    <a:pt x="38346" y="162232"/>
                    <a:pt x="35396" y="194678"/>
                  </a:cubicBezTo>
                  <a:cubicBezTo>
                    <a:pt x="32446" y="227124"/>
                    <a:pt x="15731" y="270387"/>
                    <a:pt x="11798" y="300867"/>
                  </a:cubicBezTo>
                  <a:cubicBezTo>
                    <a:pt x="7865" y="331347"/>
                    <a:pt x="6882" y="349045"/>
                    <a:pt x="11798" y="377558"/>
                  </a:cubicBezTo>
                  <a:cubicBezTo>
                    <a:pt x="16714" y="406071"/>
                    <a:pt x="26547" y="441468"/>
                    <a:pt x="41295" y="471948"/>
                  </a:cubicBezTo>
                  <a:cubicBezTo>
                    <a:pt x="56043" y="502428"/>
                    <a:pt x="91440" y="559455"/>
                    <a:pt x="100289" y="560438"/>
                  </a:cubicBezTo>
                  <a:cubicBezTo>
                    <a:pt x="109138" y="561421"/>
                    <a:pt x="102255" y="515210"/>
                    <a:pt x="94389" y="477847"/>
                  </a:cubicBezTo>
                  <a:cubicBezTo>
                    <a:pt x="86523" y="440484"/>
                    <a:pt x="55060" y="379525"/>
                    <a:pt x="53094" y="336263"/>
                  </a:cubicBezTo>
                  <a:cubicBezTo>
                    <a:pt x="51128" y="293001"/>
                    <a:pt x="74725" y="246789"/>
                    <a:pt x="82591" y="218276"/>
                  </a:cubicBezTo>
                  <a:cubicBezTo>
                    <a:pt x="90457" y="189763"/>
                    <a:pt x="98323" y="188780"/>
                    <a:pt x="100289" y="165182"/>
                  </a:cubicBezTo>
                  <a:cubicBezTo>
                    <a:pt x="102255" y="141585"/>
                    <a:pt x="101272" y="104221"/>
                    <a:pt x="94389" y="76691"/>
                  </a:cubicBezTo>
                  <a:cubicBezTo>
                    <a:pt x="87506" y="49161"/>
                    <a:pt x="73249" y="24580"/>
                    <a:pt x="5899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2" name="フリーフォーム 101"/>
            <p:cNvSpPr/>
            <p:nvPr/>
          </p:nvSpPr>
          <p:spPr>
            <a:xfrm>
              <a:off x="3876229" y="2774926"/>
              <a:ext cx="267899" cy="534362"/>
            </a:xfrm>
            <a:custGeom>
              <a:avLst/>
              <a:gdLst>
                <a:gd name="connsiteX0" fmla="*/ 0 w 268420"/>
                <a:gd name="connsiteY0" fmla="*/ 0 h 535858"/>
                <a:gd name="connsiteX1" fmla="*/ 29496 w 268420"/>
                <a:gd name="connsiteY1" fmla="*/ 153383 h 535858"/>
                <a:gd name="connsiteX2" fmla="*/ 70792 w 268420"/>
                <a:gd name="connsiteY2" fmla="*/ 241873 h 535858"/>
                <a:gd name="connsiteX3" fmla="*/ 100289 w 268420"/>
                <a:gd name="connsiteY3" fmla="*/ 365760 h 535858"/>
                <a:gd name="connsiteX4" fmla="*/ 117987 w 268420"/>
                <a:gd name="connsiteY4" fmla="*/ 436552 h 535858"/>
                <a:gd name="connsiteX5" fmla="*/ 253672 w 268420"/>
                <a:gd name="connsiteY5" fmla="*/ 530942 h 535858"/>
                <a:gd name="connsiteX6" fmla="*/ 206477 w 268420"/>
                <a:gd name="connsiteY6" fmla="*/ 466049 h 535858"/>
                <a:gd name="connsiteX7" fmla="*/ 135685 w 268420"/>
                <a:gd name="connsiteY7" fmla="*/ 401156 h 535858"/>
                <a:gd name="connsiteX8" fmla="*/ 117987 w 268420"/>
                <a:gd name="connsiteY8" fmla="*/ 235974 h 535858"/>
                <a:gd name="connsiteX9" fmla="*/ 88490 w 268420"/>
                <a:gd name="connsiteY9" fmla="*/ 165182 h 535858"/>
                <a:gd name="connsiteX10" fmla="*/ 64893 w 268420"/>
                <a:gd name="connsiteY10" fmla="*/ 94389 h 5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20" h="535858">
                  <a:moveTo>
                    <a:pt x="0" y="0"/>
                  </a:moveTo>
                  <a:cubicBezTo>
                    <a:pt x="8848" y="56535"/>
                    <a:pt x="17697" y="113071"/>
                    <a:pt x="29496" y="153383"/>
                  </a:cubicBezTo>
                  <a:cubicBezTo>
                    <a:pt x="41295" y="193695"/>
                    <a:pt x="58993" y="206477"/>
                    <a:pt x="70792" y="241873"/>
                  </a:cubicBezTo>
                  <a:cubicBezTo>
                    <a:pt x="82591" y="277269"/>
                    <a:pt x="92423" y="333314"/>
                    <a:pt x="100289" y="365760"/>
                  </a:cubicBezTo>
                  <a:cubicBezTo>
                    <a:pt x="108155" y="398206"/>
                    <a:pt x="92423" y="409022"/>
                    <a:pt x="117987" y="436552"/>
                  </a:cubicBezTo>
                  <a:cubicBezTo>
                    <a:pt x="143551" y="464082"/>
                    <a:pt x="238924" y="526026"/>
                    <a:pt x="253672" y="530942"/>
                  </a:cubicBezTo>
                  <a:cubicBezTo>
                    <a:pt x="268420" y="535858"/>
                    <a:pt x="226141" y="487680"/>
                    <a:pt x="206477" y="466049"/>
                  </a:cubicBezTo>
                  <a:cubicBezTo>
                    <a:pt x="186813" y="444418"/>
                    <a:pt x="150433" y="439502"/>
                    <a:pt x="135685" y="401156"/>
                  </a:cubicBezTo>
                  <a:cubicBezTo>
                    <a:pt x="120937" y="362810"/>
                    <a:pt x="125853" y="275303"/>
                    <a:pt x="117987" y="235974"/>
                  </a:cubicBezTo>
                  <a:cubicBezTo>
                    <a:pt x="110121" y="196645"/>
                    <a:pt x="97339" y="188779"/>
                    <a:pt x="88490" y="165182"/>
                  </a:cubicBezTo>
                  <a:cubicBezTo>
                    <a:pt x="79641" y="141585"/>
                    <a:pt x="64893" y="94389"/>
                    <a:pt x="64893" y="94389"/>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3" name="フリーフォーム 102"/>
            <p:cNvSpPr/>
            <p:nvPr/>
          </p:nvSpPr>
          <p:spPr>
            <a:xfrm>
              <a:off x="4201516" y="2844630"/>
              <a:ext cx="406079" cy="400771"/>
            </a:xfrm>
            <a:custGeom>
              <a:avLst/>
              <a:gdLst>
                <a:gd name="connsiteX0" fmla="*/ 0 w 405089"/>
                <a:gd name="connsiteY0" fmla="*/ 0 h 403122"/>
                <a:gd name="connsiteX1" fmla="*/ 53094 w 405089"/>
                <a:gd name="connsiteY1" fmla="*/ 100289 h 403122"/>
                <a:gd name="connsiteX2" fmla="*/ 106188 w 405089"/>
                <a:gd name="connsiteY2" fmla="*/ 218276 h 403122"/>
                <a:gd name="connsiteX3" fmla="*/ 165182 w 405089"/>
                <a:gd name="connsiteY3" fmla="*/ 312665 h 403122"/>
                <a:gd name="connsiteX4" fmla="*/ 218276 w 405089"/>
                <a:gd name="connsiteY4" fmla="*/ 359860 h 403122"/>
                <a:gd name="connsiteX5" fmla="*/ 395257 w 405089"/>
                <a:gd name="connsiteY5" fmla="*/ 401156 h 403122"/>
                <a:gd name="connsiteX6" fmla="*/ 277270 w 405089"/>
                <a:gd name="connsiteY6" fmla="*/ 348062 h 403122"/>
                <a:gd name="connsiteX7" fmla="*/ 224176 w 405089"/>
                <a:gd name="connsiteY7" fmla="*/ 294967 h 403122"/>
                <a:gd name="connsiteX8" fmla="*/ 165182 w 405089"/>
                <a:gd name="connsiteY8" fmla="*/ 182880 h 403122"/>
                <a:gd name="connsiteX9" fmla="*/ 117987 w 405089"/>
                <a:gd name="connsiteY9" fmla="*/ 82591 h 40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089" h="403122">
                  <a:moveTo>
                    <a:pt x="0" y="0"/>
                  </a:moveTo>
                  <a:cubicBezTo>
                    <a:pt x="17698" y="31955"/>
                    <a:pt x="35396" y="63910"/>
                    <a:pt x="53094" y="100289"/>
                  </a:cubicBezTo>
                  <a:cubicBezTo>
                    <a:pt x="70792" y="136668"/>
                    <a:pt x="87507" y="182880"/>
                    <a:pt x="106188" y="218276"/>
                  </a:cubicBezTo>
                  <a:cubicBezTo>
                    <a:pt x="124869" y="253672"/>
                    <a:pt x="146501" y="289068"/>
                    <a:pt x="165182" y="312665"/>
                  </a:cubicBezTo>
                  <a:cubicBezTo>
                    <a:pt x="183863" y="336262"/>
                    <a:pt x="179930" y="345112"/>
                    <a:pt x="218276" y="359860"/>
                  </a:cubicBezTo>
                  <a:cubicBezTo>
                    <a:pt x="256622" y="374608"/>
                    <a:pt x="385425" y="403122"/>
                    <a:pt x="395257" y="401156"/>
                  </a:cubicBezTo>
                  <a:cubicBezTo>
                    <a:pt x="405089" y="399190"/>
                    <a:pt x="305783" y="365760"/>
                    <a:pt x="277270" y="348062"/>
                  </a:cubicBezTo>
                  <a:cubicBezTo>
                    <a:pt x="248757" y="330364"/>
                    <a:pt x="242857" y="322497"/>
                    <a:pt x="224176" y="294967"/>
                  </a:cubicBezTo>
                  <a:cubicBezTo>
                    <a:pt x="205495" y="267437"/>
                    <a:pt x="182880" y="218276"/>
                    <a:pt x="165182" y="182880"/>
                  </a:cubicBezTo>
                  <a:cubicBezTo>
                    <a:pt x="147484" y="147484"/>
                    <a:pt x="132735" y="115037"/>
                    <a:pt x="117987" y="82591"/>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4" name="フリーフォーム 103"/>
            <p:cNvSpPr/>
            <p:nvPr/>
          </p:nvSpPr>
          <p:spPr>
            <a:xfrm>
              <a:off x="4516559" y="2891481"/>
              <a:ext cx="262260" cy="412388"/>
            </a:xfrm>
            <a:custGeom>
              <a:avLst/>
              <a:gdLst>
                <a:gd name="connsiteX0" fmla="*/ 0 w 260555"/>
                <a:gd name="connsiteY0" fmla="*/ 41296 h 411972"/>
                <a:gd name="connsiteX1" fmla="*/ 82591 w 260555"/>
                <a:gd name="connsiteY1" fmla="*/ 147484 h 411972"/>
                <a:gd name="connsiteX2" fmla="*/ 165182 w 260555"/>
                <a:gd name="connsiteY2" fmla="*/ 312666 h 411972"/>
                <a:gd name="connsiteX3" fmla="*/ 241874 w 260555"/>
                <a:gd name="connsiteY3" fmla="*/ 407056 h 411972"/>
                <a:gd name="connsiteX4" fmla="*/ 247773 w 260555"/>
                <a:gd name="connsiteY4" fmla="*/ 342163 h 411972"/>
                <a:gd name="connsiteX5" fmla="*/ 165182 w 260555"/>
                <a:gd name="connsiteY5" fmla="*/ 224176 h 411972"/>
                <a:gd name="connsiteX6" fmla="*/ 129786 w 260555"/>
                <a:gd name="connsiteY6" fmla="*/ 123887 h 411972"/>
                <a:gd name="connsiteX7" fmla="*/ 64893 w 260555"/>
                <a:gd name="connsiteY7" fmla="*/ 0 h 4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555" h="411972">
                  <a:moveTo>
                    <a:pt x="0" y="41296"/>
                  </a:moveTo>
                  <a:cubicBezTo>
                    <a:pt x="27530" y="71776"/>
                    <a:pt x="55061" y="102256"/>
                    <a:pt x="82591" y="147484"/>
                  </a:cubicBezTo>
                  <a:cubicBezTo>
                    <a:pt x="110121" y="192712"/>
                    <a:pt x="138635" y="269404"/>
                    <a:pt x="165182" y="312666"/>
                  </a:cubicBezTo>
                  <a:cubicBezTo>
                    <a:pt x="191729" y="355928"/>
                    <a:pt x="228109" y="402140"/>
                    <a:pt x="241874" y="407056"/>
                  </a:cubicBezTo>
                  <a:cubicBezTo>
                    <a:pt x="255639" y="411972"/>
                    <a:pt x="260555" y="372643"/>
                    <a:pt x="247773" y="342163"/>
                  </a:cubicBezTo>
                  <a:cubicBezTo>
                    <a:pt x="234991" y="311683"/>
                    <a:pt x="184846" y="260555"/>
                    <a:pt x="165182" y="224176"/>
                  </a:cubicBezTo>
                  <a:cubicBezTo>
                    <a:pt x="145518" y="187797"/>
                    <a:pt x="146501" y="161250"/>
                    <a:pt x="129786" y="123887"/>
                  </a:cubicBezTo>
                  <a:cubicBezTo>
                    <a:pt x="113071" y="86524"/>
                    <a:pt x="88982" y="43262"/>
                    <a:pt x="6489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5" name="フリーフォーム 104"/>
            <p:cNvSpPr/>
            <p:nvPr/>
          </p:nvSpPr>
          <p:spPr>
            <a:xfrm>
              <a:off x="4997603" y="2884714"/>
              <a:ext cx="521700" cy="235234"/>
            </a:xfrm>
            <a:custGeom>
              <a:avLst/>
              <a:gdLst>
                <a:gd name="connsiteX0" fmla="*/ 0 w 522093"/>
                <a:gd name="connsiteY0" fmla="*/ 35396 h 236957"/>
                <a:gd name="connsiteX1" fmla="*/ 70792 w 522093"/>
                <a:gd name="connsiteY1" fmla="*/ 94390 h 236957"/>
                <a:gd name="connsiteX2" fmla="*/ 165182 w 522093"/>
                <a:gd name="connsiteY2" fmla="*/ 153383 h 236957"/>
                <a:gd name="connsiteX3" fmla="*/ 277270 w 522093"/>
                <a:gd name="connsiteY3" fmla="*/ 141585 h 236957"/>
                <a:gd name="connsiteX4" fmla="*/ 371659 w 522093"/>
                <a:gd name="connsiteY4" fmla="*/ 141585 h 236957"/>
                <a:gd name="connsiteX5" fmla="*/ 407055 w 522093"/>
                <a:gd name="connsiteY5" fmla="*/ 159283 h 236957"/>
                <a:gd name="connsiteX6" fmla="*/ 513244 w 522093"/>
                <a:gd name="connsiteY6" fmla="*/ 235974 h 236957"/>
                <a:gd name="connsiteX7" fmla="*/ 460150 w 522093"/>
                <a:gd name="connsiteY7" fmla="*/ 165182 h 236957"/>
                <a:gd name="connsiteX8" fmla="*/ 389357 w 522093"/>
                <a:gd name="connsiteY8" fmla="*/ 106188 h 236957"/>
                <a:gd name="connsiteX9" fmla="*/ 306766 w 522093"/>
                <a:gd name="connsiteY9" fmla="*/ 94390 h 236957"/>
                <a:gd name="connsiteX10" fmla="*/ 200578 w 522093"/>
                <a:gd name="connsiteY10" fmla="*/ 100289 h 236957"/>
                <a:gd name="connsiteX11" fmla="*/ 176981 w 522093"/>
                <a:gd name="connsiteY11" fmla="*/ 88490 h 236957"/>
                <a:gd name="connsiteX12" fmla="*/ 82591 w 522093"/>
                <a:gd name="connsiteY12" fmla="*/ 0 h 2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093" h="236957">
                  <a:moveTo>
                    <a:pt x="0" y="35396"/>
                  </a:moveTo>
                  <a:cubicBezTo>
                    <a:pt x="21631" y="55061"/>
                    <a:pt x="43262" y="74726"/>
                    <a:pt x="70792" y="94390"/>
                  </a:cubicBezTo>
                  <a:cubicBezTo>
                    <a:pt x="98322" y="114054"/>
                    <a:pt x="130769" y="145517"/>
                    <a:pt x="165182" y="153383"/>
                  </a:cubicBezTo>
                  <a:cubicBezTo>
                    <a:pt x="199595" y="161249"/>
                    <a:pt x="242857" y="143551"/>
                    <a:pt x="277270" y="141585"/>
                  </a:cubicBezTo>
                  <a:cubicBezTo>
                    <a:pt x="311683" y="139619"/>
                    <a:pt x="350028" y="138635"/>
                    <a:pt x="371659" y="141585"/>
                  </a:cubicBezTo>
                  <a:cubicBezTo>
                    <a:pt x="393290" y="144535"/>
                    <a:pt x="383458" y="143552"/>
                    <a:pt x="407055" y="159283"/>
                  </a:cubicBezTo>
                  <a:cubicBezTo>
                    <a:pt x="430653" y="175015"/>
                    <a:pt x="504395" y="234991"/>
                    <a:pt x="513244" y="235974"/>
                  </a:cubicBezTo>
                  <a:cubicBezTo>
                    <a:pt x="522093" y="236957"/>
                    <a:pt x="480798" y="186813"/>
                    <a:pt x="460150" y="165182"/>
                  </a:cubicBezTo>
                  <a:cubicBezTo>
                    <a:pt x="439502" y="143551"/>
                    <a:pt x="414921" y="117987"/>
                    <a:pt x="389357" y="106188"/>
                  </a:cubicBezTo>
                  <a:cubicBezTo>
                    <a:pt x="363793" y="94389"/>
                    <a:pt x="338229" y="95373"/>
                    <a:pt x="306766" y="94390"/>
                  </a:cubicBezTo>
                  <a:cubicBezTo>
                    <a:pt x="275303" y="93407"/>
                    <a:pt x="222209" y="101272"/>
                    <a:pt x="200578" y="100289"/>
                  </a:cubicBezTo>
                  <a:cubicBezTo>
                    <a:pt x="178947" y="99306"/>
                    <a:pt x="196645" y="105205"/>
                    <a:pt x="176981" y="88490"/>
                  </a:cubicBezTo>
                  <a:cubicBezTo>
                    <a:pt x="157317" y="71775"/>
                    <a:pt x="119954" y="35887"/>
                    <a:pt x="82591"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6" name="フリーフォーム 105"/>
            <p:cNvSpPr/>
            <p:nvPr/>
          </p:nvSpPr>
          <p:spPr>
            <a:xfrm>
              <a:off x="5154601" y="2813823"/>
              <a:ext cx="386340" cy="185865"/>
            </a:xfrm>
            <a:custGeom>
              <a:avLst/>
              <a:gdLst>
                <a:gd name="connsiteX0" fmla="*/ 70792 w 385424"/>
                <a:gd name="connsiteY0" fmla="*/ 0 h 187796"/>
                <a:gd name="connsiteX1" fmla="*/ 182880 w 385424"/>
                <a:gd name="connsiteY1" fmla="*/ 29497 h 187796"/>
                <a:gd name="connsiteX2" fmla="*/ 265471 w 385424"/>
                <a:gd name="connsiteY2" fmla="*/ 53094 h 187796"/>
                <a:gd name="connsiteX3" fmla="*/ 377558 w 385424"/>
                <a:gd name="connsiteY3" fmla="*/ 171081 h 187796"/>
                <a:gd name="connsiteX4" fmla="*/ 312665 w 385424"/>
                <a:gd name="connsiteY4" fmla="*/ 153383 h 187796"/>
                <a:gd name="connsiteX5" fmla="*/ 224175 w 385424"/>
                <a:gd name="connsiteY5" fmla="*/ 82591 h 187796"/>
                <a:gd name="connsiteX6" fmla="*/ 106188 w 385424"/>
                <a:gd name="connsiteY6" fmla="*/ 64893 h 187796"/>
                <a:gd name="connsiteX7" fmla="*/ 0 w 385424"/>
                <a:gd name="connsiteY7" fmla="*/ 29497 h 18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424" h="187796">
                  <a:moveTo>
                    <a:pt x="70792" y="0"/>
                  </a:moveTo>
                  <a:lnTo>
                    <a:pt x="182880" y="29497"/>
                  </a:lnTo>
                  <a:cubicBezTo>
                    <a:pt x="215327" y="38346"/>
                    <a:pt x="233025" y="29497"/>
                    <a:pt x="265471" y="53094"/>
                  </a:cubicBezTo>
                  <a:cubicBezTo>
                    <a:pt x="297917" y="76691"/>
                    <a:pt x="369692" y="154366"/>
                    <a:pt x="377558" y="171081"/>
                  </a:cubicBezTo>
                  <a:cubicBezTo>
                    <a:pt x="385424" y="187796"/>
                    <a:pt x="338229" y="168131"/>
                    <a:pt x="312665" y="153383"/>
                  </a:cubicBezTo>
                  <a:cubicBezTo>
                    <a:pt x="287101" y="138635"/>
                    <a:pt x="258588" y="97339"/>
                    <a:pt x="224175" y="82591"/>
                  </a:cubicBezTo>
                  <a:cubicBezTo>
                    <a:pt x="189762" y="67843"/>
                    <a:pt x="143550" y="73742"/>
                    <a:pt x="106188" y="64893"/>
                  </a:cubicBezTo>
                  <a:cubicBezTo>
                    <a:pt x="68826" y="56044"/>
                    <a:pt x="34413" y="42770"/>
                    <a:pt x="0" y="2949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7" name="フリーフォーム 106"/>
            <p:cNvSpPr/>
            <p:nvPr/>
          </p:nvSpPr>
          <p:spPr>
            <a:xfrm>
              <a:off x="5505565" y="2243698"/>
              <a:ext cx="826259" cy="293319"/>
            </a:xfrm>
            <a:custGeom>
              <a:avLst/>
              <a:gdLst>
                <a:gd name="connsiteX0" fmla="*/ 76691 w 826892"/>
                <a:gd name="connsiteY0" fmla="*/ 199594 h 293001"/>
                <a:gd name="connsiteX1" fmla="*/ 135685 w 826892"/>
                <a:gd name="connsiteY1" fmla="*/ 229091 h 293001"/>
                <a:gd name="connsiteX2" fmla="*/ 147483 w 826892"/>
                <a:gd name="connsiteY2" fmla="*/ 229091 h 293001"/>
                <a:gd name="connsiteX3" fmla="*/ 212376 w 826892"/>
                <a:gd name="connsiteY3" fmla="*/ 199594 h 293001"/>
                <a:gd name="connsiteX4" fmla="*/ 312665 w 826892"/>
                <a:gd name="connsiteY4" fmla="*/ 146500 h 293001"/>
                <a:gd name="connsiteX5" fmla="*/ 418854 w 826892"/>
                <a:gd name="connsiteY5" fmla="*/ 22614 h 293001"/>
                <a:gd name="connsiteX6" fmla="*/ 466049 w 826892"/>
                <a:gd name="connsiteY6" fmla="*/ 10815 h 293001"/>
                <a:gd name="connsiteX7" fmla="*/ 660727 w 826892"/>
                <a:gd name="connsiteY7" fmla="*/ 28513 h 293001"/>
                <a:gd name="connsiteX8" fmla="*/ 808211 w 826892"/>
                <a:gd name="connsiteY8" fmla="*/ 16714 h 293001"/>
                <a:gd name="connsiteX9" fmla="*/ 772815 w 826892"/>
                <a:gd name="connsiteY9" fmla="*/ 34413 h 293001"/>
                <a:gd name="connsiteX10" fmla="*/ 619432 w 826892"/>
                <a:gd name="connsiteY10" fmla="*/ 52111 h 293001"/>
                <a:gd name="connsiteX11" fmla="*/ 519143 w 826892"/>
                <a:gd name="connsiteY11" fmla="*/ 52111 h 293001"/>
                <a:gd name="connsiteX12" fmla="*/ 460149 w 826892"/>
                <a:gd name="connsiteY12" fmla="*/ 63909 h 293001"/>
                <a:gd name="connsiteX13" fmla="*/ 448350 w 826892"/>
                <a:gd name="connsiteY13" fmla="*/ 87507 h 293001"/>
                <a:gd name="connsiteX14" fmla="*/ 312665 w 826892"/>
                <a:gd name="connsiteY14" fmla="*/ 211393 h 293001"/>
                <a:gd name="connsiteX15" fmla="*/ 171081 w 826892"/>
                <a:gd name="connsiteY15" fmla="*/ 282185 h 293001"/>
                <a:gd name="connsiteX16" fmla="*/ 100289 w 826892"/>
                <a:gd name="connsiteY16" fmla="*/ 276286 h 293001"/>
                <a:gd name="connsiteX17" fmla="*/ 0 w 826892"/>
                <a:gd name="connsiteY17" fmla="*/ 240890 h 29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6892" h="293001">
                  <a:moveTo>
                    <a:pt x="76691" y="199594"/>
                  </a:moveTo>
                  <a:cubicBezTo>
                    <a:pt x="100288" y="211884"/>
                    <a:pt x="123886" y="224175"/>
                    <a:pt x="135685" y="229091"/>
                  </a:cubicBezTo>
                  <a:cubicBezTo>
                    <a:pt x="147484" y="234007"/>
                    <a:pt x="134701" y="234007"/>
                    <a:pt x="147483" y="229091"/>
                  </a:cubicBezTo>
                  <a:cubicBezTo>
                    <a:pt x="160265" y="224175"/>
                    <a:pt x="184846" y="213359"/>
                    <a:pt x="212376" y="199594"/>
                  </a:cubicBezTo>
                  <a:cubicBezTo>
                    <a:pt x="239906" y="185829"/>
                    <a:pt x="278252" y="175997"/>
                    <a:pt x="312665" y="146500"/>
                  </a:cubicBezTo>
                  <a:cubicBezTo>
                    <a:pt x="347078" y="117003"/>
                    <a:pt x="393290" y="45228"/>
                    <a:pt x="418854" y="22614"/>
                  </a:cubicBezTo>
                  <a:cubicBezTo>
                    <a:pt x="444418" y="0"/>
                    <a:pt x="425737" y="9832"/>
                    <a:pt x="466049" y="10815"/>
                  </a:cubicBezTo>
                  <a:cubicBezTo>
                    <a:pt x="506361" y="11798"/>
                    <a:pt x="603700" y="27530"/>
                    <a:pt x="660727" y="28513"/>
                  </a:cubicBezTo>
                  <a:cubicBezTo>
                    <a:pt x="717754" y="29496"/>
                    <a:pt x="789530" y="15731"/>
                    <a:pt x="808211" y="16714"/>
                  </a:cubicBezTo>
                  <a:cubicBezTo>
                    <a:pt x="826892" y="17697"/>
                    <a:pt x="804278" y="28514"/>
                    <a:pt x="772815" y="34413"/>
                  </a:cubicBezTo>
                  <a:cubicBezTo>
                    <a:pt x="741352" y="40312"/>
                    <a:pt x="661711" y="49161"/>
                    <a:pt x="619432" y="52111"/>
                  </a:cubicBezTo>
                  <a:cubicBezTo>
                    <a:pt x="577153" y="55061"/>
                    <a:pt x="545690" y="50145"/>
                    <a:pt x="519143" y="52111"/>
                  </a:cubicBezTo>
                  <a:cubicBezTo>
                    <a:pt x="492596" y="54077"/>
                    <a:pt x="471948" y="58010"/>
                    <a:pt x="460149" y="63909"/>
                  </a:cubicBezTo>
                  <a:cubicBezTo>
                    <a:pt x="448350" y="69808"/>
                    <a:pt x="472931" y="62926"/>
                    <a:pt x="448350" y="87507"/>
                  </a:cubicBezTo>
                  <a:cubicBezTo>
                    <a:pt x="423769" y="112088"/>
                    <a:pt x="358876" y="178947"/>
                    <a:pt x="312665" y="211393"/>
                  </a:cubicBezTo>
                  <a:cubicBezTo>
                    <a:pt x="266454" y="243839"/>
                    <a:pt x="206477" y="271370"/>
                    <a:pt x="171081" y="282185"/>
                  </a:cubicBezTo>
                  <a:cubicBezTo>
                    <a:pt x="135685" y="293001"/>
                    <a:pt x="128803" y="283169"/>
                    <a:pt x="100289" y="276286"/>
                  </a:cubicBezTo>
                  <a:cubicBezTo>
                    <a:pt x="71775" y="269403"/>
                    <a:pt x="35887" y="255146"/>
                    <a:pt x="0" y="24089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8" name="フリーフォーム 107"/>
            <p:cNvSpPr/>
            <p:nvPr/>
          </p:nvSpPr>
          <p:spPr>
            <a:xfrm>
              <a:off x="5271659" y="2490624"/>
              <a:ext cx="166381" cy="101644"/>
            </a:xfrm>
            <a:custGeom>
              <a:avLst/>
              <a:gdLst>
                <a:gd name="connsiteX0" fmla="*/ 60959 w 164198"/>
                <a:gd name="connsiteY0" fmla="*/ 81607 h 101272"/>
                <a:gd name="connsiteX1" fmla="*/ 1966 w 164198"/>
                <a:gd name="connsiteY1" fmla="*/ 22614 h 101272"/>
                <a:gd name="connsiteX2" fmla="*/ 49161 w 164198"/>
                <a:gd name="connsiteY2" fmla="*/ 4916 h 101272"/>
                <a:gd name="connsiteX3" fmla="*/ 131751 w 164198"/>
                <a:gd name="connsiteY3" fmla="*/ 52111 h 101272"/>
                <a:gd name="connsiteX4" fmla="*/ 161248 w 164198"/>
                <a:gd name="connsiteY4" fmla="*/ 93406 h 101272"/>
                <a:gd name="connsiteX5" fmla="*/ 114053 w 164198"/>
                <a:gd name="connsiteY5" fmla="*/ 99305 h 101272"/>
                <a:gd name="connsiteX6" fmla="*/ 60959 w 164198"/>
                <a:gd name="connsiteY6" fmla="*/ 81607 h 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98" h="101272">
                  <a:moveTo>
                    <a:pt x="60959" y="81607"/>
                  </a:moveTo>
                  <a:cubicBezTo>
                    <a:pt x="42278" y="68825"/>
                    <a:pt x="3932" y="35396"/>
                    <a:pt x="1966" y="22614"/>
                  </a:cubicBezTo>
                  <a:cubicBezTo>
                    <a:pt x="0" y="9832"/>
                    <a:pt x="27530" y="0"/>
                    <a:pt x="49161" y="4916"/>
                  </a:cubicBezTo>
                  <a:cubicBezTo>
                    <a:pt x="70792" y="9832"/>
                    <a:pt x="113070" y="37363"/>
                    <a:pt x="131751" y="52111"/>
                  </a:cubicBezTo>
                  <a:cubicBezTo>
                    <a:pt x="150432" y="66859"/>
                    <a:pt x="164198" y="85540"/>
                    <a:pt x="161248" y="93406"/>
                  </a:cubicBezTo>
                  <a:cubicBezTo>
                    <a:pt x="158298" y="101272"/>
                    <a:pt x="129785" y="101272"/>
                    <a:pt x="114053" y="99305"/>
                  </a:cubicBezTo>
                  <a:cubicBezTo>
                    <a:pt x="98322" y="97339"/>
                    <a:pt x="79640" y="94389"/>
                    <a:pt x="60959" y="81607"/>
                  </a:cubicBez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9" name="フリーフォーム 108"/>
            <p:cNvSpPr/>
            <p:nvPr/>
          </p:nvSpPr>
          <p:spPr>
            <a:xfrm>
              <a:off x="5472911" y="1819613"/>
              <a:ext cx="972897" cy="824775"/>
            </a:xfrm>
            <a:custGeom>
              <a:avLst/>
              <a:gdLst>
                <a:gd name="connsiteX0" fmla="*/ 23597 w 972410"/>
                <a:gd name="connsiteY0" fmla="*/ 676460 h 823943"/>
                <a:gd name="connsiteX1" fmla="*/ 112087 w 972410"/>
                <a:gd name="connsiteY1" fmla="*/ 729554 h 823943"/>
                <a:gd name="connsiteX2" fmla="*/ 135685 w 972410"/>
                <a:gd name="connsiteY2" fmla="*/ 723655 h 823943"/>
                <a:gd name="connsiteX3" fmla="*/ 230075 w 972410"/>
                <a:gd name="connsiteY3" fmla="*/ 694158 h 823943"/>
                <a:gd name="connsiteX4" fmla="*/ 365760 w 972410"/>
                <a:gd name="connsiteY4" fmla="*/ 582070 h 823943"/>
                <a:gd name="connsiteX5" fmla="*/ 489646 w 972410"/>
                <a:gd name="connsiteY5" fmla="*/ 452284 h 823943"/>
                <a:gd name="connsiteX6" fmla="*/ 507344 w 972410"/>
                <a:gd name="connsiteY6" fmla="*/ 434586 h 823943"/>
                <a:gd name="connsiteX7" fmla="*/ 584036 w 972410"/>
                <a:gd name="connsiteY7" fmla="*/ 387391 h 823943"/>
                <a:gd name="connsiteX8" fmla="*/ 749218 w 972410"/>
                <a:gd name="connsiteY8" fmla="*/ 257605 h 823943"/>
                <a:gd name="connsiteX9" fmla="*/ 755117 w 972410"/>
                <a:gd name="connsiteY9" fmla="*/ 257605 h 823943"/>
                <a:gd name="connsiteX10" fmla="*/ 949796 w 972410"/>
                <a:gd name="connsiteY10" fmla="*/ 21631 h 823943"/>
                <a:gd name="connsiteX11" fmla="*/ 890802 w 972410"/>
                <a:gd name="connsiteY11" fmla="*/ 127820 h 823943"/>
                <a:gd name="connsiteX12" fmla="*/ 784614 w 972410"/>
                <a:gd name="connsiteY12" fmla="*/ 281203 h 823943"/>
                <a:gd name="connsiteX13" fmla="*/ 784614 w 972410"/>
                <a:gd name="connsiteY13" fmla="*/ 298901 h 823943"/>
                <a:gd name="connsiteX14" fmla="*/ 696124 w 972410"/>
                <a:gd name="connsiteY14" fmla="*/ 375593 h 823943"/>
                <a:gd name="connsiteX15" fmla="*/ 530942 w 972410"/>
                <a:gd name="connsiteY15" fmla="*/ 481781 h 823943"/>
                <a:gd name="connsiteX16" fmla="*/ 489646 w 972410"/>
                <a:gd name="connsiteY16" fmla="*/ 540775 h 823943"/>
                <a:gd name="connsiteX17" fmla="*/ 259571 w 972410"/>
                <a:gd name="connsiteY17" fmla="*/ 741353 h 823943"/>
                <a:gd name="connsiteX18" fmla="*/ 188779 w 972410"/>
                <a:gd name="connsiteY18" fmla="*/ 776749 h 823943"/>
                <a:gd name="connsiteX19" fmla="*/ 100289 w 972410"/>
                <a:gd name="connsiteY19" fmla="*/ 818044 h 823943"/>
                <a:gd name="connsiteX20" fmla="*/ 47195 w 972410"/>
                <a:gd name="connsiteY20" fmla="*/ 812145 h 823943"/>
                <a:gd name="connsiteX21" fmla="*/ 0 w 972410"/>
                <a:gd name="connsiteY21" fmla="*/ 782648 h 82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2410" h="823943">
                  <a:moveTo>
                    <a:pt x="23597" y="676460"/>
                  </a:moveTo>
                  <a:cubicBezTo>
                    <a:pt x="58501" y="699074"/>
                    <a:pt x="93406" y="721688"/>
                    <a:pt x="112087" y="729554"/>
                  </a:cubicBezTo>
                  <a:cubicBezTo>
                    <a:pt x="130768" y="737420"/>
                    <a:pt x="116020" y="729554"/>
                    <a:pt x="135685" y="723655"/>
                  </a:cubicBezTo>
                  <a:cubicBezTo>
                    <a:pt x="155350" y="717756"/>
                    <a:pt x="191729" y="717755"/>
                    <a:pt x="230075" y="694158"/>
                  </a:cubicBezTo>
                  <a:cubicBezTo>
                    <a:pt x="268421" y="670561"/>
                    <a:pt x="322498" y="622382"/>
                    <a:pt x="365760" y="582070"/>
                  </a:cubicBezTo>
                  <a:cubicBezTo>
                    <a:pt x="409022" y="541758"/>
                    <a:pt x="466049" y="476865"/>
                    <a:pt x="489646" y="452284"/>
                  </a:cubicBezTo>
                  <a:cubicBezTo>
                    <a:pt x="513243" y="427703"/>
                    <a:pt x="491612" y="445401"/>
                    <a:pt x="507344" y="434586"/>
                  </a:cubicBezTo>
                  <a:cubicBezTo>
                    <a:pt x="523076" y="423771"/>
                    <a:pt x="543724" y="416888"/>
                    <a:pt x="584036" y="387391"/>
                  </a:cubicBezTo>
                  <a:cubicBezTo>
                    <a:pt x="624348" y="357894"/>
                    <a:pt x="720705" y="279236"/>
                    <a:pt x="749218" y="257605"/>
                  </a:cubicBezTo>
                  <a:cubicBezTo>
                    <a:pt x="777731" y="235974"/>
                    <a:pt x="721687" y="296934"/>
                    <a:pt x="755117" y="257605"/>
                  </a:cubicBezTo>
                  <a:cubicBezTo>
                    <a:pt x="788547" y="218276"/>
                    <a:pt x="927182" y="43262"/>
                    <a:pt x="949796" y="21631"/>
                  </a:cubicBezTo>
                  <a:cubicBezTo>
                    <a:pt x="972410" y="0"/>
                    <a:pt x="918332" y="84558"/>
                    <a:pt x="890802" y="127820"/>
                  </a:cubicBezTo>
                  <a:cubicBezTo>
                    <a:pt x="863272" y="171082"/>
                    <a:pt x="802312" y="252690"/>
                    <a:pt x="784614" y="281203"/>
                  </a:cubicBezTo>
                  <a:cubicBezTo>
                    <a:pt x="766916" y="309716"/>
                    <a:pt x="799362" y="283169"/>
                    <a:pt x="784614" y="298901"/>
                  </a:cubicBezTo>
                  <a:cubicBezTo>
                    <a:pt x="769866" y="314633"/>
                    <a:pt x="738403" y="345113"/>
                    <a:pt x="696124" y="375593"/>
                  </a:cubicBezTo>
                  <a:cubicBezTo>
                    <a:pt x="653845" y="406073"/>
                    <a:pt x="565355" y="454251"/>
                    <a:pt x="530942" y="481781"/>
                  </a:cubicBezTo>
                  <a:cubicBezTo>
                    <a:pt x="496529" y="509311"/>
                    <a:pt x="534874" y="497513"/>
                    <a:pt x="489646" y="540775"/>
                  </a:cubicBezTo>
                  <a:cubicBezTo>
                    <a:pt x="444418" y="584037"/>
                    <a:pt x="309715" y="702024"/>
                    <a:pt x="259571" y="741353"/>
                  </a:cubicBezTo>
                  <a:cubicBezTo>
                    <a:pt x="209427" y="780682"/>
                    <a:pt x="215326" y="763967"/>
                    <a:pt x="188779" y="776749"/>
                  </a:cubicBezTo>
                  <a:cubicBezTo>
                    <a:pt x="162232" y="789531"/>
                    <a:pt x="123886" y="812145"/>
                    <a:pt x="100289" y="818044"/>
                  </a:cubicBezTo>
                  <a:cubicBezTo>
                    <a:pt x="76692" y="823943"/>
                    <a:pt x="63910" y="818044"/>
                    <a:pt x="47195" y="812145"/>
                  </a:cubicBezTo>
                  <a:cubicBezTo>
                    <a:pt x="30480" y="806246"/>
                    <a:pt x="15240" y="794447"/>
                    <a:pt x="0" y="782648"/>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110" name="直線コネクタ 109"/>
            <p:cNvCxnSpPr>
              <a:stCxn id="109" idx="8"/>
              <a:endCxn id="109" idx="13"/>
            </p:cNvCxnSpPr>
            <p:nvPr/>
          </p:nvCxnSpPr>
          <p:spPr>
            <a:xfrm>
              <a:off x="6226337" y="2078081"/>
              <a:ext cx="33840" cy="406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フリーフォーム 110"/>
            <p:cNvSpPr/>
            <p:nvPr/>
          </p:nvSpPr>
          <p:spPr>
            <a:xfrm>
              <a:off x="5571067" y="2560833"/>
              <a:ext cx="28200" cy="90027"/>
            </a:xfrm>
            <a:custGeom>
              <a:avLst/>
              <a:gdLst>
                <a:gd name="connsiteX0" fmla="*/ 28575 w 28575"/>
                <a:gd name="connsiteY0" fmla="*/ 0 h 90488"/>
                <a:gd name="connsiteX1" fmla="*/ 0 w 28575"/>
                <a:gd name="connsiteY1" fmla="*/ 90488 h 90488"/>
              </a:gdLst>
              <a:ahLst/>
              <a:cxnLst>
                <a:cxn ang="0">
                  <a:pos x="connsiteX0" y="connsiteY0"/>
                </a:cxn>
                <a:cxn ang="0">
                  <a:pos x="connsiteX1" y="connsiteY1"/>
                </a:cxn>
              </a:cxnLst>
              <a:rect l="l" t="t" r="r" b="b"/>
              <a:pathLst>
                <a:path w="28575" h="90488">
                  <a:moveTo>
                    <a:pt x="28575" y="0"/>
                  </a:moveTo>
                  <a:lnTo>
                    <a:pt x="0" y="90488"/>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2" name="フリーフォーム 111"/>
            <p:cNvSpPr/>
            <p:nvPr/>
          </p:nvSpPr>
          <p:spPr>
            <a:xfrm>
              <a:off x="5647793" y="2465208"/>
              <a:ext cx="2819" cy="66796"/>
            </a:xfrm>
            <a:custGeom>
              <a:avLst/>
              <a:gdLst>
                <a:gd name="connsiteX0" fmla="*/ 0 w 4763"/>
                <a:gd name="connsiteY0" fmla="*/ 0 h 66675"/>
                <a:gd name="connsiteX1" fmla="*/ 4763 w 4763"/>
                <a:gd name="connsiteY1" fmla="*/ 66675 h 66675"/>
              </a:gdLst>
              <a:ahLst/>
              <a:cxnLst>
                <a:cxn ang="0">
                  <a:pos x="connsiteX0" y="connsiteY0"/>
                </a:cxn>
                <a:cxn ang="0">
                  <a:pos x="connsiteX1" y="connsiteY1"/>
                </a:cxn>
              </a:cxnLst>
              <a:rect l="l" t="t" r="r" b="b"/>
              <a:pathLst>
                <a:path w="4763" h="66675">
                  <a:moveTo>
                    <a:pt x="0" y="0"/>
                  </a:moveTo>
                  <a:lnTo>
                    <a:pt x="4763" y="66675"/>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3" name="フリーフォーム 112"/>
            <p:cNvSpPr/>
            <p:nvPr/>
          </p:nvSpPr>
          <p:spPr>
            <a:xfrm>
              <a:off x="5652556" y="2539885"/>
              <a:ext cx="25381" cy="52275"/>
            </a:xfrm>
            <a:custGeom>
              <a:avLst/>
              <a:gdLst>
                <a:gd name="connsiteX0" fmla="*/ 0 w 23812"/>
                <a:gd name="connsiteY0" fmla="*/ 0 h 52388"/>
                <a:gd name="connsiteX1" fmla="*/ 23812 w 23812"/>
                <a:gd name="connsiteY1" fmla="*/ 52388 h 52388"/>
              </a:gdLst>
              <a:ahLst/>
              <a:cxnLst>
                <a:cxn ang="0">
                  <a:pos x="connsiteX0" y="connsiteY0"/>
                </a:cxn>
                <a:cxn ang="0">
                  <a:pos x="connsiteX1" y="connsiteY1"/>
                </a:cxn>
              </a:cxnLst>
              <a:rect l="l" t="t" r="r" b="b"/>
              <a:pathLst>
                <a:path w="23812" h="52388">
                  <a:moveTo>
                    <a:pt x="0" y="0"/>
                  </a:moveTo>
                  <a:lnTo>
                    <a:pt x="23812" y="52388"/>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4" name="フリーフォーム 113"/>
            <p:cNvSpPr/>
            <p:nvPr/>
          </p:nvSpPr>
          <p:spPr>
            <a:xfrm>
              <a:off x="5969873" y="2278528"/>
              <a:ext cx="28200" cy="52275"/>
            </a:xfrm>
            <a:custGeom>
              <a:avLst/>
              <a:gdLst>
                <a:gd name="connsiteX0" fmla="*/ 0 w 28575"/>
                <a:gd name="connsiteY0" fmla="*/ 0 h 52387"/>
                <a:gd name="connsiteX1" fmla="*/ 28575 w 28575"/>
                <a:gd name="connsiteY1" fmla="*/ 52387 h 52387"/>
                <a:gd name="connsiteX2" fmla="*/ 28575 w 28575"/>
                <a:gd name="connsiteY2" fmla="*/ 52387 h 52387"/>
              </a:gdLst>
              <a:ahLst/>
              <a:cxnLst>
                <a:cxn ang="0">
                  <a:pos x="connsiteX0" y="connsiteY0"/>
                </a:cxn>
                <a:cxn ang="0">
                  <a:pos x="connsiteX1" y="connsiteY1"/>
                </a:cxn>
                <a:cxn ang="0">
                  <a:pos x="connsiteX2" y="connsiteY2"/>
                </a:cxn>
              </a:cxnLst>
              <a:rect l="l" t="t" r="r" b="b"/>
              <a:pathLst>
                <a:path w="28575" h="52387">
                  <a:moveTo>
                    <a:pt x="0" y="0"/>
                  </a:moveTo>
                  <a:lnTo>
                    <a:pt x="28575" y="52387"/>
                  </a:lnTo>
                  <a:lnTo>
                    <a:pt x="28575" y="52387"/>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cxnSp>
        <p:nvCxnSpPr>
          <p:cNvPr id="48" name="直線コネクタ 47"/>
          <p:cNvCxnSpPr>
            <a:cxnSpLocks noChangeAspect="1"/>
          </p:cNvCxnSpPr>
          <p:nvPr/>
        </p:nvCxnSpPr>
        <p:spPr>
          <a:xfrm>
            <a:off x="4803775" y="2817813"/>
            <a:ext cx="160338" cy="7937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4"/>
          <p:cNvGrpSpPr>
            <a:grpSpLocks noChangeAspect="1"/>
          </p:cNvGrpSpPr>
          <p:nvPr/>
        </p:nvGrpSpPr>
        <p:grpSpPr bwMode="auto">
          <a:xfrm>
            <a:off x="2214546" y="1357313"/>
            <a:ext cx="5000625" cy="3922712"/>
            <a:chOff x="1215" y="949"/>
            <a:chExt cx="3150" cy="2471"/>
          </a:xfrm>
        </p:grpSpPr>
        <p:sp>
          <p:nvSpPr>
            <p:cNvPr id="24582" name="AutoShape 3"/>
            <p:cNvSpPr>
              <a:spLocks noChangeAspect="1" noChangeArrowheads="1" noTextEdit="1"/>
            </p:cNvSpPr>
            <p:nvPr/>
          </p:nvSpPr>
          <p:spPr bwMode="auto">
            <a:xfrm>
              <a:off x="1215" y="969"/>
              <a:ext cx="3150" cy="2451"/>
            </a:xfrm>
            <a:prstGeom prst="rect">
              <a:avLst/>
            </a:prstGeom>
            <a:noFill/>
            <a:ln w="9525">
              <a:noFill/>
              <a:miter lim="800000"/>
              <a:headEnd/>
              <a:tailEnd/>
            </a:ln>
          </p:spPr>
          <p:txBody>
            <a:bodyPr/>
            <a:lstStyle/>
            <a:p>
              <a:endParaRPr lang="ja-JP" altLang="en-US"/>
            </a:p>
          </p:txBody>
        </p:sp>
        <p:sp>
          <p:nvSpPr>
            <p:cNvPr id="24583" name="Rectangle 5"/>
            <p:cNvSpPr>
              <a:spLocks noChangeArrowheads="1"/>
            </p:cNvSpPr>
            <p:nvPr/>
          </p:nvSpPr>
          <p:spPr bwMode="auto">
            <a:xfrm>
              <a:off x="1215" y="1003"/>
              <a:ext cx="168" cy="319"/>
            </a:xfrm>
            <a:prstGeom prst="rect">
              <a:avLst/>
            </a:prstGeom>
            <a:noFill/>
            <a:ln w="9525">
              <a:noFill/>
              <a:miter lim="800000"/>
              <a:headEnd/>
              <a:tailEnd/>
            </a:ln>
          </p:spPr>
          <p:txBody>
            <a:bodyPr wrap="none" lIns="0" tIns="0" rIns="0" bIns="0">
              <a:spAutoFit/>
            </a:bodyPr>
            <a:lstStyle/>
            <a:p>
              <a:r>
                <a:rPr lang="ja-JP" altLang="ja-JP" sz="2800">
                  <a:solidFill>
                    <a:srgbClr val="000000"/>
                  </a:solidFill>
                  <a:latin typeface="Century" pitchFamily="18" charset="0"/>
                </a:rPr>
                <a:t> </a:t>
              </a:r>
              <a:endParaRPr lang="ja-JP" altLang="ja-JP"/>
            </a:p>
          </p:txBody>
        </p:sp>
        <p:grpSp>
          <p:nvGrpSpPr>
            <p:cNvPr id="24584" name="Group 58"/>
            <p:cNvGrpSpPr>
              <a:grpSpLocks/>
            </p:cNvGrpSpPr>
            <p:nvPr/>
          </p:nvGrpSpPr>
          <p:grpSpPr bwMode="auto">
            <a:xfrm>
              <a:off x="1217" y="949"/>
              <a:ext cx="3140" cy="2471"/>
              <a:chOff x="1217" y="949"/>
              <a:chExt cx="3140" cy="2471"/>
            </a:xfrm>
          </p:grpSpPr>
          <p:sp>
            <p:nvSpPr>
              <p:cNvPr id="24585" name="Freeform 6"/>
              <p:cNvSpPr>
                <a:spLocks noEditPoints="1"/>
              </p:cNvSpPr>
              <p:nvPr/>
            </p:nvSpPr>
            <p:spPr bwMode="auto">
              <a:xfrm>
                <a:off x="3211" y="1913"/>
                <a:ext cx="343" cy="337"/>
              </a:xfrm>
              <a:custGeom>
                <a:avLst/>
                <a:gdLst>
                  <a:gd name="T0" fmla="*/ 139 w 1390"/>
                  <a:gd name="T1" fmla="*/ 10 h 1374"/>
                  <a:gd name="T2" fmla="*/ 122 w 1390"/>
                  <a:gd name="T3" fmla="*/ 48 h 1374"/>
                  <a:gd name="T4" fmla="*/ 119 w 1390"/>
                  <a:gd name="T5" fmla="*/ 62 h 1374"/>
                  <a:gd name="T6" fmla="*/ 124 w 1390"/>
                  <a:gd name="T7" fmla="*/ 85 h 1374"/>
                  <a:gd name="T8" fmla="*/ 150 w 1390"/>
                  <a:gd name="T9" fmla="*/ 114 h 1374"/>
                  <a:gd name="T10" fmla="*/ 221 w 1390"/>
                  <a:gd name="T11" fmla="*/ 154 h 1374"/>
                  <a:gd name="T12" fmla="*/ 287 w 1390"/>
                  <a:gd name="T13" fmla="*/ 181 h 1374"/>
                  <a:gd name="T14" fmla="*/ 308 w 1390"/>
                  <a:gd name="T15" fmla="*/ 182 h 1374"/>
                  <a:gd name="T16" fmla="*/ 324 w 1390"/>
                  <a:gd name="T17" fmla="*/ 172 h 1374"/>
                  <a:gd name="T18" fmla="*/ 337 w 1390"/>
                  <a:gd name="T19" fmla="*/ 163 h 1374"/>
                  <a:gd name="T20" fmla="*/ 343 w 1390"/>
                  <a:gd name="T21" fmla="*/ 168 h 1374"/>
                  <a:gd name="T22" fmla="*/ 342 w 1390"/>
                  <a:gd name="T23" fmla="*/ 186 h 1374"/>
                  <a:gd name="T24" fmla="*/ 331 w 1390"/>
                  <a:gd name="T25" fmla="*/ 214 h 1374"/>
                  <a:gd name="T26" fmla="*/ 279 w 1390"/>
                  <a:gd name="T27" fmla="*/ 257 h 1374"/>
                  <a:gd name="T28" fmla="*/ 198 w 1390"/>
                  <a:gd name="T29" fmla="*/ 295 h 1374"/>
                  <a:gd name="T30" fmla="*/ 154 w 1390"/>
                  <a:gd name="T31" fmla="*/ 325 h 1374"/>
                  <a:gd name="T32" fmla="*/ 101 w 1390"/>
                  <a:gd name="T33" fmla="*/ 335 h 1374"/>
                  <a:gd name="T34" fmla="*/ 55 w 1390"/>
                  <a:gd name="T35" fmla="*/ 337 h 1374"/>
                  <a:gd name="T36" fmla="*/ 46 w 1390"/>
                  <a:gd name="T37" fmla="*/ 332 h 1374"/>
                  <a:gd name="T38" fmla="*/ 43 w 1390"/>
                  <a:gd name="T39" fmla="*/ 325 h 1374"/>
                  <a:gd name="T40" fmla="*/ 23 w 1390"/>
                  <a:gd name="T41" fmla="*/ 312 h 1374"/>
                  <a:gd name="T42" fmla="*/ 7 w 1390"/>
                  <a:gd name="T43" fmla="*/ 294 h 1374"/>
                  <a:gd name="T44" fmla="*/ 0 w 1390"/>
                  <a:gd name="T45" fmla="*/ 244 h 1374"/>
                  <a:gd name="T46" fmla="*/ 10 w 1390"/>
                  <a:gd name="T47" fmla="*/ 167 h 1374"/>
                  <a:gd name="T48" fmla="*/ 53 w 1390"/>
                  <a:gd name="T49" fmla="*/ 58 h 1374"/>
                  <a:gd name="T50" fmla="*/ 90 w 1390"/>
                  <a:gd name="T51" fmla="*/ 12 h 1374"/>
                  <a:gd name="T52" fmla="*/ 114 w 1390"/>
                  <a:gd name="T53" fmla="*/ 1 h 1374"/>
                  <a:gd name="T54" fmla="*/ 133 w 1390"/>
                  <a:gd name="T55" fmla="*/ 1 h 1374"/>
                  <a:gd name="T56" fmla="*/ 133 w 1390"/>
                  <a:gd name="T57" fmla="*/ 5 h 1374"/>
                  <a:gd name="T58" fmla="*/ 115 w 1390"/>
                  <a:gd name="T59" fmla="*/ 4 h 1374"/>
                  <a:gd name="T60" fmla="*/ 92 w 1390"/>
                  <a:gd name="T61" fmla="*/ 14 h 1374"/>
                  <a:gd name="T62" fmla="*/ 56 w 1390"/>
                  <a:gd name="T63" fmla="*/ 60 h 1374"/>
                  <a:gd name="T64" fmla="*/ 14 w 1390"/>
                  <a:gd name="T65" fmla="*/ 167 h 1374"/>
                  <a:gd name="T66" fmla="*/ 4 w 1390"/>
                  <a:gd name="T67" fmla="*/ 244 h 1374"/>
                  <a:gd name="T68" fmla="*/ 10 w 1390"/>
                  <a:gd name="T69" fmla="*/ 292 h 1374"/>
                  <a:gd name="T70" fmla="*/ 25 w 1390"/>
                  <a:gd name="T71" fmla="*/ 309 h 1374"/>
                  <a:gd name="T72" fmla="*/ 45 w 1390"/>
                  <a:gd name="T73" fmla="*/ 322 h 1374"/>
                  <a:gd name="T74" fmla="*/ 49 w 1390"/>
                  <a:gd name="T75" fmla="*/ 329 h 1374"/>
                  <a:gd name="T76" fmla="*/ 55 w 1390"/>
                  <a:gd name="T77" fmla="*/ 333 h 1374"/>
                  <a:gd name="T78" fmla="*/ 100 w 1390"/>
                  <a:gd name="T79" fmla="*/ 332 h 1374"/>
                  <a:gd name="T80" fmla="*/ 152 w 1390"/>
                  <a:gd name="T81" fmla="*/ 321 h 1374"/>
                  <a:gd name="T82" fmla="*/ 197 w 1390"/>
                  <a:gd name="T83" fmla="*/ 291 h 1374"/>
                  <a:gd name="T84" fmla="*/ 277 w 1390"/>
                  <a:gd name="T85" fmla="*/ 254 h 1374"/>
                  <a:gd name="T86" fmla="*/ 328 w 1390"/>
                  <a:gd name="T87" fmla="*/ 211 h 1374"/>
                  <a:gd name="T88" fmla="*/ 338 w 1390"/>
                  <a:gd name="T89" fmla="*/ 185 h 1374"/>
                  <a:gd name="T90" fmla="*/ 339 w 1390"/>
                  <a:gd name="T91" fmla="*/ 169 h 1374"/>
                  <a:gd name="T92" fmla="*/ 337 w 1390"/>
                  <a:gd name="T93" fmla="*/ 167 h 1374"/>
                  <a:gd name="T94" fmla="*/ 326 w 1390"/>
                  <a:gd name="T95" fmla="*/ 175 h 1374"/>
                  <a:gd name="T96" fmla="*/ 308 w 1390"/>
                  <a:gd name="T97" fmla="*/ 186 h 1374"/>
                  <a:gd name="T98" fmla="*/ 286 w 1390"/>
                  <a:gd name="T99" fmla="*/ 184 h 1374"/>
                  <a:gd name="T100" fmla="*/ 219 w 1390"/>
                  <a:gd name="T101" fmla="*/ 158 h 1374"/>
                  <a:gd name="T102" fmla="*/ 148 w 1390"/>
                  <a:gd name="T103" fmla="*/ 117 h 1374"/>
                  <a:gd name="T104" fmla="*/ 120 w 1390"/>
                  <a:gd name="T105" fmla="*/ 87 h 1374"/>
                  <a:gd name="T106" fmla="*/ 115 w 1390"/>
                  <a:gd name="T107" fmla="*/ 62 h 1374"/>
                  <a:gd name="T108" fmla="*/ 119 w 1390"/>
                  <a:gd name="T109" fmla="*/ 46 h 1374"/>
                  <a:gd name="T110" fmla="*/ 135 w 1390"/>
                  <a:gd name="T111" fmla="*/ 9 h 1374"/>
                  <a:gd name="T112" fmla="*/ 132 w 1390"/>
                  <a:gd name="T113" fmla="*/ 5 h 137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90"/>
                  <a:gd name="T172" fmla="*/ 0 h 1374"/>
                  <a:gd name="T173" fmla="*/ 1390 w 1390"/>
                  <a:gd name="T174" fmla="*/ 1374 h 137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90" h="1374">
                    <a:moveTo>
                      <a:pt x="556" y="16"/>
                    </a:moveTo>
                    <a:cubicBezTo>
                      <a:pt x="558" y="17"/>
                      <a:pt x="559" y="19"/>
                      <a:pt x="559" y="21"/>
                    </a:cubicBezTo>
                    <a:lnTo>
                      <a:pt x="562" y="36"/>
                    </a:lnTo>
                    <a:cubicBezTo>
                      <a:pt x="563" y="37"/>
                      <a:pt x="563" y="38"/>
                      <a:pt x="562" y="39"/>
                    </a:cubicBezTo>
                    <a:lnTo>
                      <a:pt x="556" y="62"/>
                    </a:lnTo>
                    <a:lnTo>
                      <a:pt x="544" y="93"/>
                    </a:lnTo>
                    <a:lnTo>
                      <a:pt x="528" y="126"/>
                    </a:lnTo>
                    <a:lnTo>
                      <a:pt x="496" y="195"/>
                    </a:lnTo>
                    <a:lnTo>
                      <a:pt x="485" y="227"/>
                    </a:lnTo>
                    <a:lnTo>
                      <a:pt x="485" y="225"/>
                    </a:lnTo>
                    <a:lnTo>
                      <a:pt x="482" y="254"/>
                    </a:lnTo>
                    <a:lnTo>
                      <a:pt x="482" y="253"/>
                    </a:lnTo>
                    <a:lnTo>
                      <a:pt x="487" y="303"/>
                    </a:lnTo>
                    <a:lnTo>
                      <a:pt x="487" y="301"/>
                    </a:lnTo>
                    <a:lnTo>
                      <a:pt x="502" y="348"/>
                    </a:lnTo>
                    <a:lnTo>
                      <a:pt x="501" y="346"/>
                    </a:lnTo>
                    <a:lnTo>
                      <a:pt x="530" y="392"/>
                    </a:lnTo>
                    <a:lnTo>
                      <a:pt x="529" y="391"/>
                    </a:lnTo>
                    <a:lnTo>
                      <a:pt x="576" y="440"/>
                    </a:lnTo>
                    <a:lnTo>
                      <a:pt x="608" y="465"/>
                    </a:lnTo>
                    <a:lnTo>
                      <a:pt x="649" y="493"/>
                    </a:lnTo>
                    <a:lnTo>
                      <a:pt x="745" y="551"/>
                    </a:lnTo>
                    <a:lnTo>
                      <a:pt x="846" y="604"/>
                    </a:lnTo>
                    <a:lnTo>
                      <a:pt x="894" y="628"/>
                    </a:lnTo>
                    <a:lnTo>
                      <a:pt x="938" y="649"/>
                    </a:lnTo>
                    <a:lnTo>
                      <a:pt x="1018" y="685"/>
                    </a:lnTo>
                    <a:lnTo>
                      <a:pt x="1094" y="715"/>
                    </a:lnTo>
                    <a:lnTo>
                      <a:pt x="1164" y="736"/>
                    </a:lnTo>
                    <a:lnTo>
                      <a:pt x="1163" y="736"/>
                    </a:lnTo>
                    <a:lnTo>
                      <a:pt x="1223" y="745"/>
                    </a:lnTo>
                    <a:lnTo>
                      <a:pt x="1221" y="745"/>
                    </a:lnTo>
                    <a:lnTo>
                      <a:pt x="1248" y="742"/>
                    </a:lnTo>
                    <a:lnTo>
                      <a:pt x="1245" y="742"/>
                    </a:lnTo>
                    <a:lnTo>
                      <a:pt x="1270" y="732"/>
                    </a:lnTo>
                    <a:lnTo>
                      <a:pt x="1269" y="733"/>
                    </a:lnTo>
                    <a:lnTo>
                      <a:pt x="1314" y="702"/>
                    </a:lnTo>
                    <a:lnTo>
                      <a:pt x="1347" y="673"/>
                    </a:lnTo>
                    <a:cubicBezTo>
                      <a:pt x="1348" y="673"/>
                      <a:pt x="1348" y="673"/>
                      <a:pt x="1349" y="672"/>
                    </a:cubicBezTo>
                    <a:lnTo>
                      <a:pt x="1362" y="666"/>
                    </a:lnTo>
                    <a:cubicBezTo>
                      <a:pt x="1364" y="665"/>
                      <a:pt x="1365" y="665"/>
                      <a:pt x="1367" y="666"/>
                    </a:cubicBezTo>
                    <a:lnTo>
                      <a:pt x="1376" y="668"/>
                    </a:lnTo>
                    <a:cubicBezTo>
                      <a:pt x="1378" y="668"/>
                      <a:pt x="1380" y="670"/>
                      <a:pt x="1381" y="672"/>
                    </a:cubicBezTo>
                    <a:lnTo>
                      <a:pt x="1387" y="683"/>
                    </a:lnTo>
                    <a:cubicBezTo>
                      <a:pt x="1388" y="684"/>
                      <a:pt x="1388" y="685"/>
                      <a:pt x="1388" y="686"/>
                    </a:cubicBezTo>
                    <a:lnTo>
                      <a:pt x="1390" y="704"/>
                    </a:lnTo>
                    <a:cubicBezTo>
                      <a:pt x="1390" y="704"/>
                      <a:pt x="1390" y="705"/>
                      <a:pt x="1390" y="705"/>
                    </a:cubicBezTo>
                    <a:lnTo>
                      <a:pt x="1386" y="756"/>
                    </a:lnTo>
                    <a:cubicBezTo>
                      <a:pt x="1386" y="757"/>
                      <a:pt x="1386" y="757"/>
                      <a:pt x="1386" y="758"/>
                    </a:cubicBezTo>
                    <a:lnTo>
                      <a:pt x="1370" y="817"/>
                    </a:lnTo>
                    <a:cubicBezTo>
                      <a:pt x="1370" y="817"/>
                      <a:pt x="1370" y="818"/>
                      <a:pt x="1370" y="818"/>
                    </a:cubicBezTo>
                    <a:lnTo>
                      <a:pt x="1344" y="871"/>
                    </a:lnTo>
                    <a:cubicBezTo>
                      <a:pt x="1343" y="872"/>
                      <a:pt x="1343" y="872"/>
                      <a:pt x="1343" y="873"/>
                    </a:cubicBezTo>
                    <a:lnTo>
                      <a:pt x="1305" y="918"/>
                    </a:lnTo>
                    <a:lnTo>
                      <a:pt x="1255" y="962"/>
                    </a:lnTo>
                    <a:lnTo>
                      <a:pt x="1195" y="1005"/>
                    </a:lnTo>
                    <a:lnTo>
                      <a:pt x="1130" y="1047"/>
                    </a:lnTo>
                    <a:lnTo>
                      <a:pt x="1053" y="1088"/>
                    </a:lnTo>
                    <a:lnTo>
                      <a:pt x="967" y="1127"/>
                    </a:lnTo>
                    <a:lnTo>
                      <a:pt x="880" y="1164"/>
                    </a:lnTo>
                    <a:lnTo>
                      <a:pt x="804" y="1201"/>
                    </a:lnTo>
                    <a:lnTo>
                      <a:pt x="747" y="1237"/>
                    </a:lnTo>
                    <a:lnTo>
                      <a:pt x="702" y="1275"/>
                    </a:lnTo>
                    <a:lnTo>
                      <a:pt x="654" y="1308"/>
                    </a:lnTo>
                    <a:lnTo>
                      <a:pt x="625" y="1324"/>
                    </a:lnTo>
                    <a:lnTo>
                      <a:pt x="592" y="1336"/>
                    </a:lnTo>
                    <a:lnTo>
                      <a:pt x="552" y="1346"/>
                    </a:lnTo>
                    <a:lnTo>
                      <a:pt x="508" y="1355"/>
                    </a:lnTo>
                    <a:lnTo>
                      <a:pt x="409" y="1367"/>
                    </a:lnTo>
                    <a:lnTo>
                      <a:pt x="315" y="1373"/>
                    </a:lnTo>
                    <a:lnTo>
                      <a:pt x="276" y="1374"/>
                    </a:lnTo>
                    <a:lnTo>
                      <a:pt x="244" y="1374"/>
                    </a:lnTo>
                    <a:lnTo>
                      <a:pt x="222" y="1372"/>
                    </a:lnTo>
                    <a:cubicBezTo>
                      <a:pt x="221" y="1372"/>
                      <a:pt x="221" y="1372"/>
                      <a:pt x="220" y="1372"/>
                    </a:cubicBezTo>
                    <a:lnTo>
                      <a:pt x="206" y="1368"/>
                    </a:lnTo>
                    <a:cubicBezTo>
                      <a:pt x="205" y="1368"/>
                      <a:pt x="204" y="1367"/>
                      <a:pt x="203" y="1367"/>
                    </a:cubicBezTo>
                    <a:lnTo>
                      <a:pt x="188" y="1354"/>
                    </a:lnTo>
                    <a:cubicBezTo>
                      <a:pt x="187" y="1353"/>
                      <a:pt x="187" y="1352"/>
                      <a:pt x="186" y="1351"/>
                    </a:cubicBezTo>
                    <a:lnTo>
                      <a:pt x="177" y="1333"/>
                    </a:lnTo>
                    <a:lnTo>
                      <a:pt x="172" y="1324"/>
                    </a:lnTo>
                    <a:lnTo>
                      <a:pt x="173" y="1325"/>
                    </a:lnTo>
                    <a:lnTo>
                      <a:pt x="162" y="1315"/>
                    </a:lnTo>
                    <a:lnTo>
                      <a:pt x="163" y="1316"/>
                    </a:lnTo>
                    <a:lnTo>
                      <a:pt x="131" y="1295"/>
                    </a:lnTo>
                    <a:lnTo>
                      <a:pt x="93" y="1273"/>
                    </a:lnTo>
                    <a:cubicBezTo>
                      <a:pt x="93" y="1273"/>
                      <a:pt x="93" y="1273"/>
                      <a:pt x="92" y="1273"/>
                    </a:cubicBezTo>
                    <a:lnTo>
                      <a:pt x="55" y="1243"/>
                    </a:lnTo>
                    <a:cubicBezTo>
                      <a:pt x="55" y="1242"/>
                      <a:pt x="54" y="1241"/>
                      <a:pt x="54" y="1241"/>
                    </a:cubicBezTo>
                    <a:lnTo>
                      <a:pt x="27" y="1198"/>
                    </a:lnTo>
                    <a:cubicBezTo>
                      <a:pt x="26" y="1197"/>
                      <a:pt x="26" y="1196"/>
                      <a:pt x="26" y="1196"/>
                    </a:cubicBezTo>
                    <a:lnTo>
                      <a:pt x="11" y="1140"/>
                    </a:lnTo>
                    <a:lnTo>
                      <a:pt x="2" y="1073"/>
                    </a:lnTo>
                    <a:lnTo>
                      <a:pt x="0" y="994"/>
                    </a:lnTo>
                    <a:lnTo>
                      <a:pt x="6" y="905"/>
                    </a:lnTo>
                    <a:lnTo>
                      <a:pt x="13" y="855"/>
                    </a:lnTo>
                    <a:lnTo>
                      <a:pt x="20" y="799"/>
                    </a:lnTo>
                    <a:lnTo>
                      <a:pt x="40" y="679"/>
                    </a:lnTo>
                    <a:lnTo>
                      <a:pt x="67" y="556"/>
                    </a:lnTo>
                    <a:lnTo>
                      <a:pt x="103" y="443"/>
                    </a:lnTo>
                    <a:lnTo>
                      <a:pt x="152" y="338"/>
                    </a:lnTo>
                    <a:lnTo>
                      <a:pt x="213" y="237"/>
                    </a:lnTo>
                    <a:lnTo>
                      <a:pt x="276" y="147"/>
                    </a:lnTo>
                    <a:lnTo>
                      <a:pt x="306" y="109"/>
                    </a:lnTo>
                    <a:lnTo>
                      <a:pt x="334" y="75"/>
                    </a:lnTo>
                    <a:lnTo>
                      <a:pt x="363" y="48"/>
                    </a:lnTo>
                    <a:cubicBezTo>
                      <a:pt x="363" y="47"/>
                      <a:pt x="364" y="47"/>
                      <a:pt x="364" y="47"/>
                    </a:cubicBezTo>
                    <a:lnTo>
                      <a:pt x="395" y="27"/>
                    </a:lnTo>
                    <a:cubicBezTo>
                      <a:pt x="396" y="26"/>
                      <a:pt x="396" y="26"/>
                      <a:pt x="397" y="26"/>
                    </a:cubicBezTo>
                    <a:lnTo>
                      <a:pt x="461" y="3"/>
                    </a:lnTo>
                    <a:cubicBezTo>
                      <a:pt x="462" y="3"/>
                      <a:pt x="462" y="2"/>
                      <a:pt x="463" y="2"/>
                    </a:cubicBezTo>
                    <a:lnTo>
                      <a:pt x="518" y="0"/>
                    </a:lnTo>
                    <a:cubicBezTo>
                      <a:pt x="519" y="0"/>
                      <a:pt x="520" y="1"/>
                      <a:pt x="520" y="1"/>
                    </a:cubicBezTo>
                    <a:lnTo>
                      <a:pt x="540" y="6"/>
                    </a:lnTo>
                    <a:cubicBezTo>
                      <a:pt x="541" y="6"/>
                      <a:pt x="542" y="6"/>
                      <a:pt x="543" y="7"/>
                    </a:cubicBezTo>
                    <a:lnTo>
                      <a:pt x="556" y="16"/>
                    </a:lnTo>
                    <a:close/>
                    <a:moveTo>
                      <a:pt x="534" y="20"/>
                    </a:moveTo>
                    <a:lnTo>
                      <a:pt x="537" y="21"/>
                    </a:lnTo>
                    <a:lnTo>
                      <a:pt x="517" y="16"/>
                    </a:lnTo>
                    <a:lnTo>
                      <a:pt x="519" y="16"/>
                    </a:lnTo>
                    <a:lnTo>
                      <a:pt x="464" y="18"/>
                    </a:lnTo>
                    <a:lnTo>
                      <a:pt x="466" y="18"/>
                    </a:lnTo>
                    <a:lnTo>
                      <a:pt x="402" y="41"/>
                    </a:lnTo>
                    <a:lnTo>
                      <a:pt x="404" y="40"/>
                    </a:lnTo>
                    <a:lnTo>
                      <a:pt x="373" y="60"/>
                    </a:lnTo>
                    <a:lnTo>
                      <a:pt x="374" y="59"/>
                    </a:lnTo>
                    <a:lnTo>
                      <a:pt x="347" y="86"/>
                    </a:lnTo>
                    <a:lnTo>
                      <a:pt x="319" y="118"/>
                    </a:lnTo>
                    <a:lnTo>
                      <a:pt x="289" y="156"/>
                    </a:lnTo>
                    <a:lnTo>
                      <a:pt x="226" y="246"/>
                    </a:lnTo>
                    <a:lnTo>
                      <a:pt x="167" y="345"/>
                    </a:lnTo>
                    <a:lnTo>
                      <a:pt x="118" y="448"/>
                    </a:lnTo>
                    <a:lnTo>
                      <a:pt x="82" y="559"/>
                    </a:lnTo>
                    <a:lnTo>
                      <a:pt x="55" y="682"/>
                    </a:lnTo>
                    <a:lnTo>
                      <a:pt x="35" y="801"/>
                    </a:lnTo>
                    <a:lnTo>
                      <a:pt x="28" y="856"/>
                    </a:lnTo>
                    <a:lnTo>
                      <a:pt x="22" y="906"/>
                    </a:lnTo>
                    <a:lnTo>
                      <a:pt x="16" y="993"/>
                    </a:lnTo>
                    <a:lnTo>
                      <a:pt x="17" y="1070"/>
                    </a:lnTo>
                    <a:lnTo>
                      <a:pt x="26" y="1135"/>
                    </a:lnTo>
                    <a:lnTo>
                      <a:pt x="41" y="1191"/>
                    </a:lnTo>
                    <a:lnTo>
                      <a:pt x="40" y="1189"/>
                    </a:lnTo>
                    <a:lnTo>
                      <a:pt x="67" y="1232"/>
                    </a:lnTo>
                    <a:lnTo>
                      <a:pt x="66" y="1230"/>
                    </a:lnTo>
                    <a:lnTo>
                      <a:pt x="103" y="1260"/>
                    </a:lnTo>
                    <a:lnTo>
                      <a:pt x="101" y="1260"/>
                    </a:lnTo>
                    <a:lnTo>
                      <a:pt x="140" y="1282"/>
                    </a:lnTo>
                    <a:lnTo>
                      <a:pt x="172" y="1303"/>
                    </a:lnTo>
                    <a:cubicBezTo>
                      <a:pt x="172" y="1303"/>
                      <a:pt x="173" y="1303"/>
                      <a:pt x="173" y="1304"/>
                    </a:cubicBezTo>
                    <a:lnTo>
                      <a:pt x="184" y="1314"/>
                    </a:lnTo>
                    <a:cubicBezTo>
                      <a:pt x="184" y="1314"/>
                      <a:pt x="185" y="1315"/>
                      <a:pt x="185" y="1315"/>
                    </a:cubicBezTo>
                    <a:lnTo>
                      <a:pt x="192" y="1326"/>
                    </a:lnTo>
                    <a:lnTo>
                      <a:pt x="201" y="1344"/>
                    </a:lnTo>
                    <a:lnTo>
                      <a:pt x="199" y="1341"/>
                    </a:lnTo>
                    <a:lnTo>
                      <a:pt x="214" y="1354"/>
                    </a:lnTo>
                    <a:lnTo>
                      <a:pt x="211" y="1353"/>
                    </a:lnTo>
                    <a:lnTo>
                      <a:pt x="225" y="1357"/>
                    </a:lnTo>
                    <a:lnTo>
                      <a:pt x="223" y="1356"/>
                    </a:lnTo>
                    <a:lnTo>
                      <a:pt x="244" y="1358"/>
                    </a:lnTo>
                    <a:lnTo>
                      <a:pt x="275" y="1358"/>
                    </a:lnTo>
                    <a:lnTo>
                      <a:pt x="314" y="1357"/>
                    </a:lnTo>
                    <a:lnTo>
                      <a:pt x="407" y="1352"/>
                    </a:lnTo>
                    <a:lnTo>
                      <a:pt x="505" y="1340"/>
                    </a:lnTo>
                    <a:lnTo>
                      <a:pt x="548" y="1331"/>
                    </a:lnTo>
                    <a:lnTo>
                      <a:pt x="587" y="1321"/>
                    </a:lnTo>
                    <a:lnTo>
                      <a:pt x="618" y="1309"/>
                    </a:lnTo>
                    <a:lnTo>
                      <a:pt x="645" y="1295"/>
                    </a:lnTo>
                    <a:lnTo>
                      <a:pt x="691" y="1262"/>
                    </a:lnTo>
                    <a:lnTo>
                      <a:pt x="738" y="1224"/>
                    </a:lnTo>
                    <a:lnTo>
                      <a:pt x="797" y="1186"/>
                    </a:lnTo>
                    <a:lnTo>
                      <a:pt x="873" y="1149"/>
                    </a:lnTo>
                    <a:lnTo>
                      <a:pt x="960" y="1112"/>
                    </a:lnTo>
                    <a:lnTo>
                      <a:pt x="1046" y="1073"/>
                    </a:lnTo>
                    <a:lnTo>
                      <a:pt x="1121" y="1034"/>
                    </a:lnTo>
                    <a:lnTo>
                      <a:pt x="1186" y="992"/>
                    </a:lnTo>
                    <a:lnTo>
                      <a:pt x="1244" y="951"/>
                    </a:lnTo>
                    <a:lnTo>
                      <a:pt x="1292" y="907"/>
                    </a:lnTo>
                    <a:lnTo>
                      <a:pt x="1330" y="862"/>
                    </a:lnTo>
                    <a:lnTo>
                      <a:pt x="1329" y="864"/>
                    </a:lnTo>
                    <a:lnTo>
                      <a:pt x="1355" y="811"/>
                    </a:lnTo>
                    <a:lnTo>
                      <a:pt x="1355" y="812"/>
                    </a:lnTo>
                    <a:lnTo>
                      <a:pt x="1371" y="753"/>
                    </a:lnTo>
                    <a:lnTo>
                      <a:pt x="1370" y="755"/>
                    </a:lnTo>
                    <a:lnTo>
                      <a:pt x="1374" y="704"/>
                    </a:lnTo>
                    <a:lnTo>
                      <a:pt x="1375" y="705"/>
                    </a:lnTo>
                    <a:lnTo>
                      <a:pt x="1373" y="687"/>
                    </a:lnTo>
                    <a:lnTo>
                      <a:pt x="1373" y="690"/>
                    </a:lnTo>
                    <a:lnTo>
                      <a:pt x="1367" y="679"/>
                    </a:lnTo>
                    <a:lnTo>
                      <a:pt x="1373" y="683"/>
                    </a:lnTo>
                    <a:lnTo>
                      <a:pt x="1364" y="681"/>
                    </a:lnTo>
                    <a:lnTo>
                      <a:pt x="1369" y="681"/>
                    </a:lnTo>
                    <a:lnTo>
                      <a:pt x="1356" y="687"/>
                    </a:lnTo>
                    <a:lnTo>
                      <a:pt x="1358" y="686"/>
                    </a:lnTo>
                    <a:lnTo>
                      <a:pt x="1323" y="715"/>
                    </a:lnTo>
                    <a:lnTo>
                      <a:pt x="1278" y="746"/>
                    </a:lnTo>
                    <a:cubicBezTo>
                      <a:pt x="1278" y="746"/>
                      <a:pt x="1277" y="747"/>
                      <a:pt x="1276" y="747"/>
                    </a:cubicBezTo>
                    <a:lnTo>
                      <a:pt x="1251" y="757"/>
                    </a:lnTo>
                    <a:cubicBezTo>
                      <a:pt x="1251" y="757"/>
                      <a:pt x="1250" y="757"/>
                      <a:pt x="1249" y="757"/>
                    </a:cubicBezTo>
                    <a:lnTo>
                      <a:pt x="1222" y="760"/>
                    </a:lnTo>
                    <a:cubicBezTo>
                      <a:pt x="1222" y="761"/>
                      <a:pt x="1221" y="760"/>
                      <a:pt x="1220" y="760"/>
                    </a:cubicBezTo>
                    <a:lnTo>
                      <a:pt x="1160" y="751"/>
                    </a:lnTo>
                    <a:cubicBezTo>
                      <a:pt x="1160" y="751"/>
                      <a:pt x="1160" y="751"/>
                      <a:pt x="1159" y="751"/>
                    </a:cubicBezTo>
                    <a:lnTo>
                      <a:pt x="1089" y="730"/>
                    </a:lnTo>
                    <a:lnTo>
                      <a:pt x="1011" y="700"/>
                    </a:lnTo>
                    <a:lnTo>
                      <a:pt x="931" y="664"/>
                    </a:lnTo>
                    <a:lnTo>
                      <a:pt x="887" y="643"/>
                    </a:lnTo>
                    <a:lnTo>
                      <a:pt x="839" y="619"/>
                    </a:lnTo>
                    <a:lnTo>
                      <a:pt x="736" y="564"/>
                    </a:lnTo>
                    <a:lnTo>
                      <a:pt x="640" y="506"/>
                    </a:lnTo>
                    <a:lnTo>
                      <a:pt x="599" y="478"/>
                    </a:lnTo>
                    <a:lnTo>
                      <a:pt x="565" y="451"/>
                    </a:lnTo>
                    <a:lnTo>
                      <a:pt x="518" y="402"/>
                    </a:lnTo>
                    <a:cubicBezTo>
                      <a:pt x="517" y="402"/>
                      <a:pt x="517" y="401"/>
                      <a:pt x="517" y="401"/>
                    </a:cubicBezTo>
                    <a:lnTo>
                      <a:pt x="488" y="355"/>
                    </a:lnTo>
                    <a:cubicBezTo>
                      <a:pt x="487" y="354"/>
                      <a:pt x="487" y="354"/>
                      <a:pt x="487" y="353"/>
                    </a:cubicBezTo>
                    <a:lnTo>
                      <a:pt x="472" y="306"/>
                    </a:lnTo>
                    <a:cubicBezTo>
                      <a:pt x="472" y="305"/>
                      <a:pt x="472" y="305"/>
                      <a:pt x="471" y="304"/>
                    </a:cubicBezTo>
                    <a:lnTo>
                      <a:pt x="466" y="254"/>
                    </a:lnTo>
                    <a:cubicBezTo>
                      <a:pt x="466" y="254"/>
                      <a:pt x="466" y="253"/>
                      <a:pt x="466" y="253"/>
                    </a:cubicBezTo>
                    <a:lnTo>
                      <a:pt x="469" y="224"/>
                    </a:lnTo>
                    <a:cubicBezTo>
                      <a:pt x="470" y="223"/>
                      <a:pt x="470" y="222"/>
                      <a:pt x="470" y="222"/>
                    </a:cubicBezTo>
                    <a:lnTo>
                      <a:pt x="481" y="188"/>
                    </a:lnTo>
                    <a:lnTo>
                      <a:pt x="513" y="119"/>
                    </a:lnTo>
                    <a:lnTo>
                      <a:pt x="529" y="86"/>
                    </a:lnTo>
                    <a:lnTo>
                      <a:pt x="541" y="58"/>
                    </a:lnTo>
                    <a:lnTo>
                      <a:pt x="547" y="35"/>
                    </a:lnTo>
                    <a:lnTo>
                      <a:pt x="547" y="39"/>
                    </a:lnTo>
                    <a:lnTo>
                      <a:pt x="544" y="24"/>
                    </a:lnTo>
                    <a:lnTo>
                      <a:pt x="547" y="29"/>
                    </a:lnTo>
                    <a:lnTo>
                      <a:pt x="534" y="20"/>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586" name="Freeform 7"/>
              <p:cNvSpPr>
                <a:spLocks/>
              </p:cNvSpPr>
              <p:nvPr/>
            </p:nvSpPr>
            <p:spPr bwMode="auto">
              <a:xfrm>
                <a:off x="2213" y="973"/>
                <a:ext cx="1019" cy="552"/>
              </a:xfrm>
              <a:custGeom>
                <a:avLst/>
                <a:gdLst>
                  <a:gd name="T0" fmla="*/ 887 w 4132"/>
                  <a:gd name="T1" fmla="*/ 6 h 2248"/>
                  <a:gd name="T2" fmla="*/ 854 w 4132"/>
                  <a:gd name="T3" fmla="*/ 9 h 2248"/>
                  <a:gd name="T4" fmla="*/ 807 w 4132"/>
                  <a:gd name="T5" fmla="*/ 25 h 2248"/>
                  <a:gd name="T6" fmla="*/ 692 w 4132"/>
                  <a:gd name="T7" fmla="*/ 63 h 2248"/>
                  <a:gd name="T8" fmla="*/ 485 w 4132"/>
                  <a:gd name="T9" fmla="*/ 136 h 2248"/>
                  <a:gd name="T10" fmla="*/ 350 w 4132"/>
                  <a:gd name="T11" fmla="*/ 191 h 2248"/>
                  <a:gd name="T12" fmla="*/ 218 w 4132"/>
                  <a:gd name="T13" fmla="*/ 251 h 2248"/>
                  <a:gd name="T14" fmla="*/ 67 w 4132"/>
                  <a:gd name="T15" fmla="*/ 327 h 2248"/>
                  <a:gd name="T16" fmla="*/ 17 w 4132"/>
                  <a:gd name="T17" fmla="*/ 359 h 2248"/>
                  <a:gd name="T18" fmla="*/ 9 w 4132"/>
                  <a:gd name="T19" fmla="*/ 378 h 2248"/>
                  <a:gd name="T20" fmla="*/ 4 w 4132"/>
                  <a:gd name="T21" fmla="*/ 406 h 2248"/>
                  <a:gd name="T22" fmla="*/ 16 w 4132"/>
                  <a:gd name="T23" fmla="*/ 448 h 2248"/>
                  <a:gd name="T24" fmla="*/ 26 w 4132"/>
                  <a:gd name="T25" fmla="*/ 457 h 2248"/>
                  <a:gd name="T26" fmla="*/ 50 w 4132"/>
                  <a:gd name="T27" fmla="*/ 461 h 2248"/>
                  <a:gd name="T28" fmla="*/ 98 w 4132"/>
                  <a:gd name="T29" fmla="*/ 475 h 2248"/>
                  <a:gd name="T30" fmla="*/ 141 w 4132"/>
                  <a:gd name="T31" fmla="*/ 500 h 2248"/>
                  <a:gd name="T32" fmla="*/ 155 w 4132"/>
                  <a:gd name="T33" fmla="*/ 539 h 2248"/>
                  <a:gd name="T34" fmla="*/ 159 w 4132"/>
                  <a:gd name="T35" fmla="*/ 546 h 2248"/>
                  <a:gd name="T36" fmla="*/ 185 w 4132"/>
                  <a:gd name="T37" fmla="*/ 540 h 2248"/>
                  <a:gd name="T38" fmla="*/ 275 w 4132"/>
                  <a:gd name="T39" fmla="*/ 490 h 2248"/>
                  <a:gd name="T40" fmla="*/ 353 w 4132"/>
                  <a:gd name="T41" fmla="*/ 440 h 2248"/>
                  <a:gd name="T42" fmla="*/ 429 w 4132"/>
                  <a:gd name="T43" fmla="*/ 404 h 2248"/>
                  <a:gd name="T44" fmla="*/ 494 w 4132"/>
                  <a:gd name="T45" fmla="*/ 377 h 2248"/>
                  <a:gd name="T46" fmla="*/ 567 w 4132"/>
                  <a:gd name="T47" fmla="*/ 346 h 2248"/>
                  <a:gd name="T48" fmla="*/ 721 w 4132"/>
                  <a:gd name="T49" fmla="*/ 286 h 2248"/>
                  <a:gd name="T50" fmla="*/ 843 w 4132"/>
                  <a:gd name="T51" fmla="*/ 243 h 2248"/>
                  <a:gd name="T52" fmla="*/ 898 w 4132"/>
                  <a:gd name="T53" fmla="*/ 230 h 2248"/>
                  <a:gd name="T54" fmla="*/ 899 w 4132"/>
                  <a:gd name="T55" fmla="*/ 234 h 2248"/>
                  <a:gd name="T56" fmla="*/ 845 w 4132"/>
                  <a:gd name="T57" fmla="*/ 247 h 2248"/>
                  <a:gd name="T58" fmla="*/ 722 w 4132"/>
                  <a:gd name="T59" fmla="*/ 290 h 2248"/>
                  <a:gd name="T60" fmla="*/ 568 w 4132"/>
                  <a:gd name="T61" fmla="*/ 350 h 2248"/>
                  <a:gd name="T62" fmla="*/ 496 w 4132"/>
                  <a:gd name="T63" fmla="*/ 381 h 2248"/>
                  <a:gd name="T64" fmla="*/ 430 w 4132"/>
                  <a:gd name="T65" fmla="*/ 408 h 2248"/>
                  <a:gd name="T66" fmla="*/ 355 w 4132"/>
                  <a:gd name="T67" fmla="*/ 443 h 2248"/>
                  <a:gd name="T68" fmla="*/ 277 w 4132"/>
                  <a:gd name="T69" fmla="*/ 493 h 2248"/>
                  <a:gd name="T70" fmla="*/ 187 w 4132"/>
                  <a:gd name="T71" fmla="*/ 544 h 2248"/>
                  <a:gd name="T72" fmla="*/ 158 w 4132"/>
                  <a:gd name="T73" fmla="*/ 550 h 2248"/>
                  <a:gd name="T74" fmla="*/ 151 w 4132"/>
                  <a:gd name="T75" fmla="*/ 541 h 2248"/>
                  <a:gd name="T76" fmla="*/ 138 w 4132"/>
                  <a:gd name="T77" fmla="*/ 502 h 2248"/>
                  <a:gd name="T78" fmla="*/ 96 w 4132"/>
                  <a:gd name="T79" fmla="*/ 479 h 2248"/>
                  <a:gd name="T80" fmla="*/ 50 w 4132"/>
                  <a:gd name="T81" fmla="*/ 465 h 2248"/>
                  <a:gd name="T82" fmla="*/ 24 w 4132"/>
                  <a:gd name="T83" fmla="*/ 461 h 2248"/>
                  <a:gd name="T84" fmla="*/ 12 w 4132"/>
                  <a:gd name="T85" fmla="*/ 450 h 2248"/>
                  <a:gd name="T86" fmla="*/ 0 w 4132"/>
                  <a:gd name="T87" fmla="*/ 406 h 2248"/>
                  <a:gd name="T88" fmla="*/ 5 w 4132"/>
                  <a:gd name="T89" fmla="*/ 377 h 2248"/>
                  <a:gd name="T90" fmla="*/ 15 w 4132"/>
                  <a:gd name="T91" fmla="*/ 357 h 2248"/>
                  <a:gd name="T92" fmla="*/ 65 w 4132"/>
                  <a:gd name="T93" fmla="*/ 324 h 2248"/>
                  <a:gd name="T94" fmla="*/ 217 w 4132"/>
                  <a:gd name="T95" fmla="*/ 248 h 2248"/>
                  <a:gd name="T96" fmla="*/ 348 w 4132"/>
                  <a:gd name="T97" fmla="*/ 187 h 2248"/>
                  <a:gd name="T98" fmla="*/ 483 w 4132"/>
                  <a:gd name="T99" fmla="*/ 132 h 2248"/>
                  <a:gd name="T100" fmla="*/ 691 w 4132"/>
                  <a:gd name="T101" fmla="*/ 59 h 2248"/>
                  <a:gd name="T102" fmla="*/ 806 w 4132"/>
                  <a:gd name="T103" fmla="*/ 21 h 2248"/>
                  <a:gd name="T104" fmla="*/ 853 w 4132"/>
                  <a:gd name="T105" fmla="*/ 5 h 2248"/>
                  <a:gd name="T106" fmla="*/ 887 w 4132"/>
                  <a:gd name="T107" fmla="*/ 2 h 2248"/>
                  <a:gd name="T108" fmla="*/ 1019 w 4132"/>
                  <a:gd name="T109" fmla="*/ 6 h 224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132"/>
                  <a:gd name="T166" fmla="*/ 0 h 2248"/>
                  <a:gd name="T167" fmla="*/ 4132 w 4132"/>
                  <a:gd name="T168" fmla="*/ 2248 h 224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132" h="2248">
                    <a:moveTo>
                      <a:pt x="4131" y="23"/>
                    </a:moveTo>
                    <a:lnTo>
                      <a:pt x="3985" y="18"/>
                    </a:lnTo>
                    <a:lnTo>
                      <a:pt x="3843" y="16"/>
                    </a:lnTo>
                    <a:lnTo>
                      <a:pt x="3713" y="17"/>
                    </a:lnTo>
                    <a:lnTo>
                      <a:pt x="3596" y="23"/>
                    </a:lnTo>
                    <a:lnTo>
                      <a:pt x="3552" y="26"/>
                    </a:lnTo>
                    <a:lnTo>
                      <a:pt x="3524" y="27"/>
                    </a:lnTo>
                    <a:lnTo>
                      <a:pt x="3504" y="28"/>
                    </a:lnTo>
                    <a:lnTo>
                      <a:pt x="3487" y="31"/>
                    </a:lnTo>
                    <a:lnTo>
                      <a:pt x="3461" y="37"/>
                    </a:lnTo>
                    <a:lnTo>
                      <a:pt x="3423" y="50"/>
                    </a:lnTo>
                    <a:lnTo>
                      <a:pt x="3395" y="59"/>
                    </a:lnTo>
                    <a:lnTo>
                      <a:pt x="3362" y="70"/>
                    </a:lnTo>
                    <a:lnTo>
                      <a:pt x="3321" y="84"/>
                    </a:lnTo>
                    <a:lnTo>
                      <a:pt x="3272" y="100"/>
                    </a:lnTo>
                    <a:lnTo>
                      <a:pt x="3214" y="119"/>
                    </a:lnTo>
                    <a:lnTo>
                      <a:pt x="3146" y="142"/>
                    </a:lnTo>
                    <a:lnTo>
                      <a:pt x="3071" y="167"/>
                    </a:lnTo>
                    <a:lnTo>
                      <a:pt x="2988" y="195"/>
                    </a:lnTo>
                    <a:lnTo>
                      <a:pt x="2808" y="256"/>
                    </a:lnTo>
                    <a:lnTo>
                      <a:pt x="2614" y="323"/>
                    </a:lnTo>
                    <a:lnTo>
                      <a:pt x="2416" y="392"/>
                    </a:lnTo>
                    <a:lnTo>
                      <a:pt x="2224" y="460"/>
                    </a:lnTo>
                    <a:lnTo>
                      <a:pt x="2046" y="524"/>
                    </a:lnTo>
                    <a:lnTo>
                      <a:pt x="1965" y="554"/>
                    </a:lnTo>
                    <a:lnTo>
                      <a:pt x="1892" y="582"/>
                    </a:lnTo>
                    <a:lnTo>
                      <a:pt x="1759" y="634"/>
                    </a:lnTo>
                    <a:lnTo>
                      <a:pt x="1636" y="684"/>
                    </a:lnTo>
                    <a:lnTo>
                      <a:pt x="1524" y="732"/>
                    </a:lnTo>
                    <a:lnTo>
                      <a:pt x="1419" y="778"/>
                    </a:lnTo>
                    <a:lnTo>
                      <a:pt x="1321" y="823"/>
                    </a:lnTo>
                    <a:lnTo>
                      <a:pt x="1227" y="866"/>
                    </a:lnTo>
                    <a:lnTo>
                      <a:pt x="1049" y="948"/>
                    </a:lnTo>
                    <a:lnTo>
                      <a:pt x="965" y="987"/>
                    </a:lnTo>
                    <a:lnTo>
                      <a:pt x="886" y="1024"/>
                    </a:lnTo>
                    <a:lnTo>
                      <a:pt x="743" y="1093"/>
                    </a:lnTo>
                    <a:lnTo>
                      <a:pt x="613" y="1157"/>
                    </a:lnTo>
                    <a:lnTo>
                      <a:pt x="493" y="1218"/>
                    </a:lnTo>
                    <a:lnTo>
                      <a:pt x="378" y="1277"/>
                    </a:lnTo>
                    <a:lnTo>
                      <a:pt x="272" y="1333"/>
                    </a:lnTo>
                    <a:lnTo>
                      <a:pt x="180" y="1384"/>
                    </a:lnTo>
                    <a:lnTo>
                      <a:pt x="143" y="1407"/>
                    </a:lnTo>
                    <a:lnTo>
                      <a:pt x="111" y="1429"/>
                    </a:lnTo>
                    <a:lnTo>
                      <a:pt x="86" y="1448"/>
                    </a:lnTo>
                    <a:lnTo>
                      <a:pt x="70" y="1464"/>
                    </a:lnTo>
                    <a:lnTo>
                      <a:pt x="71" y="1463"/>
                    </a:lnTo>
                    <a:lnTo>
                      <a:pt x="52" y="1491"/>
                    </a:lnTo>
                    <a:lnTo>
                      <a:pt x="53" y="1489"/>
                    </a:lnTo>
                    <a:lnTo>
                      <a:pt x="45" y="1514"/>
                    </a:lnTo>
                    <a:lnTo>
                      <a:pt x="37" y="1541"/>
                    </a:lnTo>
                    <a:lnTo>
                      <a:pt x="19" y="1594"/>
                    </a:lnTo>
                    <a:lnTo>
                      <a:pt x="19" y="1592"/>
                    </a:lnTo>
                    <a:lnTo>
                      <a:pt x="16" y="1620"/>
                    </a:lnTo>
                    <a:lnTo>
                      <a:pt x="16" y="1619"/>
                    </a:lnTo>
                    <a:lnTo>
                      <a:pt x="18" y="1654"/>
                    </a:lnTo>
                    <a:lnTo>
                      <a:pt x="25" y="1699"/>
                    </a:lnTo>
                    <a:lnTo>
                      <a:pt x="37" y="1754"/>
                    </a:lnTo>
                    <a:lnTo>
                      <a:pt x="53" y="1805"/>
                    </a:lnTo>
                    <a:lnTo>
                      <a:pt x="53" y="1804"/>
                    </a:lnTo>
                    <a:lnTo>
                      <a:pt x="64" y="1826"/>
                    </a:lnTo>
                    <a:lnTo>
                      <a:pt x="74" y="1842"/>
                    </a:lnTo>
                    <a:lnTo>
                      <a:pt x="73" y="1840"/>
                    </a:lnTo>
                    <a:lnTo>
                      <a:pt x="88" y="1853"/>
                    </a:lnTo>
                    <a:lnTo>
                      <a:pt x="86" y="1852"/>
                    </a:lnTo>
                    <a:lnTo>
                      <a:pt x="106" y="1862"/>
                    </a:lnTo>
                    <a:lnTo>
                      <a:pt x="104" y="1862"/>
                    </a:lnTo>
                    <a:lnTo>
                      <a:pt x="149" y="1873"/>
                    </a:lnTo>
                    <a:lnTo>
                      <a:pt x="186" y="1877"/>
                    </a:lnTo>
                    <a:lnTo>
                      <a:pt x="199" y="1877"/>
                    </a:lnTo>
                    <a:lnTo>
                      <a:pt x="202" y="1877"/>
                    </a:lnTo>
                    <a:cubicBezTo>
                      <a:pt x="203" y="1877"/>
                      <a:pt x="204" y="1878"/>
                      <a:pt x="205" y="1878"/>
                    </a:cubicBezTo>
                    <a:lnTo>
                      <a:pt x="249" y="1890"/>
                    </a:lnTo>
                    <a:lnTo>
                      <a:pt x="298" y="1903"/>
                    </a:lnTo>
                    <a:lnTo>
                      <a:pt x="348" y="1918"/>
                    </a:lnTo>
                    <a:lnTo>
                      <a:pt x="396" y="1936"/>
                    </a:lnTo>
                    <a:lnTo>
                      <a:pt x="491" y="1975"/>
                    </a:lnTo>
                    <a:lnTo>
                      <a:pt x="534" y="2001"/>
                    </a:lnTo>
                    <a:cubicBezTo>
                      <a:pt x="535" y="2001"/>
                      <a:pt x="535" y="2001"/>
                      <a:pt x="536" y="2001"/>
                    </a:cubicBezTo>
                    <a:lnTo>
                      <a:pt x="572" y="2033"/>
                    </a:lnTo>
                    <a:cubicBezTo>
                      <a:pt x="572" y="2034"/>
                      <a:pt x="573" y="2035"/>
                      <a:pt x="573" y="2035"/>
                    </a:cubicBezTo>
                    <a:lnTo>
                      <a:pt x="586" y="2056"/>
                    </a:lnTo>
                    <a:cubicBezTo>
                      <a:pt x="587" y="2057"/>
                      <a:pt x="587" y="2057"/>
                      <a:pt x="587" y="2058"/>
                    </a:cubicBezTo>
                    <a:lnTo>
                      <a:pt x="597" y="2084"/>
                    </a:lnTo>
                    <a:lnTo>
                      <a:pt x="612" y="2143"/>
                    </a:lnTo>
                    <a:lnTo>
                      <a:pt x="627" y="2197"/>
                    </a:lnTo>
                    <a:lnTo>
                      <a:pt x="627" y="2196"/>
                    </a:lnTo>
                    <a:lnTo>
                      <a:pt x="637" y="2216"/>
                    </a:lnTo>
                    <a:lnTo>
                      <a:pt x="635" y="2214"/>
                    </a:lnTo>
                    <a:lnTo>
                      <a:pt x="648" y="2227"/>
                    </a:lnTo>
                    <a:lnTo>
                      <a:pt x="644" y="2225"/>
                    </a:lnTo>
                    <a:lnTo>
                      <a:pt x="675" y="2232"/>
                    </a:lnTo>
                    <a:lnTo>
                      <a:pt x="671" y="2232"/>
                    </a:lnTo>
                    <a:lnTo>
                      <a:pt x="706" y="2222"/>
                    </a:lnTo>
                    <a:lnTo>
                      <a:pt x="705" y="2222"/>
                    </a:lnTo>
                    <a:lnTo>
                      <a:pt x="750" y="2199"/>
                    </a:lnTo>
                    <a:lnTo>
                      <a:pt x="812" y="2167"/>
                    </a:lnTo>
                    <a:lnTo>
                      <a:pt x="852" y="2146"/>
                    </a:lnTo>
                    <a:lnTo>
                      <a:pt x="899" y="2121"/>
                    </a:lnTo>
                    <a:lnTo>
                      <a:pt x="1004" y="2061"/>
                    </a:lnTo>
                    <a:lnTo>
                      <a:pt x="1114" y="1996"/>
                    </a:lnTo>
                    <a:lnTo>
                      <a:pt x="1166" y="1965"/>
                    </a:lnTo>
                    <a:lnTo>
                      <a:pt x="1214" y="1937"/>
                    </a:lnTo>
                    <a:lnTo>
                      <a:pt x="1293" y="1886"/>
                    </a:lnTo>
                    <a:lnTo>
                      <a:pt x="1361" y="1839"/>
                    </a:lnTo>
                    <a:lnTo>
                      <a:pt x="1432" y="1792"/>
                    </a:lnTo>
                    <a:lnTo>
                      <a:pt x="1474" y="1768"/>
                    </a:lnTo>
                    <a:lnTo>
                      <a:pt x="1521" y="1743"/>
                    </a:lnTo>
                    <a:lnTo>
                      <a:pt x="1581" y="1714"/>
                    </a:lnTo>
                    <a:lnTo>
                      <a:pt x="1656" y="1681"/>
                    </a:lnTo>
                    <a:lnTo>
                      <a:pt x="1738" y="1646"/>
                    </a:lnTo>
                    <a:lnTo>
                      <a:pt x="1821" y="1612"/>
                    </a:lnTo>
                    <a:lnTo>
                      <a:pt x="1897" y="1580"/>
                    </a:lnTo>
                    <a:lnTo>
                      <a:pt x="1962" y="1555"/>
                    </a:lnTo>
                    <a:lnTo>
                      <a:pt x="1985" y="1545"/>
                    </a:lnTo>
                    <a:lnTo>
                      <a:pt x="2004" y="1537"/>
                    </a:lnTo>
                    <a:lnTo>
                      <a:pt x="2017" y="1533"/>
                    </a:lnTo>
                    <a:lnTo>
                      <a:pt x="2016" y="1533"/>
                    </a:lnTo>
                    <a:lnTo>
                      <a:pt x="2020" y="1531"/>
                    </a:lnTo>
                    <a:lnTo>
                      <a:pt x="2157" y="1472"/>
                    </a:lnTo>
                    <a:lnTo>
                      <a:pt x="2298" y="1410"/>
                    </a:lnTo>
                    <a:lnTo>
                      <a:pt x="2448" y="1346"/>
                    </a:lnTo>
                    <a:lnTo>
                      <a:pt x="2615" y="1280"/>
                    </a:lnTo>
                    <a:lnTo>
                      <a:pt x="2709" y="1244"/>
                    </a:lnTo>
                    <a:lnTo>
                      <a:pt x="2813" y="1205"/>
                    </a:lnTo>
                    <a:lnTo>
                      <a:pt x="2924" y="1164"/>
                    </a:lnTo>
                    <a:lnTo>
                      <a:pt x="3037" y="1124"/>
                    </a:lnTo>
                    <a:lnTo>
                      <a:pt x="3147" y="1084"/>
                    </a:lnTo>
                    <a:lnTo>
                      <a:pt x="3250" y="1048"/>
                    </a:lnTo>
                    <a:lnTo>
                      <a:pt x="3343" y="1016"/>
                    </a:lnTo>
                    <a:lnTo>
                      <a:pt x="3420" y="991"/>
                    </a:lnTo>
                    <a:lnTo>
                      <a:pt x="3482" y="972"/>
                    </a:lnTo>
                    <a:lnTo>
                      <a:pt x="3534" y="957"/>
                    </a:lnTo>
                    <a:lnTo>
                      <a:pt x="3578" y="947"/>
                    </a:lnTo>
                    <a:lnTo>
                      <a:pt x="3613" y="940"/>
                    </a:lnTo>
                    <a:lnTo>
                      <a:pt x="3643" y="936"/>
                    </a:lnTo>
                    <a:lnTo>
                      <a:pt x="3668" y="933"/>
                    </a:lnTo>
                    <a:lnTo>
                      <a:pt x="3710" y="932"/>
                    </a:lnTo>
                    <a:lnTo>
                      <a:pt x="3711" y="948"/>
                    </a:lnTo>
                    <a:lnTo>
                      <a:pt x="3669" y="949"/>
                    </a:lnTo>
                    <a:lnTo>
                      <a:pt x="3646" y="951"/>
                    </a:lnTo>
                    <a:lnTo>
                      <a:pt x="3616" y="955"/>
                    </a:lnTo>
                    <a:lnTo>
                      <a:pt x="3581" y="962"/>
                    </a:lnTo>
                    <a:lnTo>
                      <a:pt x="3539" y="972"/>
                    </a:lnTo>
                    <a:lnTo>
                      <a:pt x="3487" y="987"/>
                    </a:lnTo>
                    <a:lnTo>
                      <a:pt x="3425" y="1006"/>
                    </a:lnTo>
                    <a:lnTo>
                      <a:pt x="3348" y="1031"/>
                    </a:lnTo>
                    <a:lnTo>
                      <a:pt x="3255" y="1063"/>
                    </a:lnTo>
                    <a:lnTo>
                      <a:pt x="3152" y="1099"/>
                    </a:lnTo>
                    <a:lnTo>
                      <a:pt x="3042" y="1139"/>
                    </a:lnTo>
                    <a:lnTo>
                      <a:pt x="2929" y="1179"/>
                    </a:lnTo>
                    <a:lnTo>
                      <a:pt x="2818" y="1220"/>
                    </a:lnTo>
                    <a:lnTo>
                      <a:pt x="2714" y="1259"/>
                    </a:lnTo>
                    <a:lnTo>
                      <a:pt x="2620" y="1295"/>
                    </a:lnTo>
                    <a:lnTo>
                      <a:pt x="2455" y="1361"/>
                    </a:lnTo>
                    <a:lnTo>
                      <a:pt x="2305" y="1425"/>
                    </a:lnTo>
                    <a:lnTo>
                      <a:pt x="2164" y="1487"/>
                    </a:lnTo>
                    <a:lnTo>
                      <a:pt x="2027" y="1546"/>
                    </a:lnTo>
                    <a:lnTo>
                      <a:pt x="2023" y="1548"/>
                    </a:lnTo>
                    <a:cubicBezTo>
                      <a:pt x="2023" y="1548"/>
                      <a:pt x="2022" y="1548"/>
                      <a:pt x="2022" y="1548"/>
                    </a:cubicBezTo>
                    <a:lnTo>
                      <a:pt x="2011" y="1552"/>
                    </a:lnTo>
                    <a:lnTo>
                      <a:pt x="1992" y="1560"/>
                    </a:lnTo>
                    <a:lnTo>
                      <a:pt x="1967" y="1570"/>
                    </a:lnTo>
                    <a:lnTo>
                      <a:pt x="1904" y="1595"/>
                    </a:lnTo>
                    <a:lnTo>
                      <a:pt x="1828" y="1627"/>
                    </a:lnTo>
                    <a:lnTo>
                      <a:pt x="1745" y="1661"/>
                    </a:lnTo>
                    <a:lnTo>
                      <a:pt x="1663" y="1696"/>
                    </a:lnTo>
                    <a:lnTo>
                      <a:pt x="1588" y="1729"/>
                    </a:lnTo>
                    <a:lnTo>
                      <a:pt x="1528" y="1758"/>
                    </a:lnTo>
                    <a:lnTo>
                      <a:pt x="1481" y="1782"/>
                    </a:lnTo>
                    <a:lnTo>
                      <a:pt x="1441" y="1805"/>
                    </a:lnTo>
                    <a:lnTo>
                      <a:pt x="1370" y="1852"/>
                    </a:lnTo>
                    <a:lnTo>
                      <a:pt x="1302" y="1899"/>
                    </a:lnTo>
                    <a:lnTo>
                      <a:pt x="1223" y="1950"/>
                    </a:lnTo>
                    <a:lnTo>
                      <a:pt x="1175" y="1978"/>
                    </a:lnTo>
                    <a:lnTo>
                      <a:pt x="1123" y="2009"/>
                    </a:lnTo>
                    <a:lnTo>
                      <a:pt x="1012" y="2074"/>
                    </a:lnTo>
                    <a:lnTo>
                      <a:pt x="906" y="2136"/>
                    </a:lnTo>
                    <a:lnTo>
                      <a:pt x="859" y="2161"/>
                    </a:lnTo>
                    <a:lnTo>
                      <a:pt x="819" y="2182"/>
                    </a:lnTo>
                    <a:lnTo>
                      <a:pt x="757" y="2214"/>
                    </a:lnTo>
                    <a:lnTo>
                      <a:pt x="712" y="2237"/>
                    </a:lnTo>
                    <a:cubicBezTo>
                      <a:pt x="712" y="2237"/>
                      <a:pt x="711" y="2237"/>
                      <a:pt x="711" y="2237"/>
                    </a:cubicBezTo>
                    <a:lnTo>
                      <a:pt x="676" y="2247"/>
                    </a:lnTo>
                    <a:cubicBezTo>
                      <a:pt x="674" y="2248"/>
                      <a:pt x="673" y="2248"/>
                      <a:pt x="672" y="2247"/>
                    </a:cubicBezTo>
                    <a:lnTo>
                      <a:pt x="641" y="2240"/>
                    </a:lnTo>
                    <a:cubicBezTo>
                      <a:pt x="639" y="2240"/>
                      <a:pt x="638" y="2239"/>
                      <a:pt x="637" y="2238"/>
                    </a:cubicBezTo>
                    <a:lnTo>
                      <a:pt x="624" y="2225"/>
                    </a:lnTo>
                    <a:cubicBezTo>
                      <a:pt x="623" y="2225"/>
                      <a:pt x="623" y="2224"/>
                      <a:pt x="622" y="2223"/>
                    </a:cubicBezTo>
                    <a:lnTo>
                      <a:pt x="612" y="2203"/>
                    </a:lnTo>
                    <a:cubicBezTo>
                      <a:pt x="612" y="2203"/>
                      <a:pt x="612" y="2202"/>
                      <a:pt x="612" y="2202"/>
                    </a:cubicBezTo>
                    <a:lnTo>
                      <a:pt x="597" y="2147"/>
                    </a:lnTo>
                    <a:lnTo>
                      <a:pt x="582" y="2089"/>
                    </a:lnTo>
                    <a:lnTo>
                      <a:pt x="572" y="2063"/>
                    </a:lnTo>
                    <a:lnTo>
                      <a:pt x="573" y="2065"/>
                    </a:lnTo>
                    <a:lnTo>
                      <a:pt x="560" y="2044"/>
                    </a:lnTo>
                    <a:lnTo>
                      <a:pt x="561" y="2045"/>
                    </a:lnTo>
                    <a:lnTo>
                      <a:pt x="525" y="2013"/>
                    </a:lnTo>
                    <a:lnTo>
                      <a:pt x="526" y="2014"/>
                    </a:lnTo>
                    <a:lnTo>
                      <a:pt x="484" y="1990"/>
                    </a:lnTo>
                    <a:lnTo>
                      <a:pt x="391" y="1951"/>
                    </a:lnTo>
                    <a:lnTo>
                      <a:pt x="343" y="1933"/>
                    </a:lnTo>
                    <a:lnTo>
                      <a:pt x="293" y="1918"/>
                    </a:lnTo>
                    <a:lnTo>
                      <a:pt x="244" y="1905"/>
                    </a:lnTo>
                    <a:lnTo>
                      <a:pt x="200" y="1893"/>
                    </a:lnTo>
                    <a:lnTo>
                      <a:pt x="202" y="1893"/>
                    </a:lnTo>
                    <a:lnTo>
                      <a:pt x="198" y="1893"/>
                    </a:lnTo>
                    <a:lnTo>
                      <a:pt x="185" y="1892"/>
                    </a:lnTo>
                    <a:lnTo>
                      <a:pt x="146" y="1888"/>
                    </a:lnTo>
                    <a:lnTo>
                      <a:pt x="101" y="1877"/>
                    </a:lnTo>
                    <a:cubicBezTo>
                      <a:pt x="100" y="1877"/>
                      <a:pt x="99" y="1877"/>
                      <a:pt x="99" y="1877"/>
                    </a:cubicBezTo>
                    <a:lnTo>
                      <a:pt x="79" y="1867"/>
                    </a:lnTo>
                    <a:cubicBezTo>
                      <a:pt x="78" y="1866"/>
                      <a:pt x="78" y="1866"/>
                      <a:pt x="77" y="1866"/>
                    </a:cubicBezTo>
                    <a:lnTo>
                      <a:pt x="62" y="1853"/>
                    </a:lnTo>
                    <a:cubicBezTo>
                      <a:pt x="62" y="1852"/>
                      <a:pt x="61" y="1851"/>
                      <a:pt x="61" y="1851"/>
                    </a:cubicBezTo>
                    <a:lnTo>
                      <a:pt x="49" y="1833"/>
                    </a:lnTo>
                    <a:lnTo>
                      <a:pt x="38" y="1811"/>
                    </a:lnTo>
                    <a:cubicBezTo>
                      <a:pt x="38" y="1811"/>
                      <a:pt x="38" y="1810"/>
                      <a:pt x="38" y="1810"/>
                    </a:cubicBezTo>
                    <a:lnTo>
                      <a:pt x="22" y="1757"/>
                    </a:lnTo>
                    <a:lnTo>
                      <a:pt x="10" y="1702"/>
                    </a:lnTo>
                    <a:lnTo>
                      <a:pt x="2" y="1655"/>
                    </a:lnTo>
                    <a:lnTo>
                      <a:pt x="0" y="1620"/>
                    </a:lnTo>
                    <a:cubicBezTo>
                      <a:pt x="0" y="1619"/>
                      <a:pt x="0" y="1619"/>
                      <a:pt x="1" y="1619"/>
                    </a:cubicBezTo>
                    <a:lnTo>
                      <a:pt x="4" y="1591"/>
                    </a:lnTo>
                    <a:cubicBezTo>
                      <a:pt x="4" y="1590"/>
                      <a:pt x="4" y="1589"/>
                      <a:pt x="4" y="1589"/>
                    </a:cubicBezTo>
                    <a:lnTo>
                      <a:pt x="22" y="1536"/>
                    </a:lnTo>
                    <a:lnTo>
                      <a:pt x="30" y="1509"/>
                    </a:lnTo>
                    <a:lnTo>
                      <a:pt x="38" y="1484"/>
                    </a:lnTo>
                    <a:cubicBezTo>
                      <a:pt x="38" y="1483"/>
                      <a:pt x="38" y="1483"/>
                      <a:pt x="39" y="1482"/>
                    </a:cubicBezTo>
                    <a:lnTo>
                      <a:pt x="58" y="1454"/>
                    </a:lnTo>
                    <a:cubicBezTo>
                      <a:pt x="58" y="1454"/>
                      <a:pt x="58" y="1453"/>
                      <a:pt x="59" y="1453"/>
                    </a:cubicBezTo>
                    <a:lnTo>
                      <a:pt x="77" y="1435"/>
                    </a:lnTo>
                    <a:lnTo>
                      <a:pt x="102" y="1416"/>
                    </a:lnTo>
                    <a:lnTo>
                      <a:pt x="134" y="1394"/>
                    </a:lnTo>
                    <a:lnTo>
                      <a:pt x="173" y="1370"/>
                    </a:lnTo>
                    <a:lnTo>
                      <a:pt x="265" y="1318"/>
                    </a:lnTo>
                    <a:lnTo>
                      <a:pt x="371" y="1262"/>
                    </a:lnTo>
                    <a:lnTo>
                      <a:pt x="486" y="1203"/>
                    </a:lnTo>
                    <a:lnTo>
                      <a:pt x="606" y="1142"/>
                    </a:lnTo>
                    <a:lnTo>
                      <a:pt x="736" y="1078"/>
                    </a:lnTo>
                    <a:lnTo>
                      <a:pt x="879" y="1009"/>
                    </a:lnTo>
                    <a:lnTo>
                      <a:pt x="958" y="972"/>
                    </a:lnTo>
                    <a:lnTo>
                      <a:pt x="1042" y="933"/>
                    </a:lnTo>
                    <a:lnTo>
                      <a:pt x="1220" y="851"/>
                    </a:lnTo>
                    <a:lnTo>
                      <a:pt x="1314" y="808"/>
                    </a:lnTo>
                    <a:lnTo>
                      <a:pt x="1412" y="763"/>
                    </a:lnTo>
                    <a:lnTo>
                      <a:pt x="1517" y="717"/>
                    </a:lnTo>
                    <a:lnTo>
                      <a:pt x="1630" y="669"/>
                    </a:lnTo>
                    <a:lnTo>
                      <a:pt x="1754" y="619"/>
                    </a:lnTo>
                    <a:lnTo>
                      <a:pt x="1887" y="567"/>
                    </a:lnTo>
                    <a:lnTo>
                      <a:pt x="1960" y="539"/>
                    </a:lnTo>
                    <a:lnTo>
                      <a:pt x="2041" y="509"/>
                    </a:lnTo>
                    <a:lnTo>
                      <a:pt x="2219" y="445"/>
                    </a:lnTo>
                    <a:lnTo>
                      <a:pt x="2411" y="377"/>
                    </a:lnTo>
                    <a:lnTo>
                      <a:pt x="2609" y="308"/>
                    </a:lnTo>
                    <a:lnTo>
                      <a:pt x="2803" y="241"/>
                    </a:lnTo>
                    <a:lnTo>
                      <a:pt x="2983" y="180"/>
                    </a:lnTo>
                    <a:lnTo>
                      <a:pt x="3066" y="152"/>
                    </a:lnTo>
                    <a:lnTo>
                      <a:pt x="3141" y="127"/>
                    </a:lnTo>
                    <a:lnTo>
                      <a:pt x="3209" y="104"/>
                    </a:lnTo>
                    <a:lnTo>
                      <a:pt x="3267" y="85"/>
                    </a:lnTo>
                    <a:lnTo>
                      <a:pt x="3316" y="69"/>
                    </a:lnTo>
                    <a:lnTo>
                      <a:pt x="3357" y="55"/>
                    </a:lnTo>
                    <a:lnTo>
                      <a:pt x="3390" y="44"/>
                    </a:lnTo>
                    <a:lnTo>
                      <a:pt x="3418" y="35"/>
                    </a:lnTo>
                    <a:lnTo>
                      <a:pt x="3458" y="22"/>
                    </a:lnTo>
                    <a:lnTo>
                      <a:pt x="3484" y="16"/>
                    </a:lnTo>
                    <a:lnTo>
                      <a:pt x="3503" y="12"/>
                    </a:lnTo>
                    <a:lnTo>
                      <a:pt x="3523" y="11"/>
                    </a:lnTo>
                    <a:lnTo>
                      <a:pt x="3551" y="10"/>
                    </a:lnTo>
                    <a:lnTo>
                      <a:pt x="3595" y="7"/>
                    </a:lnTo>
                    <a:lnTo>
                      <a:pt x="3712" y="1"/>
                    </a:lnTo>
                    <a:lnTo>
                      <a:pt x="3844" y="0"/>
                    </a:lnTo>
                    <a:lnTo>
                      <a:pt x="3986" y="2"/>
                    </a:lnTo>
                    <a:lnTo>
                      <a:pt x="4132" y="7"/>
                    </a:lnTo>
                    <a:lnTo>
                      <a:pt x="4131" y="23"/>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587" name="Freeform 8"/>
              <p:cNvSpPr>
                <a:spLocks/>
              </p:cNvSpPr>
              <p:nvPr/>
            </p:nvSpPr>
            <p:spPr bwMode="auto">
              <a:xfrm>
                <a:off x="2005" y="1428"/>
                <a:ext cx="361" cy="456"/>
              </a:xfrm>
              <a:custGeom>
                <a:avLst/>
                <a:gdLst>
                  <a:gd name="T0" fmla="*/ 218 w 1465"/>
                  <a:gd name="T1" fmla="*/ 47 h 1860"/>
                  <a:gd name="T2" fmla="*/ 218 w 1465"/>
                  <a:gd name="T3" fmla="*/ 51 h 1860"/>
                  <a:gd name="T4" fmla="*/ 222 w 1465"/>
                  <a:gd name="T5" fmla="*/ 58 h 1860"/>
                  <a:gd name="T6" fmla="*/ 220 w 1465"/>
                  <a:gd name="T7" fmla="*/ 65 h 1860"/>
                  <a:gd name="T8" fmla="*/ 185 w 1465"/>
                  <a:gd name="T9" fmla="*/ 101 h 1860"/>
                  <a:gd name="T10" fmla="*/ 127 w 1465"/>
                  <a:gd name="T11" fmla="*/ 144 h 1860"/>
                  <a:gd name="T12" fmla="*/ 75 w 1465"/>
                  <a:gd name="T13" fmla="*/ 202 h 1860"/>
                  <a:gd name="T14" fmla="*/ 36 w 1465"/>
                  <a:gd name="T15" fmla="*/ 274 h 1860"/>
                  <a:gd name="T16" fmla="*/ 9 w 1465"/>
                  <a:gd name="T17" fmla="*/ 341 h 1860"/>
                  <a:gd name="T18" fmla="*/ 5 w 1465"/>
                  <a:gd name="T19" fmla="*/ 372 h 1860"/>
                  <a:gd name="T20" fmla="*/ 8 w 1465"/>
                  <a:gd name="T21" fmla="*/ 374 h 1860"/>
                  <a:gd name="T22" fmla="*/ 24 w 1465"/>
                  <a:gd name="T23" fmla="*/ 375 h 1860"/>
                  <a:gd name="T24" fmla="*/ 54 w 1465"/>
                  <a:gd name="T25" fmla="*/ 391 h 1860"/>
                  <a:gd name="T26" fmla="*/ 86 w 1465"/>
                  <a:gd name="T27" fmla="*/ 418 h 1860"/>
                  <a:gd name="T28" fmla="*/ 108 w 1465"/>
                  <a:gd name="T29" fmla="*/ 448 h 1860"/>
                  <a:gd name="T30" fmla="*/ 114 w 1465"/>
                  <a:gd name="T31" fmla="*/ 452 h 1860"/>
                  <a:gd name="T32" fmla="*/ 119 w 1465"/>
                  <a:gd name="T33" fmla="*/ 449 h 1860"/>
                  <a:gd name="T34" fmla="*/ 133 w 1465"/>
                  <a:gd name="T35" fmla="*/ 432 h 1860"/>
                  <a:gd name="T36" fmla="*/ 176 w 1465"/>
                  <a:gd name="T37" fmla="*/ 375 h 1860"/>
                  <a:gd name="T38" fmla="*/ 246 w 1465"/>
                  <a:gd name="T39" fmla="*/ 261 h 1860"/>
                  <a:gd name="T40" fmla="*/ 279 w 1465"/>
                  <a:gd name="T41" fmla="*/ 194 h 1860"/>
                  <a:gd name="T42" fmla="*/ 300 w 1465"/>
                  <a:gd name="T43" fmla="*/ 135 h 1860"/>
                  <a:gd name="T44" fmla="*/ 317 w 1465"/>
                  <a:gd name="T45" fmla="*/ 85 h 1860"/>
                  <a:gd name="T46" fmla="*/ 331 w 1465"/>
                  <a:gd name="T47" fmla="*/ 72 h 1860"/>
                  <a:gd name="T48" fmla="*/ 361 w 1465"/>
                  <a:gd name="T49" fmla="*/ 68 h 1860"/>
                  <a:gd name="T50" fmla="*/ 332 w 1465"/>
                  <a:gd name="T51" fmla="*/ 76 h 1860"/>
                  <a:gd name="T52" fmla="*/ 320 w 1465"/>
                  <a:gd name="T53" fmla="*/ 87 h 1860"/>
                  <a:gd name="T54" fmla="*/ 300 w 1465"/>
                  <a:gd name="T55" fmla="*/ 148 h 1860"/>
                  <a:gd name="T56" fmla="*/ 274 w 1465"/>
                  <a:gd name="T57" fmla="*/ 215 h 1860"/>
                  <a:gd name="T58" fmla="*/ 233 w 1465"/>
                  <a:gd name="T59" fmla="*/ 293 h 1860"/>
                  <a:gd name="T60" fmla="*/ 161 w 1465"/>
                  <a:gd name="T61" fmla="*/ 403 h 1860"/>
                  <a:gd name="T62" fmla="*/ 130 w 1465"/>
                  <a:gd name="T63" fmla="*/ 443 h 1860"/>
                  <a:gd name="T64" fmla="*/ 117 w 1465"/>
                  <a:gd name="T65" fmla="*/ 456 h 1860"/>
                  <a:gd name="T66" fmla="*/ 109 w 1465"/>
                  <a:gd name="T67" fmla="*/ 454 h 1860"/>
                  <a:gd name="T68" fmla="*/ 101 w 1465"/>
                  <a:gd name="T69" fmla="*/ 444 h 1860"/>
                  <a:gd name="T70" fmla="*/ 78 w 1465"/>
                  <a:gd name="T71" fmla="*/ 416 h 1860"/>
                  <a:gd name="T72" fmla="*/ 41 w 1465"/>
                  <a:gd name="T73" fmla="*/ 386 h 1860"/>
                  <a:gd name="T74" fmla="*/ 24 w 1465"/>
                  <a:gd name="T75" fmla="*/ 378 h 1860"/>
                  <a:gd name="T76" fmla="*/ 4 w 1465"/>
                  <a:gd name="T77" fmla="*/ 377 h 1860"/>
                  <a:gd name="T78" fmla="*/ 0 w 1465"/>
                  <a:gd name="T79" fmla="*/ 365 h 1860"/>
                  <a:gd name="T80" fmla="*/ 11 w 1465"/>
                  <a:gd name="T81" fmla="*/ 323 h 1860"/>
                  <a:gd name="T82" fmla="*/ 46 w 1465"/>
                  <a:gd name="T83" fmla="*/ 244 h 1860"/>
                  <a:gd name="T84" fmla="*/ 84 w 1465"/>
                  <a:gd name="T85" fmla="*/ 182 h 1860"/>
                  <a:gd name="T86" fmla="*/ 140 w 1465"/>
                  <a:gd name="T87" fmla="*/ 130 h 1860"/>
                  <a:gd name="T88" fmla="*/ 196 w 1465"/>
                  <a:gd name="T89" fmla="*/ 85 h 1860"/>
                  <a:gd name="T90" fmla="*/ 218 w 1465"/>
                  <a:gd name="T91" fmla="*/ 60 h 1860"/>
                  <a:gd name="T92" fmla="*/ 217 w 1465"/>
                  <a:gd name="T93" fmla="*/ 56 h 1860"/>
                  <a:gd name="T94" fmla="*/ 214 w 1465"/>
                  <a:gd name="T95" fmla="*/ 50 h 1860"/>
                  <a:gd name="T96" fmla="*/ 218 w 1465"/>
                  <a:gd name="T97" fmla="*/ 36 h 18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465"/>
                  <a:gd name="T148" fmla="*/ 0 h 1860"/>
                  <a:gd name="T149" fmla="*/ 1465 w 1465"/>
                  <a:gd name="T150" fmla="*/ 1860 h 18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465" h="1860">
                    <a:moveTo>
                      <a:pt x="984" y="9"/>
                    </a:moveTo>
                    <a:lnTo>
                      <a:pt x="924" y="111"/>
                    </a:lnTo>
                    <a:lnTo>
                      <a:pt x="900" y="154"/>
                    </a:lnTo>
                    <a:lnTo>
                      <a:pt x="885" y="191"/>
                    </a:lnTo>
                    <a:lnTo>
                      <a:pt x="885" y="189"/>
                    </a:lnTo>
                    <a:lnTo>
                      <a:pt x="882" y="203"/>
                    </a:lnTo>
                    <a:lnTo>
                      <a:pt x="882" y="200"/>
                    </a:lnTo>
                    <a:lnTo>
                      <a:pt x="884" y="210"/>
                    </a:lnTo>
                    <a:lnTo>
                      <a:pt x="883" y="207"/>
                    </a:lnTo>
                    <a:lnTo>
                      <a:pt x="894" y="221"/>
                    </a:lnTo>
                    <a:cubicBezTo>
                      <a:pt x="894" y="221"/>
                      <a:pt x="894" y="221"/>
                      <a:pt x="895" y="222"/>
                    </a:cubicBezTo>
                    <a:lnTo>
                      <a:pt x="902" y="236"/>
                    </a:lnTo>
                    <a:cubicBezTo>
                      <a:pt x="902" y="237"/>
                      <a:pt x="903" y="239"/>
                      <a:pt x="902" y="241"/>
                    </a:cubicBezTo>
                    <a:lnTo>
                      <a:pt x="900" y="251"/>
                    </a:lnTo>
                    <a:cubicBezTo>
                      <a:pt x="900" y="252"/>
                      <a:pt x="900" y="253"/>
                      <a:pt x="899" y="253"/>
                    </a:cubicBezTo>
                    <a:lnTo>
                      <a:pt x="891" y="267"/>
                    </a:lnTo>
                    <a:cubicBezTo>
                      <a:pt x="891" y="268"/>
                      <a:pt x="891" y="268"/>
                      <a:pt x="891" y="269"/>
                    </a:cubicBezTo>
                    <a:lnTo>
                      <a:pt x="858" y="309"/>
                    </a:lnTo>
                    <a:lnTo>
                      <a:pt x="808" y="359"/>
                    </a:lnTo>
                    <a:lnTo>
                      <a:pt x="751" y="411"/>
                    </a:lnTo>
                    <a:lnTo>
                      <a:pt x="695" y="460"/>
                    </a:lnTo>
                    <a:lnTo>
                      <a:pt x="637" y="504"/>
                    </a:lnTo>
                    <a:lnTo>
                      <a:pt x="577" y="544"/>
                    </a:lnTo>
                    <a:lnTo>
                      <a:pt x="517" y="586"/>
                    </a:lnTo>
                    <a:lnTo>
                      <a:pt x="460" y="636"/>
                    </a:lnTo>
                    <a:lnTo>
                      <a:pt x="406" y="692"/>
                    </a:lnTo>
                    <a:lnTo>
                      <a:pt x="355" y="754"/>
                    </a:lnTo>
                    <a:lnTo>
                      <a:pt x="304" y="823"/>
                    </a:lnTo>
                    <a:lnTo>
                      <a:pt x="254" y="903"/>
                    </a:lnTo>
                    <a:lnTo>
                      <a:pt x="228" y="949"/>
                    </a:lnTo>
                    <a:lnTo>
                      <a:pt x="202" y="1002"/>
                    </a:lnTo>
                    <a:lnTo>
                      <a:pt x="148" y="1118"/>
                    </a:lnTo>
                    <a:lnTo>
                      <a:pt x="98" y="1231"/>
                    </a:lnTo>
                    <a:lnTo>
                      <a:pt x="78" y="1280"/>
                    </a:lnTo>
                    <a:lnTo>
                      <a:pt x="61" y="1323"/>
                    </a:lnTo>
                    <a:lnTo>
                      <a:pt x="36" y="1392"/>
                    </a:lnTo>
                    <a:lnTo>
                      <a:pt x="22" y="1445"/>
                    </a:lnTo>
                    <a:lnTo>
                      <a:pt x="16" y="1487"/>
                    </a:lnTo>
                    <a:lnTo>
                      <a:pt x="16" y="1484"/>
                    </a:lnTo>
                    <a:lnTo>
                      <a:pt x="21" y="1516"/>
                    </a:lnTo>
                    <a:lnTo>
                      <a:pt x="20" y="1513"/>
                    </a:lnTo>
                    <a:lnTo>
                      <a:pt x="27" y="1524"/>
                    </a:lnTo>
                    <a:lnTo>
                      <a:pt x="24" y="1521"/>
                    </a:lnTo>
                    <a:lnTo>
                      <a:pt x="34" y="1526"/>
                    </a:lnTo>
                    <a:lnTo>
                      <a:pt x="31" y="1526"/>
                    </a:lnTo>
                    <a:lnTo>
                      <a:pt x="60" y="1529"/>
                    </a:lnTo>
                    <a:lnTo>
                      <a:pt x="95" y="1527"/>
                    </a:lnTo>
                    <a:cubicBezTo>
                      <a:pt x="96" y="1527"/>
                      <a:pt x="97" y="1528"/>
                      <a:pt x="98" y="1528"/>
                    </a:cubicBezTo>
                    <a:lnTo>
                      <a:pt x="134" y="1538"/>
                    </a:lnTo>
                    <a:cubicBezTo>
                      <a:pt x="134" y="1538"/>
                      <a:pt x="135" y="1538"/>
                      <a:pt x="136" y="1539"/>
                    </a:cubicBezTo>
                    <a:lnTo>
                      <a:pt x="176" y="1563"/>
                    </a:lnTo>
                    <a:lnTo>
                      <a:pt x="220" y="1595"/>
                    </a:lnTo>
                    <a:lnTo>
                      <a:pt x="264" y="1629"/>
                    </a:lnTo>
                    <a:lnTo>
                      <a:pt x="302" y="1659"/>
                    </a:lnTo>
                    <a:lnTo>
                      <a:pt x="329" y="1683"/>
                    </a:lnTo>
                    <a:lnTo>
                      <a:pt x="351" y="1706"/>
                    </a:lnTo>
                    <a:lnTo>
                      <a:pt x="388" y="1749"/>
                    </a:lnTo>
                    <a:lnTo>
                      <a:pt x="406" y="1776"/>
                    </a:lnTo>
                    <a:lnTo>
                      <a:pt x="422" y="1804"/>
                    </a:lnTo>
                    <a:lnTo>
                      <a:pt x="438" y="1827"/>
                    </a:lnTo>
                    <a:lnTo>
                      <a:pt x="437" y="1825"/>
                    </a:lnTo>
                    <a:lnTo>
                      <a:pt x="453" y="1838"/>
                    </a:lnTo>
                    <a:lnTo>
                      <a:pt x="451" y="1837"/>
                    </a:lnTo>
                    <a:lnTo>
                      <a:pt x="464" y="1843"/>
                    </a:lnTo>
                    <a:lnTo>
                      <a:pt x="461" y="1842"/>
                    </a:lnTo>
                    <a:lnTo>
                      <a:pt x="471" y="1843"/>
                    </a:lnTo>
                    <a:lnTo>
                      <a:pt x="465" y="1845"/>
                    </a:lnTo>
                    <a:lnTo>
                      <a:pt x="482" y="1831"/>
                    </a:lnTo>
                    <a:lnTo>
                      <a:pt x="481" y="1832"/>
                    </a:lnTo>
                    <a:lnTo>
                      <a:pt x="495" y="1816"/>
                    </a:lnTo>
                    <a:lnTo>
                      <a:pt x="514" y="1794"/>
                    </a:lnTo>
                    <a:lnTo>
                      <a:pt x="539" y="1764"/>
                    </a:lnTo>
                    <a:lnTo>
                      <a:pt x="569" y="1727"/>
                    </a:lnTo>
                    <a:lnTo>
                      <a:pt x="603" y="1684"/>
                    </a:lnTo>
                    <a:lnTo>
                      <a:pt x="640" y="1636"/>
                    </a:lnTo>
                    <a:lnTo>
                      <a:pt x="716" y="1531"/>
                    </a:lnTo>
                    <a:lnTo>
                      <a:pt x="789" y="1424"/>
                    </a:lnTo>
                    <a:lnTo>
                      <a:pt x="859" y="1310"/>
                    </a:lnTo>
                    <a:lnTo>
                      <a:pt x="932" y="1186"/>
                    </a:lnTo>
                    <a:lnTo>
                      <a:pt x="998" y="1065"/>
                    </a:lnTo>
                    <a:lnTo>
                      <a:pt x="1028" y="1009"/>
                    </a:lnTo>
                    <a:lnTo>
                      <a:pt x="1055" y="958"/>
                    </a:lnTo>
                    <a:lnTo>
                      <a:pt x="1098" y="869"/>
                    </a:lnTo>
                    <a:lnTo>
                      <a:pt x="1132" y="791"/>
                    </a:lnTo>
                    <a:lnTo>
                      <a:pt x="1158" y="722"/>
                    </a:lnTo>
                    <a:lnTo>
                      <a:pt x="1182" y="658"/>
                    </a:lnTo>
                    <a:lnTo>
                      <a:pt x="1202" y="600"/>
                    </a:lnTo>
                    <a:lnTo>
                      <a:pt x="1216" y="549"/>
                    </a:lnTo>
                    <a:lnTo>
                      <a:pt x="1242" y="460"/>
                    </a:lnTo>
                    <a:lnTo>
                      <a:pt x="1268" y="381"/>
                    </a:lnTo>
                    <a:lnTo>
                      <a:pt x="1284" y="346"/>
                    </a:lnTo>
                    <a:cubicBezTo>
                      <a:pt x="1284" y="346"/>
                      <a:pt x="1285" y="345"/>
                      <a:pt x="1285" y="345"/>
                    </a:cubicBezTo>
                    <a:lnTo>
                      <a:pt x="1307" y="317"/>
                    </a:lnTo>
                    <a:cubicBezTo>
                      <a:pt x="1308" y="316"/>
                      <a:pt x="1308" y="315"/>
                      <a:pt x="1309" y="315"/>
                    </a:cubicBezTo>
                    <a:lnTo>
                      <a:pt x="1340" y="295"/>
                    </a:lnTo>
                    <a:cubicBezTo>
                      <a:pt x="1341" y="294"/>
                      <a:pt x="1341" y="294"/>
                      <a:pt x="1342" y="294"/>
                    </a:cubicBezTo>
                    <a:lnTo>
                      <a:pt x="1378" y="280"/>
                    </a:lnTo>
                    <a:cubicBezTo>
                      <a:pt x="1378" y="280"/>
                      <a:pt x="1378" y="280"/>
                      <a:pt x="1379" y="280"/>
                    </a:cubicBezTo>
                    <a:lnTo>
                      <a:pt x="1462" y="262"/>
                    </a:lnTo>
                    <a:lnTo>
                      <a:pt x="1465" y="277"/>
                    </a:lnTo>
                    <a:lnTo>
                      <a:pt x="1382" y="295"/>
                    </a:lnTo>
                    <a:lnTo>
                      <a:pt x="1383" y="295"/>
                    </a:lnTo>
                    <a:lnTo>
                      <a:pt x="1347" y="309"/>
                    </a:lnTo>
                    <a:lnTo>
                      <a:pt x="1349" y="308"/>
                    </a:lnTo>
                    <a:lnTo>
                      <a:pt x="1318" y="328"/>
                    </a:lnTo>
                    <a:lnTo>
                      <a:pt x="1320" y="326"/>
                    </a:lnTo>
                    <a:lnTo>
                      <a:pt x="1298" y="354"/>
                    </a:lnTo>
                    <a:lnTo>
                      <a:pt x="1299" y="353"/>
                    </a:lnTo>
                    <a:lnTo>
                      <a:pt x="1283" y="386"/>
                    </a:lnTo>
                    <a:lnTo>
                      <a:pt x="1257" y="465"/>
                    </a:lnTo>
                    <a:lnTo>
                      <a:pt x="1231" y="554"/>
                    </a:lnTo>
                    <a:lnTo>
                      <a:pt x="1217" y="605"/>
                    </a:lnTo>
                    <a:lnTo>
                      <a:pt x="1197" y="663"/>
                    </a:lnTo>
                    <a:lnTo>
                      <a:pt x="1173" y="727"/>
                    </a:lnTo>
                    <a:lnTo>
                      <a:pt x="1147" y="798"/>
                    </a:lnTo>
                    <a:lnTo>
                      <a:pt x="1113" y="876"/>
                    </a:lnTo>
                    <a:lnTo>
                      <a:pt x="1070" y="965"/>
                    </a:lnTo>
                    <a:lnTo>
                      <a:pt x="1043" y="1016"/>
                    </a:lnTo>
                    <a:lnTo>
                      <a:pt x="1012" y="1072"/>
                    </a:lnTo>
                    <a:lnTo>
                      <a:pt x="945" y="1195"/>
                    </a:lnTo>
                    <a:lnTo>
                      <a:pt x="872" y="1319"/>
                    </a:lnTo>
                    <a:lnTo>
                      <a:pt x="802" y="1433"/>
                    </a:lnTo>
                    <a:lnTo>
                      <a:pt x="729" y="1540"/>
                    </a:lnTo>
                    <a:lnTo>
                      <a:pt x="653" y="1645"/>
                    </a:lnTo>
                    <a:lnTo>
                      <a:pt x="616" y="1693"/>
                    </a:lnTo>
                    <a:lnTo>
                      <a:pt x="582" y="1736"/>
                    </a:lnTo>
                    <a:lnTo>
                      <a:pt x="552" y="1775"/>
                    </a:lnTo>
                    <a:lnTo>
                      <a:pt x="527" y="1805"/>
                    </a:lnTo>
                    <a:lnTo>
                      <a:pt x="507" y="1827"/>
                    </a:lnTo>
                    <a:lnTo>
                      <a:pt x="493" y="1843"/>
                    </a:lnTo>
                    <a:cubicBezTo>
                      <a:pt x="493" y="1843"/>
                      <a:pt x="493" y="1843"/>
                      <a:pt x="493" y="1844"/>
                    </a:cubicBezTo>
                    <a:lnTo>
                      <a:pt x="476" y="1858"/>
                    </a:lnTo>
                    <a:cubicBezTo>
                      <a:pt x="474" y="1859"/>
                      <a:pt x="472" y="1860"/>
                      <a:pt x="470" y="1859"/>
                    </a:cubicBezTo>
                    <a:lnTo>
                      <a:pt x="460" y="1858"/>
                    </a:lnTo>
                    <a:cubicBezTo>
                      <a:pt x="459" y="1858"/>
                      <a:pt x="458" y="1858"/>
                      <a:pt x="457" y="1858"/>
                    </a:cubicBezTo>
                    <a:lnTo>
                      <a:pt x="444" y="1852"/>
                    </a:lnTo>
                    <a:cubicBezTo>
                      <a:pt x="444" y="1851"/>
                      <a:pt x="443" y="1851"/>
                      <a:pt x="442" y="1851"/>
                    </a:cubicBezTo>
                    <a:lnTo>
                      <a:pt x="426" y="1838"/>
                    </a:lnTo>
                    <a:cubicBezTo>
                      <a:pt x="426" y="1837"/>
                      <a:pt x="425" y="1837"/>
                      <a:pt x="425" y="1836"/>
                    </a:cubicBezTo>
                    <a:lnTo>
                      <a:pt x="409" y="1812"/>
                    </a:lnTo>
                    <a:lnTo>
                      <a:pt x="393" y="1785"/>
                    </a:lnTo>
                    <a:lnTo>
                      <a:pt x="375" y="1760"/>
                    </a:lnTo>
                    <a:lnTo>
                      <a:pt x="340" y="1717"/>
                    </a:lnTo>
                    <a:lnTo>
                      <a:pt x="318" y="1695"/>
                    </a:lnTo>
                    <a:lnTo>
                      <a:pt x="291" y="1672"/>
                    </a:lnTo>
                    <a:lnTo>
                      <a:pt x="255" y="1642"/>
                    </a:lnTo>
                    <a:lnTo>
                      <a:pt x="211" y="1608"/>
                    </a:lnTo>
                    <a:lnTo>
                      <a:pt x="167" y="1576"/>
                    </a:lnTo>
                    <a:lnTo>
                      <a:pt x="127" y="1552"/>
                    </a:lnTo>
                    <a:lnTo>
                      <a:pt x="129" y="1553"/>
                    </a:lnTo>
                    <a:lnTo>
                      <a:pt x="93" y="1543"/>
                    </a:lnTo>
                    <a:lnTo>
                      <a:pt x="96" y="1543"/>
                    </a:lnTo>
                    <a:lnTo>
                      <a:pt x="59" y="1544"/>
                    </a:lnTo>
                    <a:lnTo>
                      <a:pt x="30" y="1541"/>
                    </a:lnTo>
                    <a:cubicBezTo>
                      <a:pt x="29" y="1541"/>
                      <a:pt x="28" y="1541"/>
                      <a:pt x="27" y="1541"/>
                    </a:cubicBezTo>
                    <a:lnTo>
                      <a:pt x="17" y="1536"/>
                    </a:lnTo>
                    <a:cubicBezTo>
                      <a:pt x="16" y="1535"/>
                      <a:pt x="14" y="1534"/>
                      <a:pt x="14" y="1533"/>
                    </a:cubicBezTo>
                    <a:lnTo>
                      <a:pt x="7" y="1522"/>
                    </a:lnTo>
                    <a:cubicBezTo>
                      <a:pt x="6" y="1521"/>
                      <a:pt x="6" y="1520"/>
                      <a:pt x="6" y="1519"/>
                    </a:cubicBezTo>
                    <a:lnTo>
                      <a:pt x="1" y="1487"/>
                    </a:lnTo>
                    <a:cubicBezTo>
                      <a:pt x="0" y="1486"/>
                      <a:pt x="0" y="1485"/>
                      <a:pt x="1" y="1484"/>
                    </a:cubicBezTo>
                    <a:lnTo>
                      <a:pt x="7" y="1441"/>
                    </a:lnTo>
                    <a:lnTo>
                      <a:pt x="21" y="1387"/>
                    </a:lnTo>
                    <a:lnTo>
                      <a:pt x="46" y="1318"/>
                    </a:lnTo>
                    <a:lnTo>
                      <a:pt x="63" y="1274"/>
                    </a:lnTo>
                    <a:lnTo>
                      <a:pt x="83" y="1224"/>
                    </a:lnTo>
                    <a:lnTo>
                      <a:pt x="133" y="1111"/>
                    </a:lnTo>
                    <a:lnTo>
                      <a:pt x="187" y="995"/>
                    </a:lnTo>
                    <a:lnTo>
                      <a:pt x="214" y="942"/>
                    </a:lnTo>
                    <a:lnTo>
                      <a:pt x="241" y="894"/>
                    </a:lnTo>
                    <a:lnTo>
                      <a:pt x="291" y="814"/>
                    </a:lnTo>
                    <a:lnTo>
                      <a:pt x="342" y="743"/>
                    </a:lnTo>
                    <a:lnTo>
                      <a:pt x="395" y="681"/>
                    </a:lnTo>
                    <a:lnTo>
                      <a:pt x="449" y="623"/>
                    </a:lnTo>
                    <a:lnTo>
                      <a:pt x="508" y="573"/>
                    </a:lnTo>
                    <a:lnTo>
                      <a:pt x="568" y="531"/>
                    </a:lnTo>
                    <a:lnTo>
                      <a:pt x="628" y="491"/>
                    </a:lnTo>
                    <a:lnTo>
                      <a:pt x="684" y="448"/>
                    </a:lnTo>
                    <a:lnTo>
                      <a:pt x="740" y="400"/>
                    </a:lnTo>
                    <a:lnTo>
                      <a:pt x="797" y="348"/>
                    </a:lnTo>
                    <a:lnTo>
                      <a:pt x="845" y="298"/>
                    </a:lnTo>
                    <a:lnTo>
                      <a:pt x="878" y="258"/>
                    </a:lnTo>
                    <a:lnTo>
                      <a:pt x="878" y="259"/>
                    </a:lnTo>
                    <a:lnTo>
                      <a:pt x="886" y="245"/>
                    </a:lnTo>
                    <a:lnTo>
                      <a:pt x="885" y="248"/>
                    </a:lnTo>
                    <a:lnTo>
                      <a:pt x="887" y="238"/>
                    </a:lnTo>
                    <a:lnTo>
                      <a:pt x="887" y="243"/>
                    </a:lnTo>
                    <a:lnTo>
                      <a:pt x="880" y="229"/>
                    </a:lnTo>
                    <a:lnTo>
                      <a:pt x="881" y="230"/>
                    </a:lnTo>
                    <a:lnTo>
                      <a:pt x="870" y="216"/>
                    </a:lnTo>
                    <a:cubicBezTo>
                      <a:pt x="869" y="215"/>
                      <a:pt x="869" y="214"/>
                      <a:pt x="869" y="213"/>
                    </a:cubicBezTo>
                    <a:lnTo>
                      <a:pt x="867" y="203"/>
                    </a:lnTo>
                    <a:cubicBezTo>
                      <a:pt x="866" y="202"/>
                      <a:pt x="866" y="201"/>
                      <a:pt x="867" y="200"/>
                    </a:cubicBezTo>
                    <a:lnTo>
                      <a:pt x="870" y="186"/>
                    </a:lnTo>
                    <a:cubicBezTo>
                      <a:pt x="870" y="185"/>
                      <a:pt x="870" y="185"/>
                      <a:pt x="870" y="184"/>
                    </a:cubicBezTo>
                    <a:lnTo>
                      <a:pt x="886" y="147"/>
                    </a:lnTo>
                    <a:lnTo>
                      <a:pt x="911" y="102"/>
                    </a:lnTo>
                    <a:lnTo>
                      <a:pt x="971" y="0"/>
                    </a:lnTo>
                    <a:lnTo>
                      <a:pt x="984" y="9"/>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588" name="Freeform 9"/>
              <p:cNvSpPr>
                <a:spLocks/>
              </p:cNvSpPr>
              <p:nvPr/>
            </p:nvSpPr>
            <p:spPr bwMode="auto">
              <a:xfrm>
                <a:off x="3657" y="1239"/>
                <a:ext cx="692" cy="416"/>
              </a:xfrm>
              <a:custGeom>
                <a:avLst/>
                <a:gdLst>
                  <a:gd name="T0" fmla="*/ 41 w 2806"/>
                  <a:gd name="T1" fmla="*/ 12 h 1693"/>
                  <a:gd name="T2" fmla="*/ 76 w 2806"/>
                  <a:gd name="T3" fmla="*/ 1 h 1693"/>
                  <a:gd name="T4" fmla="*/ 88 w 2806"/>
                  <a:gd name="T5" fmla="*/ 0 h 1693"/>
                  <a:gd name="T6" fmla="*/ 97 w 2806"/>
                  <a:gd name="T7" fmla="*/ 6 h 1693"/>
                  <a:gd name="T8" fmla="*/ 120 w 2806"/>
                  <a:gd name="T9" fmla="*/ 25 h 1693"/>
                  <a:gd name="T10" fmla="*/ 178 w 2806"/>
                  <a:gd name="T11" fmla="*/ 65 h 1693"/>
                  <a:gd name="T12" fmla="*/ 251 w 2806"/>
                  <a:gd name="T13" fmla="*/ 117 h 1693"/>
                  <a:gd name="T14" fmla="*/ 305 w 2806"/>
                  <a:gd name="T15" fmla="*/ 159 h 1693"/>
                  <a:gd name="T16" fmla="*/ 338 w 2806"/>
                  <a:gd name="T17" fmla="*/ 187 h 1693"/>
                  <a:gd name="T18" fmla="*/ 381 w 2806"/>
                  <a:gd name="T19" fmla="*/ 228 h 1693"/>
                  <a:gd name="T20" fmla="*/ 448 w 2806"/>
                  <a:gd name="T21" fmla="*/ 293 h 1693"/>
                  <a:gd name="T22" fmla="*/ 497 w 2806"/>
                  <a:gd name="T23" fmla="*/ 343 h 1693"/>
                  <a:gd name="T24" fmla="*/ 523 w 2806"/>
                  <a:gd name="T25" fmla="*/ 377 h 1693"/>
                  <a:gd name="T26" fmla="*/ 533 w 2806"/>
                  <a:gd name="T27" fmla="*/ 407 h 1693"/>
                  <a:gd name="T28" fmla="*/ 534 w 2806"/>
                  <a:gd name="T29" fmla="*/ 410 h 1693"/>
                  <a:gd name="T30" fmla="*/ 538 w 2806"/>
                  <a:gd name="T31" fmla="*/ 412 h 1693"/>
                  <a:gd name="T32" fmla="*/ 538 w 2806"/>
                  <a:gd name="T33" fmla="*/ 412 h 1693"/>
                  <a:gd name="T34" fmla="*/ 544 w 2806"/>
                  <a:gd name="T35" fmla="*/ 392 h 1693"/>
                  <a:gd name="T36" fmla="*/ 547 w 2806"/>
                  <a:gd name="T37" fmla="*/ 386 h 1693"/>
                  <a:gd name="T38" fmla="*/ 569 w 2806"/>
                  <a:gd name="T39" fmla="*/ 365 h 1693"/>
                  <a:gd name="T40" fmla="*/ 624 w 2806"/>
                  <a:gd name="T41" fmla="*/ 324 h 1693"/>
                  <a:gd name="T42" fmla="*/ 664 w 2806"/>
                  <a:gd name="T43" fmla="*/ 300 h 1693"/>
                  <a:gd name="T44" fmla="*/ 692 w 2806"/>
                  <a:gd name="T45" fmla="*/ 293 h 1693"/>
                  <a:gd name="T46" fmla="*/ 652 w 2806"/>
                  <a:gd name="T47" fmla="*/ 311 h 1693"/>
                  <a:gd name="T48" fmla="*/ 616 w 2806"/>
                  <a:gd name="T49" fmla="*/ 335 h 1693"/>
                  <a:gd name="T50" fmla="*/ 563 w 2806"/>
                  <a:gd name="T51" fmla="*/ 375 h 1693"/>
                  <a:gd name="T52" fmla="*/ 551 w 2806"/>
                  <a:gd name="T53" fmla="*/ 388 h 1693"/>
                  <a:gd name="T54" fmla="*/ 544 w 2806"/>
                  <a:gd name="T55" fmla="*/ 405 h 1693"/>
                  <a:gd name="T56" fmla="*/ 541 w 2806"/>
                  <a:gd name="T57" fmla="*/ 414 h 1693"/>
                  <a:gd name="T58" fmla="*/ 535 w 2806"/>
                  <a:gd name="T59" fmla="*/ 416 h 1693"/>
                  <a:gd name="T60" fmla="*/ 531 w 2806"/>
                  <a:gd name="T61" fmla="*/ 412 h 1693"/>
                  <a:gd name="T62" fmla="*/ 526 w 2806"/>
                  <a:gd name="T63" fmla="*/ 396 h 1693"/>
                  <a:gd name="T64" fmla="*/ 514 w 2806"/>
                  <a:gd name="T65" fmla="*/ 369 h 1693"/>
                  <a:gd name="T66" fmla="*/ 480 w 2806"/>
                  <a:gd name="T67" fmla="*/ 330 h 1693"/>
                  <a:gd name="T68" fmla="*/ 410 w 2806"/>
                  <a:gd name="T69" fmla="*/ 261 h 1693"/>
                  <a:gd name="T70" fmla="*/ 365 w 2806"/>
                  <a:gd name="T71" fmla="*/ 219 h 1693"/>
                  <a:gd name="T72" fmla="*/ 326 w 2806"/>
                  <a:gd name="T73" fmla="*/ 182 h 1693"/>
                  <a:gd name="T74" fmla="*/ 288 w 2806"/>
                  <a:gd name="T75" fmla="*/ 151 h 1693"/>
                  <a:gd name="T76" fmla="*/ 225 w 2806"/>
                  <a:gd name="T77" fmla="*/ 103 h 1693"/>
                  <a:gd name="T78" fmla="*/ 154 w 2806"/>
                  <a:gd name="T79" fmla="*/ 52 h 1693"/>
                  <a:gd name="T80" fmla="*/ 107 w 2806"/>
                  <a:gd name="T81" fmla="*/ 20 h 1693"/>
                  <a:gd name="T82" fmla="*/ 91 w 2806"/>
                  <a:gd name="T83" fmla="*/ 6 h 1693"/>
                  <a:gd name="T84" fmla="*/ 87 w 2806"/>
                  <a:gd name="T85" fmla="*/ 4 h 1693"/>
                  <a:gd name="T86" fmla="*/ 61 w 2806"/>
                  <a:gd name="T87" fmla="*/ 8 h 1693"/>
                  <a:gd name="T88" fmla="*/ 23 w 2806"/>
                  <a:gd name="T89" fmla="*/ 26 h 169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806"/>
                  <a:gd name="T136" fmla="*/ 0 h 1693"/>
                  <a:gd name="T137" fmla="*/ 2806 w 2806"/>
                  <a:gd name="T138" fmla="*/ 1693 h 169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806" h="1693">
                    <a:moveTo>
                      <a:pt x="0" y="138"/>
                    </a:moveTo>
                    <a:lnTo>
                      <a:pt x="85" y="90"/>
                    </a:lnTo>
                    <a:lnTo>
                      <a:pt x="166" y="48"/>
                    </a:lnTo>
                    <a:lnTo>
                      <a:pt x="241" y="17"/>
                    </a:lnTo>
                    <a:cubicBezTo>
                      <a:pt x="242" y="17"/>
                      <a:pt x="242" y="17"/>
                      <a:pt x="243" y="17"/>
                    </a:cubicBezTo>
                    <a:lnTo>
                      <a:pt x="309" y="3"/>
                    </a:lnTo>
                    <a:lnTo>
                      <a:pt x="334" y="0"/>
                    </a:lnTo>
                    <a:lnTo>
                      <a:pt x="351" y="0"/>
                    </a:lnTo>
                    <a:cubicBezTo>
                      <a:pt x="353" y="0"/>
                      <a:pt x="354" y="1"/>
                      <a:pt x="355" y="1"/>
                    </a:cubicBezTo>
                    <a:lnTo>
                      <a:pt x="377" y="11"/>
                    </a:lnTo>
                    <a:cubicBezTo>
                      <a:pt x="378" y="12"/>
                      <a:pt x="378" y="12"/>
                      <a:pt x="379" y="13"/>
                    </a:cubicBezTo>
                    <a:lnTo>
                      <a:pt x="392" y="25"/>
                    </a:lnTo>
                    <a:lnTo>
                      <a:pt x="412" y="43"/>
                    </a:lnTo>
                    <a:lnTo>
                      <a:pt x="443" y="67"/>
                    </a:lnTo>
                    <a:lnTo>
                      <a:pt x="488" y="100"/>
                    </a:lnTo>
                    <a:lnTo>
                      <a:pt x="552" y="144"/>
                    </a:lnTo>
                    <a:lnTo>
                      <a:pt x="632" y="200"/>
                    </a:lnTo>
                    <a:lnTo>
                      <a:pt x="723" y="265"/>
                    </a:lnTo>
                    <a:lnTo>
                      <a:pt x="821" y="335"/>
                    </a:lnTo>
                    <a:lnTo>
                      <a:pt x="921" y="407"/>
                    </a:lnTo>
                    <a:lnTo>
                      <a:pt x="1017" y="478"/>
                    </a:lnTo>
                    <a:lnTo>
                      <a:pt x="1104" y="543"/>
                    </a:lnTo>
                    <a:lnTo>
                      <a:pt x="1178" y="600"/>
                    </a:lnTo>
                    <a:lnTo>
                      <a:pt x="1238" y="648"/>
                    </a:lnTo>
                    <a:lnTo>
                      <a:pt x="1289" y="689"/>
                    </a:lnTo>
                    <a:lnTo>
                      <a:pt x="1333" y="727"/>
                    </a:lnTo>
                    <a:lnTo>
                      <a:pt x="1372" y="763"/>
                    </a:lnTo>
                    <a:lnTo>
                      <a:pt x="1450" y="837"/>
                    </a:lnTo>
                    <a:lnTo>
                      <a:pt x="1493" y="879"/>
                    </a:lnTo>
                    <a:lnTo>
                      <a:pt x="1544" y="928"/>
                    </a:lnTo>
                    <a:lnTo>
                      <a:pt x="1604" y="986"/>
                    </a:lnTo>
                    <a:lnTo>
                      <a:pt x="1672" y="1051"/>
                    </a:lnTo>
                    <a:lnTo>
                      <a:pt x="1818" y="1194"/>
                    </a:lnTo>
                    <a:lnTo>
                      <a:pt x="1890" y="1266"/>
                    </a:lnTo>
                    <a:lnTo>
                      <a:pt x="1957" y="1334"/>
                    </a:lnTo>
                    <a:lnTo>
                      <a:pt x="2015" y="1396"/>
                    </a:lnTo>
                    <a:lnTo>
                      <a:pt x="2062" y="1448"/>
                    </a:lnTo>
                    <a:lnTo>
                      <a:pt x="2097" y="1494"/>
                    </a:lnTo>
                    <a:lnTo>
                      <a:pt x="2121" y="1535"/>
                    </a:lnTo>
                    <a:lnTo>
                      <a:pt x="2138" y="1573"/>
                    </a:lnTo>
                    <a:lnTo>
                      <a:pt x="2149" y="1607"/>
                    </a:lnTo>
                    <a:lnTo>
                      <a:pt x="2162" y="1656"/>
                    </a:lnTo>
                    <a:lnTo>
                      <a:pt x="2162" y="1655"/>
                    </a:lnTo>
                    <a:lnTo>
                      <a:pt x="2169" y="1671"/>
                    </a:lnTo>
                    <a:lnTo>
                      <a:pt x="2167" y="1669"/>
                    </a:lnTo>
                    <a:lnTo>
                      <a:pt x="2177" y="1678"/>
                    </a:lnTo>
                    <a:lnTo>
                      <a:pt x="2172" y="1675"/>
                    </a:lnTo>
                    <a:lnTo>
                      <a:pt x="2182" y="1676"/>
                    </a:lnTo>
                    <a:lnTo>
                      <a:pt x="2176" y="1679"/>
                    </a:lnTo>
                    <a:lnTo>
                      <a:pt x="2182" y="1673"/>
                    </a:lnTo>
                    <a:lnTo>
                      <a:pt x="2180" y="1676"/>
                    </a:lnTo>
                    <a:lnTo>
                      <a:pt x="2184" y="1663"/>
                    </a:lnTo>
                    <a:lnTo>
                      <a:pt x="2189" y="1644"/>
                    </a:lnTo>
                    <a:lnTo>
                      <a:pt x="2204" y="1597"/>
                    </a:lnTo>
                    <a:cubicBezTo>
                      <a:pt x="2204" y="1596"/>
                      <a:pt x="2204" y="1596"/>
                      <a:pt x="2205" y="1595"/>
                    </a:cubicBezTo>
                    <a:lnTo>
                      <a:pt x="2220" y="1570"/>
                    </a:lnTo>
                    <a:cubicBezTo>
                      <a:pt x="2220" y="1570"/>
                      <a:pt x="2220" y="1570"/>
                      <a:pt x="2220" y="1569"/>
                    </a:cubicBezTo>
                    <a:lnTo>
                      <a:pt x="2241" y="1544"/>
                    </a:lnTo>
                    <a:lnTo>
                      <a:pt x="2271" y="1517"/>
                    </a:lnTo>
                    <a:lnTo>
                      <a:pt x="2308" y="1486"/>
                    </a:lnTo>
                    <a:lnTo>
                      <a:pt x="2397" y="1417"/>
                    </a:lnTo>
                    <a:lnTo>
                      <a:pt x="2489" y="1349"/>
                    </a:lnTo>
                    <a:lnTo>
                      <a:pt x="2531" y="1319"/>
                    </a:lnTo>
                    <a:lnTo>
                      <a:pt x="2569" y="1293"/>
                    </a:lnTo>
                    <a:lnTo>
                      <a:pt x="2635" y="1253"/>
                    </a:lnTo>
                    <a:lnTo>
                      <a:pt x="2694" y="1222"/>
                    </a:lnTo>
                    <a:lnTo>
                      <a:pt x="2748" y="1197"/>
                    </a:lnTo>
                    <a:lnTo>
                      <a:pt x="2800" y="1176"/>
                    </a:lnTo>
                    <a:lnTo>
                      <a:pt x="2806" y="1191"/>
                    </a:lnTo>
                    <a:lnTo>
                      <a:pt x="2755" y="1212"/>
                    </a:lnTo>
                    <a:lnTo>
                      <a:pt x="2701" y="1237"/>
                    </a:lnTo>
                    <a:lnTo>
                      <a:pt x="2644" y="1266"/>
                    </a:lnTo>
                    <a:lnTo>
                      <a:pt x="2578" y="1306"/>
                    </a:lnTo>
                    <a:lnTo>
                      <a:pt x="2540" y="1332"/>
                    </a:lnTo>
                    <a:lnTo>
                      <a:pt x="2498" y="1362"/>
                    </a:lnTo>
                    <a:lnTo>
                      <a:pt x="2406" y="1430"/>
                    </a:lnTo>
                    <a:lnTo>
                      <a:pt x="2319" y="1499"/>
                    </a:lnTo>
                    <a:lnTo>
                      <a:pt x="2282" y="1528"/>
                    </a:lnTo>
                    <a:lnTo>
                      <a:pt x="2254" y="1555"/>
                    </a:lnTo>
                    <a:lnTo>
                      <a:pt x="2233" y="1580"/>
                    </a:lnTo>
                    <a:lnTo>
                      <a:pt x="2233" y="1579"/>
                    </a:lnTo>
                    <a:lnTo>
                      <a:pt x="2218" y="1604"/>
                    </a:lnTo>
                    <a:lnTo>
                      <a:pt x="2219" y="1602"/>
                    </a:lnTo>
                    <a:lnTo>
                      <a:pt x="2204" y="1649"/>
                    </a:lnTo>
                    <a:lnTo>
                      <a:pt x="2199" y="1668"/>
                    </a:lnTo>
                    <a:lnTo>
                      <a:pt x="2195" y="1681"/>
                    </a:lnTo>
                    <a:cubicBezTo>
                      <a:pt x="2195" y="1682"/>
                      <a:pt x="2194" y="1683"/>
                      <a:pt x="2193" y="1684"/>
                    </a:cubicBezTo>
                    <a:lnTo>
                      <a:pt x="2187" y="1690"/>
                    </a:lnTo>
                    <a:cubicBezTo>
                      <a:pt x="2185" y="1692"/>
                      <a:pt x="2183" y="1693"/>
                      <a:pt x="2181" y="1692"/>
                    </a:cubicBezTo>
                    <a:lnTo>
                      <a:pt x="2171" y="1691"/>
                    </a:lnTo>
                    <a:cubicBezTo>
                      <a:pt x="2169" y="1691"/>
                      <a:pt x="2167" y="1691"/>
                      <a:pt x="2166" y="1689"/>
                    </a:cubicBezTo>
                    <a:lnTo>
                      <a:pt x="2156" y="1680"/>
                    </a:lnTo>
                    <a:cubicBezTo>
                      <a:pt x="2155" y="1680"/>
                      <a:pt x="2155" y="1679"/>
                      <a:pt x="2154" y="1678"/>
                    </a:cubicBezTo>
                    <a:lnTo>
                      <a:pt x="2147" y="1662"/>
                    </a:lnTo>
                    <a:cubicBezTo>
                      <a:pt x="2147" y="1661"/>
                      <a:pt x="2147" y="1661"/>
                      <a:pt x="2147" y="1661"/>
                    </a:cubicBezTo>
                    <a:lnTo>
                      <a:pt x="2134" y="1612"/>
                    </a:lnTo>
                    <a:lnTo>
                      <a:pt x="2123" y="1580"/>
                    </a:lnTo>
                    <a:lnTo>
                      <a:pt x="2108" y="1544"/>
                    </a:lnTo>
                    <a:lnTo>
                      <a:pt x="2084" y="1503"/>
                    </a:lnTo>
                    <a:lnTo>
                      <a:pt x="2051" y="1459"/>
                    </a:lnTo>
                    <a:lnTo>
                      <a:pt x="2004" y="1407"/>
                    </a:lnTo>
                    <a:lnTo>
                      <a:pt x="1946" y="1345"/>
                    </a:lnTo>
                    <a:lnTo>
                      <a:pt x="1879" y="1277"/>
                    </a:lnTo>
                    <a:lnTo>
                      <a:pt x="1807" y="1205"/>
                    </a:lnTo>
                    <a:lnTo>
                      <a:pt x="1661" y="1062"/>
                    </a:lnTo>
                    <a:lnTo>
                      <a:pt x="1593" y="997"/>
                    </a:lnTo>
                    <a:lnTo>
                      <a:pt x="1533" y="939"/>
                    </a:lnTo>
                    <a:lnTo>
                      <a:pt x="1482" y="890"/>
                    </a:lnTo>
                    <a:lnTo>
                      <a:pt x="1439" y="848"/>
                    </a:lnTo>
                    <a:lnTo>
                      <a:pt x="1361" y="774"/>
                    </a:lnTo>
                    <a:lnTo>
                      <a:pt x="1322" y="739"/>
                    </a:lnTo>
                    <a:lnTo>
                      <a:pt x="1279" y="702"/>
                    </a:lnTo>
                    <a:lnTo>
                      <a:pt x="1228" y="661"/>
                    </a:lnTo>
                    <a:lnTo>
                      <a:pt x="1169" y="613"/>
                    </a:lnTo>
                    <a:lnTo>
                      <a:pt x="1095" y="556"/>
                    </a:lnTo>
                    <a:lnTo>
                      <a:pt x="1008" y="491"/>
                    </a:lnTo>
                    <a:lnTo>
                      <a:pt x="912" y="420"/>
                    </a:lnTo>
                    <a:lnTo>
                      <a:pt x="812" y="348"/>
                    </a:lnTo>
                    <a:lnTo>
                      <a:pt x="714" y="278"/>
                    </a:lnTo>
                    <a:lnTo>
                      <a:pt x="623" y="213"/>
                    </a:lnTo>
                    <a:lnTo>
                      <a:pt x="543" y="157"/>
                    </a:lnTo>
                    <a:lnTo>
                      <a:pt x="479" y="113"/>
                    </a:lnTo>
                    <a:lnTo>
                      <a:pt x="434" y="80"/>
                    </a:lnTo>
                    <a:lnTo>
                      <a:pt x="401" y="54"/>
                    </a:lnTo>
                    <a:lnTo>
                      <a:pt x="381" y="36"/>
                    </a:lnTo>
                    <a:lnTo>
                      <a:pt x="368" y="24"/>
                    </a:lnTo>
                    <a:lnTo>
                      <a:pt x="370" y="26"/>
                    </a:lnTo>
                    <a:lnTo>
                      <a:pt x="348" y="16"/>
                    </a:lnTo>
                    <a:lnTo>
                      <a:pt x="351" y="16"/>
                    </a:lnTo>
                    <a:lnTo>
                      <a:pt x="335" y="16"/>
                    </a:lnTo>
                    <a:lnTo>
                      <a:pt x="312" y="18"/>
                    </a:lnTo>
                    <a:lnTo>
                      <a:pt x="246" y="32"/>
                    </a:lnTo>
                    <a:lnTo>
                      <a:pt x="248" y="32"/>
                    </a:lnTo>
                    <a:lnTo>
                      <a:pt x="173" y="63"/>
                    </a:lnTo>
                    <a:lnTo>
                      <a:pt x="92" y="104"/>
                    </a:lnTo>
                    <a:lnTo>
                      <a:pt x="7" y="152"/>
                    </a:lnTo>
                    <a:lnTo>
                      <a:pt x="0" y="13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589" name="Freeform 10"/>
              <p:cNvSpPr>
                <a:spLocks/>
              </p:cNvSpPr>
              <p:nvPr/>
            </p:nvSpPr>
            <p:spPr bwMode="auto">
              <a:xfrm>
                <a:off x="3724" y="1207"/>
                <a:ext cx="617" cy="31"/>
              </a:xfrm>
              <a:custGeom>
                <a:avLst/>
                <a:gdLst>
                  <a:gd name="T0" fmla="*/ 0 w 617"/>
                  <a:gd name="T1" fmla="*/ 27 h 31"/>
                  <a:gd name="T2" fmla="*/ 26 w 617"/>
                  <a:gd name="T3" fmla="*/ 21 h 31"/>
                  <a:gd name="T4" fmla="*/ 53 w 617"/>
                  <a:gd name="T5" fmla="*/ 15 h 31"/>
                  <a:gd name="T6" fmla="*/ 83 w 617"/>
                  <a:gd name="T7" fmla="*/ 9 h 31"/>
                  <a:gd name="T8" fmla="*/ 100 w 617"/>
                  <a:gd name="T9" fmla="*/ 8 h 31"/>
                  <a:gd name="T10" fmla="*/ 119 w 617"/>
                  <a:gd name="T11" fmla="*/ 6 h 31"/>
                  <a:gd name="T12" fmla="*/ 139 w 617"/>
                  <a:gd name="T13" fmla="*/ 4 h 31"/>
                  <a:gd name="T14" fmla="*/ 161 w 617"/>
                  <a:gd name="T15" fmla="*/ 3 h 31"/>
                  <a:gd name="T16" fmla="*/ 208 w 617"/>
                  <a:gd name="T17" fmla="*/ 1 h 31"/>
                  <a:gd name="T18" fmla="*/ 257 w 617"/>
                  <a:gd name="T19" fmla="*/ 0 h 31"/>
                  <a:gd name="T20" fmla="*/ 309 w 617"/>
                  <a:gd name="T21" fmla="*/ 1 h 31"/>
                  <a:gd name="T22" fmla="*/ 336 w 617"/>
                  <a:gd name="T23" fmla="*/ 2 h 31"/>
                  <a:gd name="T24" fmla="*/ 364 w 617"/>
                  <a:gd name="T25" fmla="*/ 3 h 31"/>
                  <a:gd name="T26" fmla="*/ 424 w 617"/>
                  <a:gd name="T27" fmla="*/ 6 h 31"/>
                  <a:gd name="T28" fmla="*/ 453 w 617"/>
                  <a:gd name="T29" fmla="*/ 8 h 31"/>
                  <a:gd name="T30" fmla="*/ 481 w 617"/>
                  <a:gd name="T31" fmla="*/ 10 h 31"/>
                  <a:gd name="T32" fmla="*/ 505 w 617"/>
                  <a:gd name="T33" fmla="*/ 12 h 31"/>
                  <a:gd name="T34" fmla="*/ 527 w 617"/>
                  <a:gd name="T35" fmla="*/ 14 h 31"/>
                  <a:gd name="T36" fmla="*/ 544 w 617"/>
                  <a:gd name="T37" fmla="*/ 16 h 31"/>
                  <a:gd name="T38" fmla="*/ 560 w 617"/>
                  <a:gd name="T39" fmla="*/ 17 h 31"/>
                  <a:gd name="T40" fmla="*/ 573 w 617"/>
                  <a:gd name="T41" fmla="*/ 19 h 31"/>
                  <a:gd name="T42" fmla="*/ 584 w 617"/>
                  <a:gd name="T43" fmla="*/ 21 h 31"/>
                  <a:gd name="T44" fmla="*/ 593 w 617"/>
                  <a:gd name="T45" fmla="*/ 23 h 31"/>
                  <a:gd name="T46" fmla="*/ 602 w 617"/>
                  <a:gd name="T47" fmla="*/ 24 h 31"/>
                  <a:gd name="T48" fmla="*/ 617 w 617"/>
                  <a:gd name="T49" fmla="*/ 27 h 31"/>
                  <a:gd name="T50" fmla="*/ 616 w 617"/>
                  <a:gd name="T51" fmla="*/ 31 h 31"/>
                  <a:gd name="T52" fmla="*/ 601 w 617"/>
                  <a:gd name="T53" fmla="*/ 28 h 31"/>
                  <a:gd name="T54" fmla="*/ 592 w 617"/>
                  <a:gd name="T55" fmla="*/ 26 h 31"/>
                  <a:gd name="T56" fmla="*/ 583 w 617"/>
                  <a:gd name="T57" fmla="*/ 24 h 31"/>
                  <a:gd name="T58" fmla="*/ 572 w 617"/>
                  <a:gd name="T59" fmla="*/ 23 h 31"/>
                  <a:gd name="T60" fmla="*/ 559 w 617"/>
                  <a:gd name="T61" fmla="*/ 21 h 31"/>
                  <a:gd name="T62" fmla="*/ 544 w 617"/>
                  <a:gd name="T63" fmla="*/ 20 h 31"/>
                  <a:gd name="T64" fmla="*/ 526 w 617"/>
                  <a:gd name="T65" fmla="*/ 18 h 31"/>
                  <a:gd name="T66" fmla="*/ 505 w 617"/>
                  <a:gd name="T67" fmla="*/ 16 h 31"/>
                  <a:gd name="T68" fmla="*/ 480 w 617"/>
                  <a:gd name="T69" fmla="*/ 14 h 31"/>
                  <a:gd name="T70" fmla="*/ 453 w 617"/>
                  <a:gd name="T71" fmla="*/ 12 h 31"/>
                  <a:gd name="T72" fmla="*/ 424 w 617"/>
                  <a:gd name="T73" fmla="*/ 10 h 31"/>
                  <a:gd name="T74" fmla="*/ 364 w 617"/>
                  <a:gd name="T75" fmla="*/ 7 h 31"/>
                  <a:gd name="T76" fmla="*/ 335 w 617"/>
                  <a:gd name="T77" fmla="*/ 6 h 31"/>
                  <a:gd name="T78" fmla="*/ 308 w 617"/>
                  <a:gd name="T79" fmla="*/ 5 h 31"/>
                  <a:gd name="T80" fmla="*/ 258 w 617"/>
                  <a:gd name="T81" fmla="*/ 4 h 31"/>
                  <a:gd name="T82" fmla="*/ 208 w 617"/>
                  <a:gd name="T83" fmla="*/ 5 h 31"/>
                  <a:gd name="T84" fmla="*/ 161 w 617"/>
                  <a:gd name="T85" fmla="*/ 7 h 31"/>
                  <a:gd name="T86" fmla="*/ 139 w 617"/>
                  <a:gd name="T87" fmla="*/ 8 h 31"/>
                  <a:gd name="T88" fmla="*/ 119 w 617"/>
                  <a:gd name="T89" fmla="*/ 9 h 31"/>
                  <a:gd name="T90" fmla="*/ 101 w 617"/>
                  <a:gd name="T91" fmla="*/ 11 h 31"/>
                  <a:gd name="T92" fmla="*/ 84 w 617"/>
                  <a:gd name="T93" fmla="*/ 13 h 31"/>
                  <a:gd name="T94" fmla="*/ 54 w 617"/>
                  <a:gd name="T95" fmla="*/ 19 h 31"/>
                  <a:gd name="T96" fmla="*/ 26 w 617"/>
                  <a:gd name="T97" fmla="*/ 24 h 31"/>
                  <a:gd name="T98" fmla="*/ 1 w 617"/>
                  <a:gd name="T99" fmla="*/ 31 h 31"/>
                  <a:gd name="T100" fmla="*/ 0 w 617"/>
                  <a:gd name="T101" fmla="*/ 27 h 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17"/>
                  <a:gd name="T154" fmla="*/ 0 h 31"/>
                  <a:gd name="T155" fmla="*/ 617 w 617"/>
                  <a:gd name="T156" fmla="*/ 31 h 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17" h="31">
                    <a:moveTo>
                      <a:pt x="0" y="27"/>
                    </a:moveTo>
                    <a:lnTo>
                      <a:pt x="26" y="21"/>
                    </a:lnTo>
                    <a:lnTo>
                      <a:pt x="53" y="15"/>
                    </a:lnTo>
                    <a:lnTo>
                      <a:pt x="83" y="9"/>
                    </a:lnTo>
                    <a:lnTo>
                      <a:pt x="100" y="8"/>
                    </a:lnTo>
                    <a:lnTo>
                      <a:pt x="119" y="6"/>
                    </a:lnTo>
                    <a:lnTo>
                      <a:pt x="139" y="4"/>
                    </a:lnTo>
                    <a:lnTo>
                      <a:pt x="161" y="3"/>
                    </a:lnTo>
                    <a:lnTo>
                      <a:pt x="208" y="1"/>
                    </a:lnTo>
                    <a:lnTo>
                      <a:pt x="257" y="0"/>
                    </a:lnTo>
                    <a:lnTo>
                      <a:pt x="309" y="1"/>
                    </a:lnTo>
                    <a:lnTo>
                      <a:pt x="336" y="2"/>
                    </a:lnTo>
                    <a:lnTo>
                      <a:pt x="364" y="3"/>
                    </a:lnTo>
                    <a:lnTo>
                      <a:pt x="424" y="6"/>
                    </a:lnTo>
                    <a:lnTo>
                      <a:pt x="453" y="8"/>
                    </a:lnTo>
                    <a:lnTo>
                      <a:pt x="481" y="10"/>
                    </a:lnTo>
                    <a:lnTo>
                      <a:pt x="505" y="12"/>
                    </a:lnTo>
                    <a:lnTo>
                      <a:pt x="527" y="14"/>
                    </a:lnTo>
                    <a:lnTo>
                      <a:pt x="544" y="16"/>
                    </a:lnTo>
                    <a:lnTo>
                      <a:pt x="560" y="17"/>
                    </a:lnTo>
                    <a:lnTo>
                      <a:pt x="573" y="19"/>
                    </a:lnTo>
                    <a:lnTo>
                      <a:pt x="584" y="21"/>
                    </a:lnTo>
                    <a:lnTo>
                      <a:pt x="593" y="23"/>
                    </a:lnTo>
                    <a:lnTo>
                      <a:pt x="602" y="24"/>
                    </a:lnTo>
                    <a:lnTo>
                      <a:pt x="617" y="27"/>
                    </a:lnTo>
                    <a:lnTo>
                      <a:pt x="616" y="31"/>
                    </a:lnTo>
                    <a:lnTo>
                      <a:pt x="601" y="28"/>
                    </a:lnTo>
                    <a:lnTo>
                      <a:pt x="592" y="26"/>
                    </a:lnTo>
                    <a:lnTo>
                      <a:pt x="583" y="24"/>
                    </a:lnTo>
                    <a:lnTo>
                      <a:pt x="572" y="23"/>
                    </a:lnTo>
                    <a:lnTo>
                      <a:pt x="559" y="21"/>
                    </a:lnTo>
                    <a:lnTo>
                      <a:pt x="544" y="20"/>
                    </a:lnTo>
                    <a:lnTo>
                      <a:pt x="526" y="18"/>
                    </a:lnTo>
                    <a:lnTo>
                      <a:pt x="505" y="16"/>
                    </a:lnTo>
                    <a:lnTo>
                      <a:pt x="480" y="14"/>
                    </a:lnTo>
                    <a:lnTo>
                      <a:pt x="453" y="12"/>
                    </a:lnTo>
                    <a:lnTo>
                      <a:pt x="424" y="10"/>
                    </a:lnTo>
                    <a:lnTo>
                      <a:pt x="364" y="7"/>
                    </a:lnTo>
                    <a:lnTo>
                      <a:pt x="335" y="6"/>
                    </a:lnTo>
                    <a:lnTo>
                      <a:pt x="308" y="5"/>
                    </a:lnTo>
                    <a:lnTo>
                      <a:pt x="258" y="4"/>
                    </a:lnTo>
                    <a:lnTo>
                      <a:pt x="208" y="5"/>
                    </a:lnTo>
                    <a:lnTo>
                      <a:pt x="161" y="7"/>
                    </a:lnTo>
                    <a:lnTo>
                      <a:pt x="139" y="8"/>
                    </a:lnTo>
                    <a:lnTo>
                      <a:pt x="119" y="9"/>
                    </a:lnTo>
                    <a:lnTo>
                      <a:pt x="101" y="11"/>
                    </a:lnTo>
                    <a:lnTo>
                      <a:pt x="84" y="13"/>
                    </a:lnTo>
                    <a:lnTo>
                      <a:pt x="54" y="19"/>
                    </a:lnTo>
                    <a:lnTo>
                      <a:pt x="26" y="24"/>
                    </a:lnTo>
                    <a:lnTo>
                      <a:pt x="1" y="31"/>
                    </a:lnTo>
                    <a:lnTo>
                      <a:pt x="0" y="27"/>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590" name="Freeform 11"/>
              <p:cNvSpPr>
                <a:spLocks/>
              </p:cNvSpPr>
              <p:nvPr/>
            </p:nvSpPr>
            <p:spPr bwMode="auto">
              <a:xfrm>
                <a:off x="4095" y="1648"/>
                <a:ext cx="101" cy="199"/>
              </a:xfrm>
              <a:custGeom>
                <a:avLst/>
                <a:gdLst>
                  <a:gd name="T0" fmla="*/ 101 w 412"/>
                  <a:gd name="T1" fmla="*/ 0 h 811"/>
                  <a:gd name="T2" fmla="*/ 100 w 412"/>
                  <a:gd name="T3" fmla="*/ 33 h 811"/>
                  <a:gd name="T4" fmla="*/ 99 w 412"/>
                  <a:gd name="T5" fmla="*/ 65 h 811"/>
                  <a:gd name="T6" fmla="*/ 98 w 412"/>
                  <a:gd name="T7" fmla="*/ 95 h 811"/>
                  <a:gd name="T8" fmla="*/ 96 w 412"/>
                  <a:gd name="T9" fmla="*/ 121 h 811"/>
                  <a:gd name="T10" fmla="*/ 96 w 412"/>
                  <a:gd name="T11" fmla="*/ 145 h 811"/>
                  <a:gd name="T12" fmla="*/ 96 w 412"/>
                  <a:gd name="T13" fmla="*/ 167 h 811"/>
                  <a:gd name="T14" fmla="*/ 96 w 412"/>
                  <a:gd name="T15" fmla="*/ 176 h 811"/>
                  <a:gd name="T16" fmla="*/ 95 w 412"/>
                  <a:gd name="T17" fmla="*/ 184 h 811"/>
                  <a:gd name="T18" fmla="*/ 94 w 412"/>
                  <a:gd name="T19" fmla="*/ 191 h 811"/>
                  <a:gd name="T20" fmla="*/ 94 w 412"/>
                  <a:gd name="T21" fmla="*/ 191 h 811"/>
                  <a:gd name="T22" fmla="*/ 92 w 412"/>
                  <a:gd name="T23" fmla="*/ 196 h 811"/>
                  <a:gd name="T24" fmla="*/ 91 w 412"/>
                  <a:gd name="T25" fmla="*/ 197 h 811"/>
                  <a:gd name="T26" fmla="*/ 88 w 412"/>
                  <a:gd name="T27" fmla="*/ 199 h 811"/>
                  <a:gd name="T28" fmla="*/ 86 w 412"/>
                  <a:gd name="T29" fmla="*/ 199 h 811"/>
                  <a:gd name="T30" fmla="*/ 82 w 412"/>
                  <a:gd name="T31" fmla="*/ 198 h 811"/>
                  <a:gd name="T32" fmla="*/ 81 w 412"/>
                  <a:gd name="T33" fmla="*/ 198 h 811"/>
                  <a:gd name="T34" fmla="*/ 76 w 412"/>
                  <a:gd name="T35" fmla="*/ 195 h 811"/>
                  <a:gd name="T36" fmla="*/ 70 w 412"/>
                  <a:gd name="T37" fmla="*/ 191 h 811"/>
                  <a:gd name="T38" fmla="*/ 60 w 412"/>
                  <a:gd name="T39" fmla="*/ 182 h 811"/>
                  <a:gd name="T40" fmla="*/ 57 w 412"/>
                  <a:gd name="T41" fmla="*/ 179 h 811"/>
                  <a:gd name="T42" fmla="*/ 56 w 412"/>
                  <a:gd name="T43" fmla="*/ 178 h 811"/>
                  <a:gd name="T44" fmla="*/ 56 w 412"/>
                  <a:gd name="T45" fmla="*/ 178 h 811"/>
                  <a:gd name="T46" fmla="*/ 0 w 412"/>
                  <a:gd name="T47" fmla="*/ 146 h 811"/>
                  <a:gd name="T48" fmla="*/ 2 w 412"/>
                  <a:gd name="T49" fmla="*/ 143 h 811"/>
                  <a:gd name="T50" fmla="*/ 58 w 412"/>
                  <a:gd name="T51" fmla="*/ 175 h 811"/>
                  <a:gd name="T52" fmla="*/ 59 w 412"/>
                  <a:gd name="T53" fmla="*/ 175 h 811"/>
                  <a:gd name="T54" fmla="*/ 60 w 412"/>
                  <a:gd name="T55" fmla="*/ 176 h 811"/>
                  <a:gd name="T56" fmla="*/ 63 w 412"/>
                  <a:gd name="T57" fmla="*/ 179 h 811"/>
                  <a:gd name="T58" fmla="*/ 72 w 412"/>
                  <a:gd name="T59" fmla="*/ 188 h 811"/>
                  <a:gd name="T60" fmla="*/ 78 w 412"/>
                  <a:gd name="T61" fmla="*/ 191 h 811"/>
                  <a:gd name="T62" fmla="*/ 83 w 412"/>
                  <a:gd name="T63" fmla="*/ 194 h 811"/>
                  <a:gd name="T64" fmla="*/ 83 w 412"/>
                  <a:gd name="T65" fmla="*/ 194 h 811"/>
                  <a:gd name="T66" fmla="*/ 87 w 412"/>
                  <a:gd name="T67" fmla="*/ 195 h 811"/>
                  <a:gd name="T68" fmla="*/ 86 w 412"/>
                  <a:gd name="T69" fmla="*/ 195 h 811"/>
                  <a:gd name="T70" fmla="*/ 89 w 412"/>
                  <a:gd name="T71" fmla="*/ 193 h 811"/>
                  <a:gd name="T72" fmla="*/ 88 w 412"/>
                  <a:gd name="T73" fmla="*/ 194 h 811"/>
                  <a:gd name="T74" fmla="*/ 90 w 412"/>
                  <a:gd name="T75" fmla="*/ 190 h 811"/>
                  <a:gd name="T76" fmla="*/ 90 w 412"/>
                  <a:gd name="T77" fmla="*/ 190 h 811"/>
                  <a:gd name="T78" fmla="*/ 91 w 412"/>
                  <a:gd name="T79" fmla="*/ 184 h 811"/>
                  <a:gd name="T80" fmla="*/ 92 w 412"/>
                  <a:gd name="T81" fmla="*/ 176 h 811"/>
                  <a:gd name="T82" fmla="*/ 92 w 412"/>
                  <a:gd name="T83" fmla="*/ 167 h 811"/>
                  <a:gd name="T84" fmla="*/ 92 w 412"/>
                  <a:gd name="T85" fmla="*/ 145 h 811"/>
                  <a:gd name="T86" fmla="*/ 92 w 412"/>
                  <a:gd name="T87" fmla="*/ 121 h 811"/>
                  <a:gd name="T88" fmla="*/ 94 w 412"/>
                  <a:gd name="T89" fmla="*/ 94 h 811"/>
                  <a:gd name="T90" fmla="*/ 95 w 412"/>
                  <a:gd name="T91" fmla="*/ 65 h 811"/>
                  <a:gd name="T92" fmla="*/ 96 w 412"/>
                  <a:gd name="T93" fmla="*/ 33 h 811"/>
                  <a:gd name="T94" fmla="*/ 97 w 412"/>
                  <a:gd name="T95" fmla="*/ 0 h 811"/>
                  <a:gd name="T96" fmla="*/ 101 w 412"/>
                  <a:gd name="T97" fmla="*/ 0 h 81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12"/>
                  <a:gd name="T148" fmla="*/ 0 h 811"/>
                  <a:gd name="T149" fmla="*/ 412 w 412"/>
                  <a:gd name="T150" fmla="*/ 811 h 81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12" h="811">
                    <a:moveTo>
                      <a:pt x="412" y="1"/>
                    </a:moveTo>
                    <a:lnTo>
                      <a:pt x="407" y="135"/>
                    </a:lnTo>
                    <a:lnTo>
                      <a:pt x="403" y="265"/>
                    </a:lnTo>
                    <a:lnTo>
                      <a:pt x="398" y="386"/>
                    </a:lnTo>
                    <a:lnTo>
                      <a:pt x="393" y="493"/>
                    </a:lnTo>
                    <a:lnTo>
                      <a:pt x="391" y="591"/>
                    </a:lnTo>
                    <a:lnTo>
                      <a:pt x="391" y="679"/>
                    </a:lnTo>
                    <a:lnTo>
                      <a:pt x="390" y="718"/>
                    </a:lnTo>
                    <a:lnTo>
                      <a:pt x="387" y="751"/>
                    </a:lnTo>
                    <a:lnTo>
                      <a:pt x="382" y="778"/>
                    </a:lnTo>
                    <a:cubicBezTo>
                      <a:pt x="382" y="779"/>
                      <a:pt x="382" y="779"/>
                      <a:pt x="382" y="780"/>
                    </a:cubicBezTo>
                    <a:lnTo>
                      <a:pt x="374" y="799"/>
                    </a:lnTo>
                    <a:cubicBezTo>
                      <a:pt x="373" y="800"/>
                      <a:pt x="372" y="802"/>
                      <a:pt x="370" y="803"/>
                    </a:cubicBezTo>
                    <a:lnTo>
                      <a:pt x="357" y="810"/>
                    </a:lnTo>
                    <a:cubicBezTo>
                      <a:pt x="356" y="810"/>
                      <a:pt x="354" y="811"/>
                      <a:pt x="352" y="810"/>
                    </a:cubicBezTo>
                    <a:lnTo>
                      <a:pt x="334" y="807"/>
                    </a:lnTo>
                    <a:cubicBezTo>
                      <a:pt x="333" y="807"/>
                      <a:pt x="332" y="807"/>
                      <a:pt x="332" y="806"/>
                    </a:cubicBezTo>
                    <a:lnTo>
                      <a:pt x="310" y="794"/>
                    </a:lnTo>
                    <a:lnTo>
                      <a:pt x="286" y="778"/>
                    </a:lnTo>
                    <a:lnTo>
                      <a:pt x="245" y="742"/>
                    </a:lnTo>
                    <a:lnTo>
                      <a:pt x="233" y="730"/>
                    </a:lnTo>
                    <a:lnTo>
                      <a:pt x="228" y="725"/>
                    </a:lnTo>
                    <a:lnTo>
                      <a:pt x="229" y="726"/>
                    </a:lnTo>
                    <a:lnTo>
                      <a:pt x="0" y="594"/>
                    </a:lnTo>
                    <a:lnTo>
                      <a:pt x="8" y="581"/>
                    </a:lnTo>
                    <a:lnTo>
                      <a:pt x="237" y="713"/>
                    </a:lnTo>
                    <a:cubicBezTo>
                      <a:pt x="238" y="713"/>
                      <a:pt x="239" y="713"/>
                      <a:pt x="239" y="714"/>
                    </a:cubicBezTo>
                    <a:lnTo>
                      <a:pt x="244" y="719"/>
                    </a:lnTo>
                    <a:lnTo>
                      <a:pt x="256" y="730"/>
                    </a:lnTo>
                    <a:lnTo>
                      <a:pt x="295" y="765"/>
                    </a:lnTo>
                    <a:lnTo>
                      <a:pt x="317" y="780"/>
                    </a:lnTo>
                    <a:lnTo>
                      <a:pt x="339" y="792"/>
                    </a:lnTo>
                    <a:lnTo>
                      <a:pt x="337" y="792"/>
                    </a:lnTo>
                    <a:lnTo>
                      <a:pt x="355" y="795"/>
                    </a:lnTo>
                    <a:lnTo>
                      <a:pt x="350" y="795"/>
                    </a:lnTo>
                    <a:lnTo>
                      <a:pt x="363" y="788"/>
                    </a:lnTo>
                    <a:lnTo>
                      <a:pt x="359" y="792"/>
                    </a:lnTo>
                    <a:lnTo>
                      <a:pt x="367" y="773"/>
                    </a:lnTo>
                    <a:lnTo>
                      <a:pt x="367" y="775"/>
                    </a:lnTo>
                    <a:lnTo>
                      <a:pt x="371" y="750"/>
                    </a:lnTo>
                    <a:lnTo>
                      <a:pt x="374" y="717"/>
                    </a:lnTo>
                    <a:lnTo>
                      <a:pt x="375" y="679"/>
                    </a:lnTo>
                    <a:lnTo>
                      <a:pt x="375" y="590"/>
                    </a:lnTo>
                    <a:lnTo>
                      <a:pt x="377" y="492"/>
                    </a:lnTo>
                    <a:lnTo>
                      <a:pt x="382" y="385"/>
                    </a:lnTo>
                    <a:lnTo>
                      <a:pt x="387" y="264"/>
                    </a:lnTo>
                    <a:lnTo>
                      <a:pt x="391" y="134"/>
                    </a:lnTo>
                    <a:lnTo>
                      <a:pt x="396" y="0"/>
                    </a:lnTo>
                    <a:lnTo>
                      <a:pt x="412" y="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591" name="Freeform 12"/>
              <p:cNvSpPr>
                <a:spLocks/>
              </p:cNvSpPr>
              <p:nvPr/>
            </p:nvSpPr>
            <p:spPr bwMode="auto">
              <a:xfrm>
                <a:off x="4189" y="1670"/>
                <a:ext cx="156" cy="168"/>
              </a:xfrm>
              <a:custGeom>
                <a:avLst/>
                <a:gdLst>
                  <a:gd name="T0" fmla="*/ 0 w 156"/>
                  <a:gd name="T1" fmla="*/ 166 h 168"/>
                  <a:gd name="T2" fmla="*/ 18 w 156"/>
                  <a:gd name="T3" fmla="*/ 140 h 168"/>
                  <a:gd name="T4" fmla="*/ 37 w 156"/>
                  <a:gd name="T5" fmla="*/ 114 h 168"/>
                  <a:gd name="T6" fmla="*/ 49 w 156"/>
                  <a:gd name="T7" fmla="*/ 100 h 168"/>
                  <a:gd name="T8" fmla="*/ 61 w 156"/>
                  <a:gd name="T9" fmla="*/ 87 h 168"/>
                  <a:gd name="T10" fmla="*/ 73 w 156"/>
                  <a:gd name="T11" fmla="*/ 74 h 168"/>
                  <a:gd name="T12" fmla="*/ 84 w 156"/>
                  <a:gd name="T13" fmla="*/ 62 h 168"/>
                  <a:gd name="T14" fmla="*/ 93 w 156"/>
                  <a:gd name="T15" fmla="*/ 52 h 168"/>
                  <a:gd name="T16" fmla="*/ 101 w 156"/>
                  <a:gd name="T17" fmla="*/ 44 h 168"/>
                  <a:gd name="T18" fmla="*/ 117 w 156"/>
                  <a:gd name="T19" fmla="*/ 29 h 168"/>
                  <a:gd name="T20" fmla="*/ 135 w 156"/>
                  <a:gd name="T21" fmla="*/ 14 h 168"/>
                  <a:gd name="T22" fmla="*/ 154 w 156"/>
                  <a:gd name="T23" fmla="*/ 0 h 168"/>
                  <a:gd name="T24" fmla="*/ 156 w 156"/>
                  <a:gd name="T25" fmla="*/ 4 h 168"/>
                  <a:gd name="T26" fmla="*/ 138 w 156"/>
                  <a:gd name="T27" fmla="*/ 17 h 168"/>
                  <a:gd name="T28" fmla="*/ 119 w 156"/>
                  <a:gd name="T29" fmla="*/ 32 h 168"/>
                  <a:gd name="T30" fmla="*/ 104 w 156"/>
                  <a:gd name="T31" fmla="*/ 47 h 168"/>
                  <a:gd name="T32" fmla="*/ 96 w 156"/>
                  <a:gd name="T33" fmla="*/ 55 h 168"/>
                  <a:gd name="T34" fmla="*/ 87 w 156"/>
                  <a:gd name="T35" fmla="*/ 65 h 168"/>
                  <a:gd name="T36" fmla="*/ 76 w 156"/>
                  <a:gd name="T37" fmla="*/ 76 h 168"/>
                  <a:gd name="T38" fmla="*/ 64 w 156"/>
                  <a:gd name="T39" fmla="*/ 89 h 168"/>
                  <a:gd name="T40" fmla="*/ 52 w 156"/>
                  <a:gd name="T41" fmla="*/ 103 h 168"/>
                  <a:gd name="T42" fmla="*/ 40 w 156"/>
                  <a:gd name="T43" fmla="*/ 116 h 168"/>
                  <a:gd name="T44" fmla="*/ 21 w 156"/>
                  <a:gd name="T45" fmla="*/ 142 h 168"/>
                  <a:gd name="T46" fmla="*/ 3 w 156"/>
                  <a:gd name="T47" fmla="*/ 168 h 168"/>
                  <a:gd name="T48" fmla="*/ 0 w 156"/>
                  <a:gd name="T49" fmla="*/ 166 h 1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6"/>
                  <a:gd name="T76" fmla="*/ 0 h 168"/>
                  <a:gd name="T77" fmla="*/ 156 w 156"/>
                  <a:gd name="T78" fmla="*/ 168 h 16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6" h="168">
                    <a:moveTo>
                      <a:pt x="0" y="166"/>
                    </a:moveTo>
                    <a:lnTo>
                      <a:pt x="18" y="140"/>
                    </a:lnTo>
                    <a:lnTo>
                      <a:pt x="37" y="114"/>
                    </a:lnTo>
                    <a:lnTo>
                      <a:pt x="49" y="100"/>
                    </a:lnTo>
                    <a:lnTo>
                      <a:pt x="61" y="87"/>
                    </a:lnTo>
                    <a:lnTo>
                      <a:pt x="73" y="74"/>
                    </a:lnTo>
                    <a:lnTo>
                      <a:pt x="84" y="62"/>
                    </a:lnTo>
                    <a:lnTo>
                      <a:pt x="93" y="52"/>
                    </a:lnTo>
                    <a:lnTo>
                      <a:pt x="101" y="44"/>
                    </a:lnTo>
                    <a:lnTo>
                      <a:pt x="117" y="29"/>
                    </a:lnTo>
                    <a:lnTo>
                      <a:pt x="135" y="14"/>
                    </a:lnTo>
                    <a:lnTo>
                      <a:pt x="154" y="0"/>
                    </a:lnTo>
                    <a:lnTo>
                      <a:pt x="156" y="4"/>
                    </a:lnTo>
                    <a:lnTo>
                      <a:pt x="138" y="17"/>
                    </a:lnTo>
                    <a:lnTo>
                      <a:pt x="119" y="32"/>
                    </a:lnTo>
                    <a:lnTo>
                      <a:pt x="104" y="47"/>
                    </a:lnTo>
                    <a:lnTo>
                      <a:pt x="96" y="55"/>
                    </a:lnTo>
                    <a:lnTo>
                      <a:pt x="87" y="65"/>
                    </a:lnTo>
                    <a:lnTo>
                      <a:pt x="76" y="76"/>
                    </a:lnTo>
                    <a:lnTo>
                      <a:pt x="64" y="89"/>
                    </a:lnTo>
                    <a:lnTo>
                      <a:pt x="52" y="103"/>
                    </a:lnTo>
                    <a:lnTo>
                      <a:pt x="40" y="116"/>
                    </a:lnTo>
                    <a:lnTo>
                      <a:pt x="21" y="142"/>
                    </a:lnTo>
                    <a:lnTo>
                      <a:pt x="3" y="168"/>
                    </a:lnTo>
                    <a:lnTo>
                      <a:pt x="0" y="166"/>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592" name="Freeform 13"/>
              <p:cNvSpPr>
                <a:spLocks/>
              </p:cNvSpPr>
              <p:nvPr/>
            </p:nvSpPr>
            <p:spPr bwMode="auto">
              <a:xfrm>
                <a:off x="2991" y="1301"/>
                <a:ext cx="1354" cy="1073"/>
              </a:xfrm>
              <a:custGeom>
                <a:avLst/>
                <a:gdLst>
                  <a:gd name="T0" fmla="*/ 154 w 5489"/>
                  <a:gd name="T1" fmla="*/ 74 h 4372"/>
                  <a:gd name="T2" fmla="*/ 74 w 5489"/>
                  <a:gd name="T3" fmla="*/ 140 h 4372"/>
                  <a:gd name="T4" fmla="*/ 56 w 5489"/>
                  <a:gd name="T5" fmla="*/ 216 h 4372"/>
                  <a:gd name="T6" fmla="*/ 74 w 5489"/>
                  <a:gd name="T7" fmla="*/ 336 h 4372"/>
                  <a:gd name="T8" fmla="*/ 80 w 5489"/>
                  <a:gd name="T9" fmla="*/ 369 h 4372"/>
                  <a:gd name="T10" fmla="*/ 59 w 5489"/>
                  <a:gd name="T11" fmla="*/ 456 h 4372"/>
                  <a:gd name="T12" fmla="*/ 27 w 5489"/>
                  <a:gd name="T13" fmla="*/ 574 h 4372"/>
                  <a:gd name="T14" fmla="*/ 4 w 5489"/>
                  <a:gd name="T15" fmla="*/ 755 h 4372"/>
                  <a:gd name="T16" fmla="*/ 22 w 5489"/>
                  <a:gd name="T17" fmla="*/ 859 h 4372"/>
                  <a:gd name="T18" fmla="*/ 69 w 5489"/>
                  <a:gd name="T19" fmla="*/ 925 h 4372"/>
                  <a:gd name="T20" fmla="*/ 154 w 5489"/>
                  <a:gd name="T21" fmla="*/ 1033 h 4372"/>
                  <a:gd name="T22" fmla="*/ 195 w 5489"/>
                  <a:gd name="T23" fmla="*/ 1064 h 4372"/>
                  <a:gd name="T24" fmla="*/ 256 w 5489"/>
                  <a:gd name="T25" fmla="*/ 1065 h 4372"/>
                  <a:gd name="T26" fmla="*/ 370 w 5489"/>
                  <a:gd name="T27" fmla="*/ 1038 h 4372"/>
                  <a:gd name="T28" fmla="*/ 504 w 5489"/>
                  <a:gd name="T29" fmla="*/ 971 h 4372"/>
                  <a:gd name="T30" fmla="*/ 607 w 5489"/>
                  <a:gd name="T31" fmla="*/ 892 h 4372"/>
                  <a:gd name="T32" fmla="*/ 644 w 5489"/>
                  <a:gd name="T33" fmla="*/ 863 h 4372"/>
                  <a:gd name="T34" fmla="*/ 653 w 5489"/>
                  <a:gd name="T35" fmla="*/ 859 h 4372"/>
                  <a:gd name="T36" fmla="*/ 720 w 5489"/>
                  <a:gd name="T37" fmla="*/ 871 h 4372"/>
                  <a:gd name="T38" fmla="*/ 875 w 5489"/>
                  <a:gd name="T39" fmla="*/ 919 h 4372"/>
                  <a:gd name="T40" fmla="*/ 962 w 5489"/>
                  <a:gd name="T41" fmla="*/ 947 h 4372"/>
                  <a:gd name="T42" fmla="*/ 970 w 5489"/>
                  <a:gd name="T43" fmla="*/ 954 h 4372"/>
                  <a:gd name="T44" fmla="*/ 970 w 5489"/>
                  <a:gd name="T45" fmla="*/ 957 h 4372"/>
                  <a:gd name="T46" fmla="*/ 990 w 5489"/>
                  <a:gd name="T47" fmla="*/ 946 h 4372"/>
                  <a:gd name="T48" fmla="*/ 1083 w 5489"/>
                  <a:gd name="T49" fmla="*/ 900 h 4372"/>
                  <a:gd name="T50" fmla="*/ 1183 w 5489"/>
                  <a:gd name="T51" fmla="*/ 872 h 4372"/>
                  <a:gd name="T52" fmla="*/ 1200 w 5489"/>
                  <a:gd name="T53" fmla="*/ 872 h 4372"/>
                  <a:gd name="T54" fmla="*/ 1239 w 5489"/>
                  <a:gd name="T55" fmla="*/ 886 h 4372"/>
                  <a:gd name="T56" fmla="*/ 1353 w 5489"/>
                  <a:gd name="T57" fmla="*/ 933 h 4372"/>
                  <a:gd name="T58" fmla="*/ 1225 w 5489"/>
                  <a:gd name="T59" fmla="*/ 886 h 4372"/>
                  <a:gd name="T60" fmla="*/ 1199 w 5489"/>
                  <a:gd name="T61" fmla="*/ 876 h 4372"/>
                  <a:gd name="T62" fmla="*/ 1174 w 5489"/>
                  <a:gd name="T63" fmla="*/ 877 h 4372"/>
                  <a:gd name="T64" fmla="*/ 1070 w 5489"/>
                  <a:gd name="T65" fmla="*/ 909 h 4372"/>
                  <a:gd name="T66" fmla="*/ 983 w 5489"/>
                  <a:gd name="T67" fmla="*/ 954 h 4372"/>
                  <a:gd name="T68" fmla="*/ 966 w 5489"/>
                  <a:gd name="T69" fmla="*/ 957 h 4372"/>
                  <a:gd name="T70" fmla="*/ 966 w 5489"/>
                  <a:gd name="T71" fmla="*/ 955 h 4372"/>
                  <a:gd name="T72" fmla="*/ 960 w 5489"/>
                  <a:gd name="T73" fmla="*/ 951 h 4372"/>
                  <a:gd name="T74" fmla="*/ 874 w 5489"/>
                  <a:gd name="T75" fmla="*/ 923 h 4372"/>
                  <a:gd name="T76" fmla="*/ 719 w 5489"/>
                  <a:gd name="T77" fmla="*/ 874 h 4372"/>
                  <a:gd name="T78" fmla="*/ 653 w 5489"/>
                  <a:gd name="T79" fmla="*/ 863 h 4372"/>
                  <a:gd name="T80" fmla="*/ 647 w 5489"/>
                  <a:gd name="T81" fmla="*/ 866 h 4372"/>
                  <a:gd name="T82" fmla="*/ 609 w 5489"/>
                  <a:gd name="T83" fmla="*/ 895 h 4372"/>
                  <a:gd name="T84" fmla="*/ 506 w 5489"/>
                  <a:gd name="T85" fmla="*/ 974 h 4372"/>
                  <a:gd name="T86" fmla="*/ 371 w 5489"/>
                  <a:gd name="T87" fmla="*/ 1042 h 4372"/>
                  <a:gd name="T88" fmla="*/ 257 w 5489"/>
                  <a:gd name="T89" fmla="*/ 1069 h 4372"/>
                  <a:gd name="T90" fmla="*/ 193 w 5489"/>
                  <a:gd name="T91" fmla="*/ 1068 h 4372"/>
                  <a:gd name="T92" fmla="*/ 151 w 5489"/>
                  <a:gd name="T93" fmla="*/ 1035 h 4372"/>
                  <a:gd name="T94" fmla="*/ 66 w 5489"/>
                  <a:gd name="T95" fmla="*/ 928 h 4372"/>
                  <a:gd name="T96" fmla="*/ 18 w 5489"/>
                  <a:gd name="T97" fmla="*/ 861 h 4372"/>
                  <a:gd name="T98" fmla="*/ 0 w 5489"/>
                  <a:gd name="T99" fmla="*/ 755 h 4372"/>
                  <a:gd name="T100" fmla="*/ 23 w 5489"/>
                  <a:gd name="T101" fmla="*/ 573 h 4372"/>
                  <a:gd name="T102" fmla="*/ 56 w 5489"/>
                  <a:gd name="T103" fmla="*/ 455 h 4372"/>
                  <a:gd name="T104" fmla="*/ 76 w 5489"/>
                  <a:gd name="T105" fmla="*/ 369 h 4372"/>
                  <a:gd name="T106" fmla="*/ 70 w 5489"/>
                  <a:gd name="T107" fmla="*/ 337 h 4372"/>
                  <a:gd name="T108" fmla="*/ 52 w 5489"/>
                  <a:gd name="T109" fmla="*/ 216 h 4372"/>
                  <a:gd name="T110" fmla="*/ 71 w 5489"/>
                  <a:gd name="T111" fmla="*/ 137 h 4372"/>
                  <a:gd name="T112" fmla="*/ 151 w 5489"/>
                  <a:gd name="T113" fmla="*/ 71 h 4372"/>
                  <a:gd name="T114" fmla="*/ 267 w 5489"/>
                  <a:gd name="T115" fmla="*/ 3 h 437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489"/>
                  <a:gd name="T175" fmla="*/ 0 h 4372"/>
                  <a:gd name="T176" fmla="*/ 5489 w 5489"/>
                  <a:gd name="T177" fmla="*/ 4372 h 437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489" h="4372">
                    <a:moveTo>
                      <a:pt x="1083" y="13"/>
                    </a:moveTo>
                    <a:lnTo>
                      <a:pt x="960" y="86"/>
                    </a:lnTo>
                    <a:lnTo>
                      <a:pt x="841" y="159"/>
                    </a:lnTo>
                    <a:lnTo>
                      <a:pt x="727" y="231"/>
                    </a:lnTo>
                    <a:lnTo>
                      <a:pt x="623" y="302"/>
                    </a:lnTo>
                    <a:lnTo>
                      <a:pt x="526" y="367"/>
                    </a:lnTo>
                    <a:lnTo>
                      <a:pt x="436" y="428"/>
                    </a:lnTo>
                    <a:lnTo>
                      <a:pt x="359" y="494"/>
                    </a:lnTo>
                    <a:lnTo>
                      <a:pt x="360" y="492"/>
                    </a:lnTo>
                    <a:lnTo>
                      <a:pt x="299" y="569"/>
                    </a:lnTo>
                    <a:lnTo>
                      <a:pt x="300" y="568"/>
                    </a:lnTo>
                    <a:lnTo>
                      <a:pt x="260" y="664"/>
                    </a:lnTo>
                    <a:lnTo>
                      <a:pt x="260" y="662"/>
                    </a:lnTo>
                    <a:lnTo>
                      <a:pt x="237" y="770"/>
                    </a:lnTo>
                    <a:lnTo>
                      <a:pt x="226" y="881"/>
                    </a:lnTo>
                    <a:lnTo>
                      <a:pt x="224" y="988"/>
                    </a:lnTo>
                    <a:lnTo>
                      <a:pt x="234" y="1091"/>
                    </a:lnTo>
                    <a:lnTo>
                      <a:pt x="256" y="1193"/>
                    </a:lnTo>
                    <a:lnTo>
                      <a:pt x="281" y="1288"/>
                    </a:lnTo>
                    <a:lnTo>
                      <a:pt x="300" y="1371"/>
                    </a:lnTo>
                    <a:lnTo>
                      <a:pt x="306" y="1403"/>
                    </a:lnTo>
                    <a:lnTo>
                      <a:pt x="312" y="1427"/>
                    </a:lnTo>
                    <a:lnTo>
                      <a:pt x="322" y="1463"/>
                    </a:lnTo>
                    <a:cubicBezTo>
                      <a:pt x="322" y="1464"/>
                      <a:pt x="322" y="1464"/>
                      <a:pt x="322" y="1465"/>
                    </a:cubicBezTo>
                    <a:lnTo>
                      <a:pt x="325" y="1504"/>
                    </a:lnTo>
                    <a:lnTo>
                      <a:pt x="324" y="1531"/>
                    </a:lnTo>
                    <a:lnTo>
                      <a:pt x="320" y="1565"/>
                    </a:lnTo>
                    <a:lnTo>
                      <a:pt x="302" y="1648"/>
                    </a:lnTo>
                    <a:lnTo>
                      <a:pt x="274" y="1745"/>
                    </a:lnTo>
                    <a:lnTo>
                      <a:pt x="241" y="1857"/>
                    </a:lnTo>
                    <a:lnTo>
                      <a:pt x="205" y="1990"/>
                    </a:lnTo>
                    <a:lnTo>
                      <a:pt x="185" y="2066"/>
                    </a:lnTo>
                    <a:lnTo>
                      <a:pt x="161" y="2152"/>
                    </a:lnTo>
                    <a:lnTo>
                      <a:pt x="136" y="2244"/>
                    </a:lnTo>
                    <a:lnTo>
                      <a:pt x="110" y="2340"/>
                    </a:lnTo>
                    <a:lnTo>
                      <a:pt x="63" y="2534"/>
                    </a:lnTo>
                    <a:lnTo>
                      <a:pt x="45" y="2629"/>
                    </a:lnTo>
                    <a:lnTo>
                      <a:pt x="32" y="2720"/>
                    </a:lnTo>
                    <a:lnTo>
                      <a:pt x="18" y="2898"/>
                    </a:lnTo>
                    <a:lnTo>
                      <a:pt x="16" y="3077"/>
                    </a:lnTo>
                    <a:lnTo>
                      <a:pt x="27" y="3244"/>
                    </a:lnTo>
                    <a:lnTo>
                      <a:pt x="37" y="3320"/>
                    </a:lnTo>
                    <a:lnTo>
                      <a:pt x="51" y="3390"/>
                    </a:lnTo>
                    <a:lnTo>
                      <a:pt x="68" y="3450"/>
                    </a:lnTo>
                    <a:lnTo>
                      <a:pt x="88" y="3502"/>
                    </a:lnTo>
                    <a:lnTo>
                      <a:pt x="112" y="3546"/>
                    </a:lnTo>
                    <a:lnTo>
                      <a:pt x="138" y="3587"/>
                    </a:lnTo>
                    <a:lnTo>
                      <a:pt x="201" y="3671"/>
                    </a:lnTo>
                    <a:lnTo>
                      <a:pt x="239" y="3717"/>
                    </a:lnTo>
                    <a:lnTo>
                      <a:pt x="280" y="3771"/>
                    </a:lnTo>
                    <a:lnTo>
                      <a:pt x="327" y="3835"/>
                    </a:lnTo>
                    <a:lnTo>
                      <a:pt x="380" y="3907"/>
                    </a:lnTo>
                    <a:lnTo>
                      <a:pt x="499" y="4063"/>
                    </a:lnTo>
                    <a:lnTo>
                      <a:pt x="561" y="4138"/>
                    </a:lnTo>
                    <a:lnTo>
                      <a:pt x="623" y="4207"/>
                    </a:lnTo>
                    <a:lnTo>
                      <a:pt x="683" y="4265"/>
                    </a:lnTo>
                    <a:lnTo>
                      <a:pt x="738" y="4308"/>
                    </a:lnTo>
                    <a:lnTo>
                      <a:pt x="737" y="4307"/>
                    </a:lnTo>
                    <a:lnTo>
                      <a:pt x="790" y="4335"/>
                    </a:lnTo>
                    <a:lnTo>
                      <a:pt x="789" y="4335"/>
                    </a:lnTo>
                    <a:lnTo>
                      <a:pt x="842" y="4351"/>
                    </a:lnTo>
                    <a:lnTo>
                      <a:pt x="840" y="4351"/>
                    </a:lnTo>
                    <a:lnTo>
                      <a:pt x="891" y="4357"/>
                    </a:lnTo>
                    <a:lnTo>
                      <a:pt x="941" y="4355"/>
                    </a:lnTo>
                    <a:lnTo>
                      <a:pt x="1038" y="4341"/>
                    </a:lnTo>
                    <a:lnTo>
                      <a:pt x="1135" y="4326"/>
                    </a:lnTo>
                    <a:lnTo>
                      <a:pt x="1226" y="4313"/>
                    </a:lnTo>
                    <a:lnTo>
                      <a:pt x="1312" y="4293"/>
                    </a:lnTo>
                    <a:lnTo>
                      <a:pt x="1400" y="4266"/>
                    </a:lnTo>
                    <a:lnTo>
                      <a:pt x="1498" y="4230"/>
                    </a:lnTo>
                    <a:lnTo>
                      <a:pt x="1607" y="4186"/>
                    </a:lnTo>
                    <a:lnTo>
                      <a:pt x="1726" y="4134"/>
                    </a:lnTo>
                    <a:lnTo>
                      <a:pt x="1850" y="4072"/>
                    </a:lnTo>
                    <a:lnTo>
                      <a:pt x="1975" y="4000"/>
                    </a:lnTo>
                    <a:lnTo>
                      <a:pt x="2042" y="3956"/>
                    </a:lnTo>
                    <a:lnTo>
                      <a:pt x="2113" y="3904"/>
                    </a:lnTo>
                    <a:lnTo>
                      <a:pt x="2261" y="3789"/>
                    </a:lnTo>
                    <a:lnTo>
                      <a:pt x="2332" y="3732"/>
                    </a:lnTo>
                    <a:lnTo>
                      <a:pt x="2399" y="3679"/>
                    </a:lnTo>
                    <a:lnTo>
                      <a:pt x="2461" y="3633"/>
                    </a:lnTo>
                    <a:lnTo>
                      <a:pt x="2512" y="3596"/>
                    </a:lnTo>
                    <a:lnTo>
                      <a:pt x="2550" y="3568"/>
                    </a:lnTo>
                    <a:lnTo>
                      <a:pt x="2576" y="3545"/>
                    </a:lnTo>
                    <a:lnTo>
                      <a:pt x="2595" y="3528"/>
                    </a:lnTo>
                    <a:lnTo>
                      <a:pt x="2610" y="3515"/>
                    </a:lnTo>
                    <a:cubicBezTo>
                      <a:pt x="2611" y="3515"/>
                      <a:pt x="2611" y="3515"/>
                      <a:pt x="2611" y="3515"/>
                    </a:cubicBezTo>
                    <a:lnTo>
                      <a:pt x="2626" y="3506"/>
                    </a:lnTo>
                    <a:cubicBezTo>
                      <a:pt x="2627" y="3505"/>
                      <a:pt x="2628" y="3505"/>
                      <a:pt x="2628" y="3505"/>
                    </a:cubicBezTo>
                    <a:lnTo>
                      <a:pt x="2645" y="3500"/>
                    </a:lnTo>
                    <a:cubicBezTo>
                      <a:pt x="2646" y="3500"/>
                      <a:pt x="2646" y="3500"/>
                      <a:pt x="2647" y="3499"/>
                    </a:cubicBezTo>
                    <a:lnTo>
                      <a:pt x="2672" y="3497"/>
                    </a:lnTo>
                    <a:lnTo>
                      <a:pt x="2708" y="3498"/>
                    </a:lnTo>
                    <a:lnTo>
                      <a:pt x="2753" y="3504"/>
                    </a:lnTo>
                    <a:lnTo>
                      <a:pt x="2804" y="3514"/>
                    </a:lnTo>
                    <a:lnTo>
                      <a:pt x="2920" y="3547"/>
                    </a:lnTo>
                    <a:lnTo>
                      <a:pt x="3049" y="3589"/>
                    </a:lnTo>
                    <a:lnTo>
                      <a:pt x="3189" y="3634"/>
                    </a:lnTo>
                    <a:lnTo>
                      <a:pt x="3268" y="3658"/>
                    </a:lnTo>
                    <a:lnTo>
                      <a:pt x="3357" y="3685"/>
                    </a:lnTo>
                    <a:lnTo>
                      <a:pt x="3549" y="3745"/>
                    </a:lnTo>
                    <a:lnTo>
                      <a:pt x="3643" y="3775"/>
                    </a:lnTo>
                    <a:lnTo>
                      <a:pt x="3729" y="3802"/>
                    </a:lnTo>
                    <a:lnTo>
                      <a:pt x="3803" y="3826"/>
                    </a:lnTo>
                    <a:lnTo>
                      <a:pt x="3860" y="3845"/>
                    </a:lnTo>
                    <a:lnTo>
                      <a:pt x="3898" y="3860"/>
                    </a:lnTo>
                    <a:cubicBezTo>
                      <a:pt x="3899" y="3860"/>
                      <a:pt x="3899" y="3860"/>
                      <a:pt x="3899" y="3861"/>
                    </a:cubicBezTo>
                    <a:lnTo>
                      <a:pt x="3920" y="3873"/>
                    </a:lnTo>
                    <a:cubicBezTo>
                      <a:pt x="3921" y="3873"/>
                      <a:pt x="3922" y="3873"/>
                      <a:pt x="3922" y="3874"/>
                    </a:cubicBezTo>
                    <a:lnTo>
                      <a:pt x="3931" y="3884"/>
                    </a:lnTo>
                    <a:cubicBezTo>
                      <a:pt x="3932" y="3885"/>
                      <a:pt x="3933" y="3886"/>
                      <a:pt x="3933" y="3887"/>
                    </a:cubicBezTo>
                    <a:lnTo>
                      <a:pt x="3935" y="3894"/>
                    </a:lnTo>
                    <a:cubicBezTo>
                      <a:pt x="3936" y="3896"/>
                      <a:pt x="3936" y="3897"/>
                      <a:pt x="3935" y="3899"/>
                    </a:cubicBezTo>
                    <a:lnTo>
                      <a:pt x="3934" y="3902"/>
                    </a:lnTo>
                    <a:lnTo>
                      <a:pt x="3934" y="3899"/>
                    </a:lnTo>
                    <a:lnTo>
                      <a:pt x="3934" y="3900"/>
                    </a:lnTo>
                    <a:lnTo>
                      <a:pt x="3924" y="3893"/>
                    </a:lnTo>
                    <a:lnTo>
                      <a:pt x="3932" y="3890"/>
                    </a:lnTo>
                    <a:lnTo>
                      <a:pt x="3951" y="3884"/>
                    </a:lnTo>
                    <a:lnTo>
                      <a:pt x="3979" y="3872"/>
                    </a:lnTo>
                    <a:lnTo>
                      <a:pt x="4012" y="3855"/>
                    </a:lnTo>
                    <a:lnTo>
                      <a:pt x="4088" y="3810"/>
                    </a:lnTo>
                    <a:lnTo>
                      <a:pt x="4177" y="3758"/>
                    </a:lnTo>
                    <a:lnTo>
                      <a:pt x="4276" y="3710"/>
                    </a:lnTo>
                    <a:lnTo>
                      <a:pt x="4331" y="3689"/>
                    </a:lnTo>
                    <a:lnTo>
                      <a:pt x="4392" y="3666"/>
                    </a:lnTo>
                    <a:lnTo>
                      <a:pt x="4524" y="3620"/>
                    </a:lnTo>
                    <a:lnTo>
                      <a:pt x="4651" y="3581"/>
                    </a:lnTo>
                    <a:lnTo>
                      <a:pt x="4709" y="3567"/>
                    </a:lnTo>
                    <a:lnTo>
                      <a:pt x="4757" y="3557"/>
                    </a:lnTo>
                    <a:lnTo>
                      <a:pt x="4794" y="3551"/>
                    </a:lnTo>
                    <a:lnTo>
                      <a:pt x="4822" y="3548"/>
                    </a:lnTo>
                    <a:lnTo>
                      <a:pt x="4844" y="3549"/>
                    </a:lnTo>
                    <a:cubicBezTo>
                      <a:pt x="4844" y="3549"/>
                      <a:pt x="4845" y="3550"/>
                      <a:pt x="4845" y="3550"/>
                    </a:cubicBezTo>
                    <a:lnTo>
                      <a:pt x="4863" y="3554"/>
                    </a:lnTo>
                    <a:cubicBezTo>
                      <a:pt x="4864" y="3554"/>
                      <a:pt x="4864" y="3554"/>
                      <a:pt x="4864" y="3554"/>
                    </a:cubicBezTo>
                    <a:lnTo>
                      <a:pt x="4882" y="3561"/>
                    </a:lnTo>
                    <a:lnTo>
                      <a:pt x="4904" y="3570"/>
                    </a:lnTo>
                    <a:lnTo>
                      <a:pt x="4934" y="3582"/>
                    </a:lnTo>
                    <a:lnTo>
                      <a:pt x="4972" y="3595"/>
                    </a:lnTo>
                    <a:lnTo>
                      <a:pt x="5021" y="3611"/>
                    </a:lnTo>
                    <a:lnTo>
                      <a:pt x="5076" y="3631"/>
                    </a:lnTo>
                    <a:lnTo>
                      <a:pt x="5202" y="3677"/>
                    </a:lnTo>
                    <a:lnTo>
                      <a:pt x="5342" y="3730"/>
                    </a:lnTo>
                    <a:lnTo>
                      <a:pt x="5489" y="3787"/>
                    </a:lnTo>
                    <a:lnTo>
                      <a:pt x="5484" y="3802"/>
                    </a:lnTo>
                    <a:lnTo>
                      <a:pt x="5337" y="3745"/>
                    </a:lnTo>
                    <a:lnTo>
                      <a:pt x="5197" y="3692"/>
                    </a:lnTo>
                    <a:lnTo>
                      <a:pt x="5071" y="3646"/>
                    </a:lnTo>
                    <a:lnTo>
                      <a:pt x="5016" y="3626"/>
                    </a:lnTo>
                    <a:lnTo>
                      <a:pt x="4967" y="3610"/>
                    </a:lnTo>
                    <a:lnTo>
                      <a:pt x="4927" y="3597"/>
                    </a:lnTo>
                    <a:lnTo>
                      <a:pt x="4898" y="3585"/>
                    </a:lnTo>
                    <a:lnTo>
                      <a:pt x="4877" y="3576"/>
                    </a:lnTo>
                    <a:lnTo>
                      <a:pt x="4859" y="3569"/>
                    </a:lnTo>
                    <a:lnTo>
                      <a:pt x="4860" y="3569"/>
                    </a:lnTo>
                    <a:lnTo>
                      <a:pt x="4842" y="3565"/>
                    </a:lnTo>
                    <a:lnTo>
                      <a:pt x="4843" y="3565"/>
                    </a:lnTo>
                    <a:lnTo>
                      <a:pt x="4823" y="3564"/>
                    </a:lnTo>
                    <a:lnTo>
                      <a:pt x="4797" y="3566"/>
                    </a:lnTo>
                    <a:lnTo>
                      <a:pt x="4760" y="3572"/>
                    </a:lnTo>
                    <a:lnTo>
                      <a:pt x="4712" y="3582"/>
                    </a:lnTo>
                    <a:lnTo>
                      <a:pt x="4656" y="3596"/>
                    </a:lnTo>
                    <a:lnTo>
                      <a:pt x="4529" y="3635"/>
                    </a:lnTo>
                    <a:lnTo>
                      <a:pt x="4397" y="3681"/>
                    </a:lnTo>
                    <a:lnTo>
                      <a:pt x="4336" y="3704"/>
                    </a:lnTo>
                    <a:lnTo>
                      <a:pt x="4283" y="3725"/>
                    </a:lnTo>
                    <a:lnTo>
                      <a:pt x="4186" y="3771"/>
                    </a:lnTo>
                    <a:lnTo>
                      <a:pt x="4097" y="3823"/>
                    </a:lnTo>
                    <a:lnTo>
                      <a:pt x="4019" y="3870"/>
                    </a:lnTo>
                    <a:lnTo>
                      <a:pt x="3986" y="3887"/>
                    </a:lnTo>
                    <a:lnTo>
                      <a:pt x="3956" y="3899"/>
                    </a:lnTo>
                    <a:lnTo>
                      <a:pt x="3937" y="3905"/>
                    </a:lnTo>
                    <a:lnTo>
                      <a:pt x="3929" y="3908"/>
                    </a:lnTo>
                    <a:cubicBezTo>
                      <a:pt x="3927" y="3909"/>
                      <a:pt x="3924" y="3909"/>
                      <a:pt x="3922" y="3907"/>
                    </a:cubicBezTo>
                    <a:cubicBezTo>
                      <a:pt x="3920" y="3906"/>
                      <a:pt x="3918" y="3903"/>
                      <a:pt x="3918" y="3900"/>
                    </a:cubicBezTo>
                    <a:lnTo>
                      <a:pt x="3918" y="3899"/>
                    </a:lnTo>
                    <a:cubicBezTo>
                      <a:pt x="3918" y="3899"/>
                      <a:pt x="3919" y="3898"/>
                      <a:pt x="3919" y="3897"/>
                    </a:cubicBezTo>
                    <a:lnTo>
                      <a:pt x="3920" y="3894"/>
                    </a:lnTo>
                    <a:lnTo>
                      <a:pt x="3920" y="3899"/>
                    </a:lnTo>
                    <a:lnTo>
                      <a:pt x="3918" y="3892"/>
                    </a:lnTo>
                    <a:lnTo>
                      <a:pt x="3920" y="3895"/>
                    </a:lnTo>
                    <a:lnTo>
                      <a:pt x="3911" y="3885"/>
                    </a:lnTo>
                    <a:lnTo>
                      <a:pt x="3912" y="3886"/>
                    </a:lnTo>
                    <a:lnTo>
                      <a:pt x="3891" y="3874"/>
                    </a:lnTo>
                    <a:lnTo>
                      <a:pt x="3893" y="3875"/>
                    </a:lnTo>
                    <a:lnTo>
                      <a:pt x="3855" y="3860"/>
                    </a:lnTo>
                    <a:lnTo>
                      <a:pt x="3798" y="3841"/>
                    </a:lnTo>
                    <a:lnTo>
                      <a:pt x="3724" y="3817"/>
                    </a:lnTo>
                    <a:lnTo>
                      <a:pt x="3638" y="3790"/>
                    </a:lnTo>
                    <a:lnTo>
                      <a:pt x="3544" y="3760"/>
                    </a:lnTo>
                    <a:lnTo>
                      <a:pt x="3352" y="3700"/>
                    </a:lnTo>
                    <a:lnTo>
                      <a:pt x="3263" y="3673"/>
                    </a:lnTo>
                    <a:lnTo>
                      <a:pt x="3184" y="3649"/>
                    </a:lnTo>
                    <a:lnTo>
                      <a:pt x="3044" y="3604"/>
                    </a:lnTo>
                    <a:lnTo>
                      <a:pt x="2915" y="3562"/>
                    </a:lnTo>
                    <a:lnTo>
                      <a:pt x="2801" y="3529"/>
                    </a:lnTo>
                    <a:lnTo>
                      <a:pt x="2752" y="3519"/>
                    </a:lnTo>
                    <a:lnTo>
                      <a:pt x="2707" y="3514"/>
                    </a:lnTo>
                    <a:lnTo>
                      <a:pt x="2673" y="3513"/>
                    </a:lnTo>
                    <a:lnTo>
                      <a:pt x="2648" y="3515"/>
                    </a:lnTo>
                    <a:lnTo>
                      <a:pt x="2650" y="3515"/>
                    </a:lnTo>
                    <a:lnTo>
                      <a:pt x="2633" y="3520"/>
                    </a:lnTo>
                    <a:lnTo>
                      <a:pt x="2635" y="3519"/>
                    </a:lnTo>
                    <a:lnTo>
                      <a:pt x="2620" y="3528"/>
                    </a:lnTo>
                    <a:lnTo>
                      <a:pt x="2621" y="3528"/>
                    </a:lnTo>
                    <a:lnTo>
                      <a:pt x="2606" y="3540"/>
                    </a:lnTo>
                    <a:lnTo>
                      <a:pt x="2587" y="3558"/>
                    </a:lnTo>
                    <a:lnTo>
                      <a:pt x="2559" y="3581"/>
                    </a:lnTo>
                    <a:lnTo>
                      <a:pt x="2521" y="3609"/>
                    </a:lnTo>
                    <a:lnTo>
                      <a:pt x="2470" y="3646"/>
                    </a:lnTo>
                    <a:lnTo>
                      <a:pt x="2409" y="3692"/>
                    </a:lnTo>
                    <a:lnTo>
                      <a:pt x="2342" y="3745"/>
                    </a:lnTo>
                    <a:lnTo>
                      <a:pt x="2270" y="3802"/>
                    </a:lnTo>
                    <a:lnTo>
                      <a:pt x="2122" y="3917"/>
                    </a:lnTo>
                    <a:lnTo>
                      <a:pt x="2051" y="3969"/>
                    </a:lnTo>
                    <a:lnTo>
                      <a:pt x="1983" y="4013"/>
                    </a:lnTo>
                    <a:lnTo>
                      <a:pt x="1857" y="4087"/>
                    </a:lnTo>
                    <a:lnTo>
                      <a:pt x="1733" y="4149"/>
                    </a:lnTo>
                    <a:lnTo>
                      <a:pt x="1613" y="4201"/>
                    </a:lnTo>
                    <a:lnTo>
                      <a:pt x="1503" y="4245"/>
                    </a:lnTo>
                    <a:lnTo>
                      <a:pt x="1405" y="4281"/>
                    </a:lnTo>
                    <a:lnTo>
                      <a:pt x="1315" y="4308"/>
                    </a:lnTo>
                    <a:lnTo>
                      <a:pt x="1229" y="4328"/>
                    </a:lnTo>
                    <a:lnTo>
                      <a:pt x="1138" y="4341"/>
                    </a:lnTo>
                    <a:lnTo>
                      <a:pt x="1041" y="4356"/>
                    </a:lnTo>
                    <a:lnTo>
                      <a:pt x="942" y="4371"/>
                    </a:lnTo>
                    <a:lnTo>
                      <a:pt x="890" y="4372"/>
                    </a:lnTo>
                    <a:lnTo>
                      <a:pt x="839" y="4366"/>
                    </a:lnTo>
                    <a:cubicBezTo>
                      <a:pt x="838" y="4366"/>
                      <a:pt x="838" y="4366"/>
                      <a:pt x="837" y="4366"/>
                    </a:cubicBezTo>
                    <a:lnTo>
                      <a:pt x="784" y="4350"/>
                    </a:lnTo>
                    <a:cubicBezTo>
                      <a:pt x="784" y="4350"/>
                      <a:pt x="783" y="4350"/>
                      <a:pt x="783" y="4350"/>
                    </a:cubicBezTo>
                    <a:lnTo>
                      <a:pt x="730" y="4322"/>
                    </a:lnTo>
                    <a:cubicBezTo>
                      <a:pt x="729" y="4321"/>
                      <a:pt x="729" y="4321"/>
                      <a:pt x="729" y="4321"/>
                    </a:cubicBezTo>
                    <a:lnTo>
                      <a:pt x="672" y="4276"/>
                    </a:lnTo>
                    <a:lnTo>
                      <a:pt x="612" y="4218"/>
                    </a:lnTo>
                    <a:lnTo>
                      <a:pt x="548" y="4149"/>
                    </a:lnTo>
                    <a:lnTo>
                      <a:pt x="486" y="4072"/>
                    </a:lnTo>
                    <a:lnTo>
                      <a:pt x="367" y="3916"/>
                    </a:lnTo>
                    <a:lnTo>
                      <a:pt x="314" y="3844"/>
                    </a:lnTo>
                    <a:lnTo>
                      <a:pt x="267" y="3780"/>
                    </a:lnTo>
                    <a:lnTo>
                      <a:pt x="226" y="3728"/>
                    </a:lnTo>
                    <a:lnTo>
                      <a:pt x="188" y="3680"/>
                    </a:lnTo>
                    <a:lnTo>
                      <a:pt x="125" y="3596"/>
                    </a:lnTo>
                    <a:lnTo>
                      <a:pt x="97" y="3553"/>
                    </a:lnTo>
                    <a:lnTo>
                      <a:pt x="73" y="3507"/>
                    </a:lnTo>
                    <a:lnTo>
                      <a:pt x="53" y="3455"/>
                    </a:lnTo>
                    <a:lnTo>
                      <a:pt x="36" y="3393"/>
                    </a:lnTo>
                    <a:lnTo>
                      <a:pt x="22" y="3322"/>
                    </a:lnTo>
                    <a:lnTo>
                      <a:pt x="11" y="3245"/>
                    </a:lnTo>
                    <a:lnTo>
                      <a:pt x="0" y="3076"/>
                    </a:lnTo>
                    <a:lnTo>
                      <a:pt x="2" y="2897"/>
                    </a:lnTo>
                    <a:lnTo>
                      <a:pt x="17" y="2717"/>
                    </a:lnTo>
                    <a:lnTo>
                      <a:pt x="30" y="2626"/>
                    </a:lnTo>
                    <a:lnTo>
                      <a:pt x="48" y="2531"/>
                    </a:lnTo>
                    <a:lnTo>
                      <a:pt x="95" y="2335"/>
                    </a:lnTo>
                    <a:lnTo>
                      <a:pt x="121" y="2239"/>
                    </a:lnTo>
                    <a:lnTo>
                      <a:pt x="146" y="2147"/>
                    </a:lnTo>
                    <a:lnTo>
                      <a:pt x="170" y="2062"/>
                    </a:lnTo>
                    <a:lnTo>
                      <a:pt x="190" y="1985"/>
                    </a:lnTo>
                    <a:lnTo>
                      <a:pt x="226" y="1852"/>
                    </a:lnTo>
                    <a:lnTo>
                      <a:pt x="259" y="1740"/>
                    </a:lnTo>
                    <a:lnTo>
                      <a:pt x="287" y="1645"/>
                    </a:lnTo>
                    <a:lnTo>
                      <a:pt x="305" y="1564"/>
                    </a:lnTo>
                    <a:lnTo>
                      <a:pt x="308" y="1530"/>
                    </a:lnTo>
                    <a:lnTo>
                      <a:pt x="309" y="1505"/>
                    </a:lnTo>
                    <a:lnTo>
                      <a:pt x="306" y="1466"/>
                    </a:lnTo>
                    <a:lnTo>
                      <a:pt x="307" y="1468"/>
                    </a:lnTo>
                    <a:lnTo>
                      <a:pt x="297" y="1430"/>
                    </a:lnTo>
                    <a:lnTo>
                      <a:pt x="291" y="1406"/>
                    </a:lnTo>
                    <a:lnTo>
                      <a:pt x="285" y="1374"/>
                    </a:lnTo>
                    <a:lnTo>
                      <a:pt x="266" y="1292"/>
                    </a:lnTo>
                    <a:lnTo>
                      <a:pt x="241" y="1196"/>
                    </a:lnTo>
                    <a:lnTo>
                      <a:pt x="218" y="1092"/>
                    </a:lnTo>
                    <a:lnTo>
                      <a:pt x="208" y="987"/>
                    </a:lnTo>
                    <a:lnTo>
                      <a:pt x="210" y="880"/>
                    </a:lnTo>
                    <a:lnTo>
                      <a:pt x="222" y="767"/>
                    </a:lnTo>
                    <a:lnTo>
                      <a:pt x="245" y="659"/>
                    </a:lnTo>
                    <a:cubicBezTo>
                      <a:pt x="245" y="658"/>
                      <a:pt x="245" y="658"/>
                      <a:pt x="245" y="657"/>
                    </a:cubicBezTo>
                    <a:lnTo>
                      <a:pt x="285" y="561"/>
                    </a:lnTo>
                    <a:cubicBezTo>
                      <a:pt x="285" y="561"/>
                      <a:pt x="286" y="560"/>
                      <a:pt x="286" y="559"/>
                    </a:cubicBezTo>
                    <a:lnTo>
                      <a:pt x="347" y="482"/>
                    </a:lnTo>
                    <a:cubicBezTo>
                      <a:pt x="348" y="482"/>
                      <a:pt x="348" y="482"/>
                      <a:pt x="348" y="481"/>
                    </a:cubicBezTo>
                    <a:lnTo>
                      <a:pt x="427" y="415"/>
                    </a:lnTo>
                    <a:lnTo>
                      <a:pt x="517" y="354"/>
                    </a:lnTo>
                    <a:lnTo>
                      <a:pt x="614" y="289"/>
                    </a:lnTo>
                    <a:lnTo>
                      <a:pt x="718" y="218"/>
                    </a:lnTo>
                    <a:lnTo>
                      <a:pt x="832" y="146"/>
                    </a:lnTo>
                    <a:lnTo>
                      <a:pt x="951" y="73"/>
                    </a:lnTo>
                    <a:lnTo>
                      <a:pt x="1074" y="0"/>
                    </a:lnTo>
                    <a:lnTo>
                      <a:pt x="1083" y="13"/>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593" name="Freeform 14"/>
              <p:cNvSpPr>
                <a:spLocks/>
              </p:cNvSpPr>
              <p:nvPr/>
            </p:nvSpPr>
            <p:spPr bwMode="auto">
              <a:xfrm>
                <a:off x="2998" y="2201"/>
                <a:ext cx="1359" cy="659"/>
              </a:xfrm>
              <a:custGeom>
                <a:avLst/>
                <a:gdLst>
                  <a:gd name="T0" fmla="*/ 10 w 5511"/>
                  <a:gd name="T1" fmla="*/ 31 h 2686"/>
                  <a:gd name="T2" fmla="*/ 7 w 5511"/>
                  <a:gd name="T3" fmla="*/ 39 h 2686"/>
                  <a:gd name="T4" fmla="*/ 4 w 5511"/>
                  <a:gd name="T5" fmla="*/ 57 h 2686"/>
                  <a:gd name="T6" fmla="*/ 10 w 5511"/>
                  <a:gd name="T7" fmla="*/ 90 h 2686"/>
                  <a:gd name="T8" fmla="*/ 26 w 5511"/>
                  <a:gd name="T9" fmla="*/ 129 h 2686"/>
                  <a:gd name="T10" fmla="*/ 71 w 5511"/>
                  <a:gd name="T11" fmla="*/ 180 h 2686"/>
                  <a:gd name="T12" fmla="*/ 113 w 5511"/>
                  <a:gd name="T13" fmla="*/ 214 h 2686"/>
                  <a:gd name="T14" fmla="*/ 210 w 5511"/>
                  <a:gd name="T15" fmla="*/ 287 h 2686"/>
                  <a:gd name="T16" fmla="*/ 331 w 5511"/>
                  <a:gd name="T17" fmla="*/ 368 h 2686"/>
                  <a:gd name="T18" fmla="*/ 394 w 5511"/>
                  <a:gd name="T19" fmla="*/ 402 h 2686"/>
                  <a:gd name="T20" fmla="*/ 469 w 5511"/>
                  <a:gd name="T21" fmla="*/ 428 h 2686"/>
                  <a:gd name="T22" fmla="*/ 558 w 5511"/>
                  <a:gd name="T23" fmla="*/ 448 h 2686"/>
                  <a:gd name="T24" fmla="*/ 687 w 5511"/>
                  <a:gd name="T25" fmla="*/ 479 h 2686"/>
                  <a:gd name="T26" fmla="*/ 788 w 5511"/>
                  <a:gd name="T27" fmla="*/ 521 h 2686"/>
                  <a:gd name="T28" fmla="*/ 848 w 5511"/>
                  <a:gd name="T29" fmla="*/ 559 h 2686"/>
                  <a:gd name="T30" fmla="*/ 874 w 5511"/>
                  <a:gd name="T31" fmla="*/ 586 h 2686"/>
                  <a:gd name="T32" fmla="*/ 900 w 5511"/>
                  <a:gd name="T33" fmla="*/ 604 h 2686"/>
                  <a:gd name="T34" fmla="*/ 959 w 5511"/>
                  <a:gd name="T35" fmla="*/ 631 h 2686"/>
                  <a:gd name="T36" fmla="*/ 1052 w 5511"/>
                  <a:gd name="T37" fmla="*/ 654 h 2686"/>
                  <a:gd name="T38" fmla="*/ 1149 w 5511"/>
                  <a:gd name="T39" fmla="*/ 654 h 2686"/>
                  <a:gd name="T40" fmla="*/ 1211 w 5511"/>
                  <a:gd name="T41" fmla="*/ 651 h 2686"/>
                  <a:gd name="T42" fmla="*/ 1249 w 5511"/>
                  <a:gd name="T43" fmla="*/ 646 h 2686"/>
                  <a:gd name="T44" fmla="*/ 1291 w 5511"/>
                  <a:gd name="T45" fmla="*/ 632 h 2686"/>
                  <a:gd name="T46" fmla="*/ 1359 w 5511"/>
                  <a:gd name="T47" fmla="*/ 603 h 2686"/>
                  <a:gd name="T48" fmla="*/ 1276 w 5511"/>
                  <a:gd name="T49" fmla="*/ 642 h 2686"/>
                  <a:gd name="T50" fmla="*/ 1239 w 5511"/>
                  <a:gd name="T51" fmla="*/ 652 h 2686"/>
                  <a:gd name="T52" fmla="*/ 1194 w 5511"/>
                  <a:gd name="T53" fmla="*/ 656 h 2686"/>
                  <a:gd name="T54" fmla="*/ 1124 w 5511"/>
                  <a:gd name="T55" fmla="*/ 659 h 2686"/>
                  <a:gd name="T56" fmla="*/ 1031 w 5511"/>
                  <a:gd name="T57" fmla="*/ 655 h 2686"/>
                  <a:gd name="T58" fmla="*/ 925 w 5511"/>
                  <a:gd name="T59" fmla="*/ 621 h 2686"/>
                  <a:gd name="T60" fmla="*/ 887 w 5511"/>
                  <a:gd name="T61" fmla="*/ 601 h 2686"/>
                  <a:gd name="T62" fmla="*/ 866 w 5511"/>
                  <a:gd name="T63" fmla="*/ 582 h 2686"/>
                  <a:gd name="T64" fmla="*/ 836 w 5511"/>
                  <a:gd name="T65" fmla="*/ 555 h 2686"/>
                  <a:gd name="T66" fmla="*/ 756 w 5511"/>
                  <a:gd name="T67" fmla="*/ 509 h 2686"/>
                  <a:gd name="T68" fmla="*/ 645 w 5511"/>
                  <a:gd name="T69" fmla="*/ 473 h 2686"/>
                  <a:gd name="T70" fmla="*/ 535 w 5511"/>
                  <a:gd name="T71" fmla="*/ 446 h 2686"/>
                  <a:gd name="T72" fmla="*/ 444 w 5511"/>
                  <a:gd name="T73" fmla="*/ 425 h 2686"/>
                  <a:gd name="T74" fmla="*/ 362 w 5511"/>
                  <a:gd name="T75" fmla="*/ 390 h 2686"/>
                  <a:gd name="T76" fmla="*/ 290 w 5511"/>
                  <a:gd name="T77" fmla="*/ 346 h 2686"/>
                  <a:gd name="T78" fmla="*/ 166 w 5511"/>
                  <a:gd name="T79" fmla="*/ 260 h 2686"/>
                  <a:gd name="T80" fmla="*/ 95 w 5511"/>
                  <a:gd name="T81" fmla="*/ 205 h 2686"/>
                  <a:gd name="T82" fmla="*/ 48 w 5511"/>
                  <a:gd name="T83" fmla="*/ 163 h 2686"/>
                  <a:gd name="T84" fmla="*/ 15 w 5511"/>
                  <a:gd name="T85" fmla="*/ 116 h 2686"/>
                  <a:gd name="T86" fmla="*/ 1 w 5511"/>
                  <a:gd name="T87" fmla="*/ 68 h 2686"/>
                  <a:gd name="T88" fmla="*/ 0 w 5511"/>
                  <a:gd name="T89" fmla="*/ 47 h 2686"/>
                  <a:gd name="T90" fmla="*/ 3 w 5511"/>
                  <a:gd name="T91" fmla="*/ 37 h 2686"/>
                  <a:gd name="T92" fmla="*/ 18 w 5511"/>
                  <a:gd name="T93" fmla="*/ 14 h 268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511"/>
                  <a:gd name="T142" fmla="*/ 0 h 2686"/>
                  <a:gd name="T143" fmla="*/ 5511 w 5511"/>
                  <a:gd name="T144" fmla="*/ 2686 h 268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511" h="2686">
                    <a:moveTo>
                      <a:pt x="134" y="11"/>
                    </a:moveTo>
                    <a:lnTo>
                      <a:pt x="83" y="67"/>
                    </a:lnTo>
                    <a:lnTo>
                      <a:pt x="42" y="127"/>
                    </a:lnTo>
                    <a:lnTo>
                      <a:pt x="43" y="126"/>
                    </a:lnTo>
                    <a:lnTo>
                      <a:pt x="28" y="159"/>
                    </a:lnTo>
                    <a:lnTo>
                      <a:pt x="28" y="158"/>
                    </a:lnTo>
                    <a:lnTo>
                      <a:pt x="18" y="195"/>
                    </a:lnTo>
                    <a:lnTo>
                      <a:pt x="18" y="193"/>
                    </a:lnTo>
                    <a:lnTo>
                      <a:pt x="16" y="232"/>
                    </a:lnTo>
                    <a:lnTo>
                      <a:pt x="16" y="231"/>
                    </a:lnTo>
                    <a:lnTo>
                      <a:pt x="21" y="275"/>
                    </a:lnTo>
                    <a:lnTo>
                      <a:pt x="40" y="367"/>
                    </a:lnTo>
                    <a:lnTo>
                      <a:pt x="53" y="415"/>
                    </a:lnTo>
                    <a:lnTo>
                      <a:pt x="74" y="468"/>
                    </a:lnTo>
                    <a:lnTo>
                      <a:pt x="104" y="524"/>
                    </a:lnTo>
                    <a:lnTo>
                      <a:pt x="148" y="586"/>
                    </a:lnTo>
                    <a:lnTo>
                      <a:pt x="209" y="655"/>
                    </a:lnTo>
                    <a:lnTo>
                      <a:pt x="288" y="732"/>
                    </a:lnTo>
                    <a:lnTo>
                      <a:pt x="338" y="774"/>
                    </a:lnTo>
                    <a:lnTo>
                      <a:pt x="395" y="822"/>
                    </a:lnTo>
                    <a:lnTo>
                      <a:pt x="459" y="874"/>
                    </a:lnTo>
                    <a:lnTo>
                      <a:pt x="529" y="930"/>
                    </a:lnTo>
                    <a:lnTo>
                      <a:pt x="684" y="1047"/>
                    </a:lnTo>
                    <a:lnTo>
                      <a:pt x="850" y="1168"/>
                    </a:lnTo>
                    <a:lnTo>
                      <a:pt x="1020" y="1287"/>
                    </a:lnTo>
                    <a:lnTo>
                      <a:pt x="1187" y="1399"/>
                    </a:lnTo>
                    <a:lnTo>
                      <a:pt x="1342" y="1498"/>
                    </a:lnTo>
                    <a:lnTo>
                      <a:pt x="1413" y="1541"/>
                    </a:lnTo>
                    <a:lnTo>
                      <a:pt x="1477" y="1578"/>
                    </a:lnTo>
                    <a:lnTo>
                      <a:pt x="1596" y="1637"/>
                    </a:lnTo>
                    <a:lnTo>
                      <a:pt x="1705" y="1683"/>
                    </a:lnTo>
                    <a:lnTo>
                      <a:pt x="1806" y="1717"/>
                    </a:lnTo>
                    <a:lnTo>
                      <a:pt x="1902" y="1744"/>
                    </a:lnTo>
                    <a:lnTo>
                      <a:pt x="2083" y="1784"/>
                    </a:lnTo>
                    <a:lnTo>
                      <a:pt x="2173" y="1803"/>
                    </a:lnTo>
                    <a:lnTo>
                      <a:pt x="2264" y="1827"/>
                    </a:lnTo>
                    <a:lnTo>
                      <a:pt x="2444" y="1874"/>
                    </a:lnTo>
                    <a:lnTo>
                      <a:pt x="2619" y="1913"/>
                    </a:lnTo>
                    <a:lnTo>
                      <a:pt x="2784" y="1953"/>
                    </a:lnTo>
                    <a:lnTo>
                      <a:pt x="2936" y="2000"/>
                    </a:lnTo>
                    <a:lnTo>
                      <a:pt x="3072" y="2058"/>
                    </a:lnTo>
                    <a:lnTo>
                      <a:pt x="3194" y="2123"/>
                    </a:lnTo>
                    <a:lnTo>
                      <a:pt x="3304" y="2189"/>
                    </a:lnTo>
                    <a:lnTo>
                      <a:pt x="3399" y="2251"/>
                    </a:lnTo>
                    <a:lnTo>
                      <a:pt x="3439" y="2279"/>
                    </a:lnTo>
                    <a:lnTo>
                      <a:pt x="3471" y="2308"/>
                    </a:lnTo>
                    <a:lnTo>
                      <a:pt x="3521" y="2362"/>
                    </a:lnTo>
                    <a:lnTo>
                      <a:pt x="3545" y="2388"/>
                    </a:lnTo>
                    <a:lnTo>
                      <a:pt x="3572" y="2413"/>
                    </a:lnTo>
                    <a:lnTo>
                      <a:pt x="3606" y="2438"/>
                    </a:lnTo>
                    <a:lnTo>
                      <a:pt x="3648" y="2463"/>
                    </a:lnTo>
                    <a:lnTo>
                      <a:pt x="3700" y="2488"/>
                    </a:lnTo>
                    <a:lnTo>
                      <a:pt x="3758" y="2516"/>
                    </a:lnTo>
                    <a:lnTo>
                      <a:pt x="3887" y="2571"/>
                    </a:lnTo>
                    <a:lnTo>
                      <a:pt x="4030" y="2620"/>
                    </a:lnTo>
                    <a:lnTo>
                      <a:pt x="4184" y="2654"/>
                    </a:lnTo>
                    <a:lnTo>
                      <a:pt x="4268" y="2664"/>
                    </a:lnTo>
                    <a:lnTo>
                      <a:pt x="4361" y="2668"/>
                    </a:lnTo>
                    <a:lnTo>
                      <a:pt x="4561" y="2670"/>
                    </a:lnTo>
                    <a:lnTo>
                      <a:pt x="4659" y="2667"/>
                    </a:lnTo>
                    <a:lnTo>
                      <a:pt x="4753" y="2663"/>
                    </a:lnTo>
                    <a:lnTo>
                      <a:pt x="4839" y="2658"/>
                    </a:lnTo>
                    <a:lnTo>
                      <a:pt x="4912" y="2653"/>
                    </a:lnTo>
                    <a:lnTo>
                      <a:pt x="4972" y="2648"/>
                    </a:lnTo>
                    <a:lnTo>
                      <a:pt x="5022" y="2642"/>
                    </a:lnTo>
                    <a:lnTo>
                      <a:pt x="5065" y="2634"/>
                    </a:lnTo>
                    <a:lnTo>
                      <a:pt x="5103" y="2625"/>
                    </a:lnTo>
                    <a:lnTo>
                      <a:pt x="5168" y="2603"/>
                    </a:lnTo>
                    <a:lnTo>
                      <a:pt x="5237" y="2577"/>
                    </a:lnTo>
                    <a:lnTo>
                      <a:pt x="5376" y="2515"/>
                    </a:lnTo>
                    <a:lnTo>
                      <a:pt x="5504" y="2443"/>
                    </a:lnTo>
                    <a:lnTo>
                      <a:pt x="5511" y="2457"/>
                    </a:lnTo>
                    <a:lnTo>
                      <a:pt x="5383" y="2530"/>
                    </a:lnTo>
                    <a:lnTo>
                      <a:pt x="5242" y="2592"/>
                    </a:lnTo>
                    <a:lnTo>
                      <a:pt x="5173" y="2618"/>
                    </a:lnTo>
                    <a:lnTo>
                      <a:pt x="5106" y="2640"/>
                    </a:lnTo>
                    <a:lnTo>
                      <a:pt x="5068" y="2649"/>
                    </a:lnTo>
                    <a:lnTo>
                      <a:pt x="5025" y="2657"/>
                    </a:lnTo>
                    <a:lnTo>
                      <a:pt x="4973" y="2664"/>
                    </a:lnTo>
                    <a:lnTo>
                      <a:pt x="4913" y="2669"/>
                    </a:lnTo>
                    <a:lnTo>
                      <a:pt x="4840" y="2674"/>
                    </a:lnTo>
                    <a:lnTo>
                      <a:pt x="4754" y="2679"/>
                    </a:lnTo>
                    <a:lnTo>
                      <a:pt x="4660" y="2683"/>
                    </a:lnTo>
                    <a:lnTo>
                      <a:pt x="4560" y="2686"/>
                    </a:lnTo>
                    <a:lnTo>
                      <a:pt x="4360" y="2684"/>
                    </a:lnTo>
                    <a:lnTo>
                      <a:pt x="4267" y="2679"/>
                    </a:lnTo>
                    <a:lnTo>
                      <a:pt x="4181" y="2669"/>
                    </a:lnTo>
                    <a:lnTo>
                      <a:pt x="4025" y="2635"/>
                    </a:lnTo>
                    <a:lnTo>
                      <a:pt x="3880" y="2586"/>
                    </a:lnTo>
                    <a:lnTo>
                      <a:pt x="3751" y="2531"/>
                    </a:lnTo>
                    <a:lnTo>
                      <a:pt x="3693" y="2503"/>
                    </a:lnTo>
                    <a:lnTo>
                      <a:pt x="3640" y="2476"/>
                    </a:lnTo>
                    <a:lnTo>
                      <a:pt x="3597" y="2451"/>
                    </a:lnTo>
                    <a:lnTo>
                      <a:pt x="3561" y="2424"/>
                    </a:lnTo>
                    <a:lnTo>
                      <a:pt x="3534" y="2399"/>
                    </a:lnTo>
                    <a:lnTo>
                      <a:pt x="3510" y="2373"/>
                    </a:lnTo>
                    <a:lnTo>
                      <a:pt x="3460" y="2319"/>
                    </a:lnTo>
                    <a:lnTo>
                      <a:pt x="3430" y="2292"/>
                    </a:lnTo>
                    <a:lnTo>
                      <a:pt x="3390" y="2264"/>
                    </a:lnTo>
                    <a:lnTo>
                      <a:pt x="3295" y="2202"/>
                    </a:lnTo>
                    <a:lnTo>
                      <a:pt x="3187" y="2138"/>
                    </a:lnTo>
                    <a:lnTo>
                      <a:pt x="3065" y="2073"/>
                    </a:lnTo>
                    <a:lnTo>
                      <a:pt x="2931" y="2015"/>
                    </a:lnTo>
                    <a:lnTo>
                      <a:pt x="2781" y="1968"/>
                    </a:lnTo>
                    <a:lnTo>
                      <a:pt x="2616" y="1928"/>
                    </a:lnTo>
                    <a:lnTo>
                      <a:pt x="2440" y="1889"/>
                    </a:lnTo>
                    <a:lnTo>
                      <a:pt x="2259" y="1842"/>
                    </a:lnTo>
                    <a:lnTo>
                      <a:pt x="2170" y="1818"/>
                    </a:lnTo>
                    <a:lnTo>
                      <a:pt x="2080" y="1799"/>
                    </a:lnTo>
                    <a:lnTo>
                      <a:pt x="1897" y="1759"/>
                    </a:lnTo>
                    <a:lnTo>
                      <a:pt x="1801" y="1732"/>
                    </a:lnTo>
                    <a:lnTo>
                      <a:pt x="1698" y="1698"/>
                    </a:lnTo>
                    <a:lnTo>
                      <a:pt x="1589" y="1652"/>
                    </a:lnTo>
                    <a:lnTo>
                      <a:pt x="1470" y="1591"/>
                    </a:lnTo>
                    <a:lnTo>
                      <a:pt x="1404" y="1554"/>
                    </a:lnTo>
                    <a:lnTo>
                      <a:pt x="1333" y="1511"/>
                    </a:lnTo>
                    <a:lnTo>
                      <a:pt x="1178" y="1412"/>
                    </a:lnTo>
                    <a:lnTo>
                      <a:pt x="1011" y="1300"/>
                    </a:lnTo>
                    <a:lnTo>
                      <a:pt x="841" y="1181"/>
                    </a:lnTo>
                    <a:lnTo>
                      <a:pt x="675" y="1060"/>
                    </a:lnTo>
                    <a:lnTo>
                      <a:pt x="519" y="943"/>
                    </a:lnTo>
                    <a:lnTo>
                      <a:pt x="449" y="887"/>
                    </a:lnTo>
                    <a:lnTo>
                      <a:pt x="384" y="835"/>
                    </a:lnTo>
                    <a:lnTo>
                      <a:pt x="327" y="787"/>
                    </a:lnTo>
                    <a:lnTo>
                      <a:pt x="277" y="743"/>
                    </a:lnTo>
                    <a:lnTo>
                      <a:pt x="196" y="666"/>
                    </a:lnTo>
                    <a:lnTo>
                      <a:pt x="135" y="595"/>
                    </a:lnTo>
                    <a:lnTo>
                      <a:pt x="90" y="531"/>
                    </a:lnTo>
                    <a:lnTo>
                      <a:pt x="59" y="473"/>
                    </a:lnTo>
                    <a:lnTo>
                      <a:pt x="38" y="420"/>
                    </a:lnTo>
                    <a:lnTo>
                      <a:pt x="25" y="370"/>
                    </a:lnTo>
                    <a:lnTo>
                      <a:pt x="6" y="276"/>
                    </a:lnTo>
                    <a:lnTo>
                      <a:pt x="1" y="232"/>
                    </a:lnTo>
                    <a:cubicBezTo>
                      <a:pt x="0" y="232"/>
                      <a:pt x="0" y="231"/>
                      <a:pt x="0" y="231"/>
                    </a:cubicBezTo>
                    <a:lnTo>
                      <a:pt x="2" y="192"/>
                    </a:lnTo>
                    <a:cubicBezTo>
                      <a:pt x="2" y="191"/>
                      <a:pt x="3" y="191"/>
                      <a:pt x="3" y="190"/>
                    </a:cubicBezTo>
                    <a:lnTo>
                      <a:pt x="13" y="153"/>
                    </a:lnTo>
                    <a:cubicBezTo>
                      <a:pt x="13" y="153"/>
                      <a:pt x="13" y="153"/>
                      <a:pt x="13" y="152"/>
                    </a:cubicBezTo>
                    <a:lnTo>
                      <a:pt x="28" y="119"/>
                    </a:lnTo>
                    <a:cubicBezTo>
                      <a:pt x="28" y="119"/>
                      <a:pt x="29" y="118"/>
                      <a:pt x="29" y="118"/>
                    </a:cubicBezTo>
                    <a:lnTo>
                      <a:pt x="72" y="56"/>
                    </a:lnTo>
                    <a:lnTo>
                      <a:pt x="123" y="0"/>
                    </a:lnTo>
                    <a:lnTo>
                      <a:pt x="134" y="1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594" name="Freeform 15"/>
              <p:cNvSpPr>
                <a:spLocks/>
              </p:cNvSpPr>
              <p:nvPr/>
            </p:nvSpPr>
            <p:spPr bwMode="auto">
              <a:xfrm>
                <a:off x="3633" y="2676"/>
                <a:ext cx="717" cy="256"/>
              </a:xfrm>
              <a:custGeom>
                <a:avLst/>
                <a:gdLst>
                  <a:gd name="T0" fmla="*/ 57 w 2906"/>
                  <a:gd name="T1" fmla="*/ 33 h 1042"/>
                  <a:gd name="T2" fmla="*/ 106 w 2906"/>
                  <a:gd name="T3" fmla="*/ 67 h 1042"/>
                  <a:gd name="T4" fmla="*/ 146 w 2906"/>
                  <a:gd name="T5" fmla="*/ 99 h 1042"/>
                  <a:gd name="T6" fmla="*/ 175 w 2906"/>
                  <a:gd name="T7" fmla="*/ 124 h 1042"/>
                  <a:gd name="T8" fmla="*/ 200 w 2906"/>
                  <a:gd name="T9" fmla="*/ 143 h 1042"/>
                  <a:gd name="T10" fmla="*/ 248 w 2906"/>
                  <a:gd name="T11" fmla="*/ 178 h 1042"/>
                  <a:gd name="T12" fmla="*/ 296 w 2906"/>
                  <a:gd name="T13" fmla="*/ 211 h 1042"/>
                  <a:gd name="T14" fmla="*/ 322 w 2906"/>
                  <a:gd name="T15" fmla="*/ 224 h 1042"/>
                  <a:gd name="T16" fmla="*/ 353 w 2906"/>
                  <a:gd name="T17" fmla="*/ 235 h 1042"/>
                  <a:gd name="T18" fmla="*/ 385 w 2906"/>
                  <a:gd name="T19" fmla="*/ 240 h 1042"/>
                  <a:gd name="T20" fmla="*/ 415 w 2906"/>
                  <a:gd name="T21" fmla="*/ 244 h 1042"/>
                  <a:gd name="T22" fmla="*/ 474 w 2906"/>
                  <a:gd name="T23" fmla="*/ 250 h 1042"/>
                  <a:gd name="T24" fmla="*/ 533 w 2906"/>
                  <a:gd name="T25" fmla="*/ 252 h 1042"/>
                  <a:gd name="T26" fmla="*/ 578 w 2906"/>
                  <a:gd name="T27" fmla="*/ 246 h 1042"/>
                  <a:gd name="T28" fmla="*/ 602 w 2906"/>
                  <a:gd name="T29" fmla="*/ 239 h 1042"/>
                  <a:gd name="T30" fmla="*/ 644 w 2906"/>
                  <a:gd name="T31" fmla="*/ 218 h 1042"/>
                  <a:gd name="T32" fmla="*/ 681 w 2906"/>
                  <a:gd name="T33" fmla="*/ 194 h 1042"/>
                  <a:gd name="T34" fmla="*/ 717 w 2906"/>
                  <a:gd name="T35" fmla="*/ 170 h 1042"/>
                  <a:gd name="T36" fmla="*/ 666 w 2906"/>
                  <a:gd name="T37" fmla="*/ 210 h 1042"/>
                  <a:gd name="T38" fmla="*/ 625 w 2906"/>
                  <a:gd name="T39" fmla="*/ 232 h 1042"/>
                  <a:gd name="T40" fmla="*/ 579 w 2906"/>
                  <a:gd name="T41" fmla="*/ 250 h 1042"/>
                  <a:gd name="T42" fmla="*/ 550 w 2906"/>
                  <a:gd name="T43" fmla="*/ 255 h 1042"/>
                  <a:gd name="T44" fmla="*/ 515 w 2906"/>
                  <a:gd name="T45" fmla="*/ 256 h 1042"/>
                  <a:gd name="T46" fmla="*/ 434 w 2906"/>
                  <a:gd name="T47" fmla="*/ 250 h 1042"/>
                  <a:gd name="T48" fmla="*/ 398 w 2906"/>
                  <a:gd name="T49" fmla="*/ 246 h 1042"/>
                  <a:gd name="T50" fmla="*/ 372 w 2906"/>
                  <a:gd name="T51" fmla="*/ 242 h 1042"/>
                  <a:gd name="T52" fmla="*/ 331 w 2906"/>
                  <a:gd name="T53" fmla="*/ 232 h 1042"/>
                  <a:gd name="T54" fmla="*/ 308 w 2906"/>
                  <a:gd name="T55" fmla="*/ 222 h 1042"/>
                  <a:gd name="T56" fmla="*/ 278 w 2906"/>
                  <a:gd name="T57" fmla="*/ 204 h 1042"/>
                  <a:gd name="T58" fmla="*/ 213 w 2906"/>
                  <a:gd name="T59" fmla="*/ 157 h 1042"/>
                  <a:gd name="T60" fmla="*/ 185 w 2906"/>
                  <a:gd name="T61" fmla="*/ 136 h 1042"/>
                  <a:gd name="T62" fmla="*/ 162 w 2906"/>
                  <a:gd name="T63" fmla="*/ 118 h 1042"/>
                  <a:gd name="T64" fmla="*/ 125 w 2906"/>
                  <a:gd name="T65" fmla="*/ 86 h 1042"/>
                  <a:gd name="T66" fmla="*/ 80 w 2906"/>
                  <a:gd name="T67" fmla="*/ 53 h 1042"/>
                  <a:gd name="T68" fmla="*/ 0 w 2906"/>
                  <a:gd name="T69" fmla="*/ 3 h 10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6"/>
                  <a:gd name="T106" fmla="*/ 0 h 1042"/>
                  <a:gd name="T107" fmla="*/ 2906 w 2906"/>
                  <a:gd name="T108" fmla="*/ 1042 h 10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6" h="1042">
                    <a:moveTo>
                      <a:pt x="9" y="0"/>
                    </a:moveTo>
                    <a:lnTo>
                      <a:pt x="229" y="136"/>
                    </a:lnTo>
                    <a:lnTo>
                      <a:pt x="334" y="203"/>
                    </a:lnTo>
                    <a:lnTo>
                      <a:pt x="431" y="271"/>
                    </a:lnTo>
                    <a:lnTo>
                      <a:pt x="515" y="337"/>
                    </a:lnTo>
                    <a:lnTo>
                      <a:pt x="591" y="401"/>
                    </a:lnTo>
                    <a:lnTo>
                      <a:pt x="667" y="468"/>
                    </a:lnTo>
                    <a:lnTo>
                      <a:pt x="710" y="504"/>
                    </a:lnTo>
                    <a:lnTo>
                      <a:pt x="757" y="541"/>
                    </a:lnTo>
                    <a:lnTo>
                      <a:pt x="812" y="582"/>
                    </a:lnTo>
                    <a:lnTo>
                      <a:pt x="873" y="628"/>
                    </a:lnTo>
                    <a:lnTo>
                      <a:pt x="1004" y="726"/>
                    </a:lnTo>
                    <a:lnTo>
                      <a:pt x="1137" y="818"/>
                    </a:lnTo>
                    <a:lnTo>
                      <a:pt x="1199" y="857"/>
                    </a:lnTo>
                    <a:lnTo>
                      <a:pt x="1255" y="888"/>
                    </a:lnTo>
                    <a:lnTo>
                      <a:pt x="1305" y="912"/>
                    </a:lnTo>
                    <a:lnTo>
                      <a:pt x="1350" y="931"/>
                    </a:lnTo>
                    <a:lnTo>
                      <a:pt x="1429" y="956"/>
                    </a:lnTo>
                    <a:lnTo>
                      <a:pt x="1512" y="971"/>
                    </a:lnTo>
                    <a:lnTo>
                      <a:pt x="1559" y="977"/>
                    </a:lnTo>
                    <a:lnTo>
                      <a:pt x="1617" y="985"/>
                    </a:lnTo>
                    <a:lnTo>
                      <a:pt x="1684" y="994"/>
                    </a:lnTo>
                    <a:lnTo>
                      <a:pt x="1758" y="1002"/>
                    </a:lnTo>
                    <a:lnTo>
                      <a:pt x="1922" y="1017"/>
                    </a:lnTo>
                    <a:lnTo>
                      <a:pt x="2087" y="1026"/>
                    </a:lnTo>
                    <a:lnTo>
                      <a:pt x="2162" y="1026"/>
                    </a:lnTo>
                    <a:lnTo>
                      <a:pt x="2229" y="1022"/>
                    </a:lnTo>
                    <a:lnTo>
                      <a:pt x="2342" y="1003"/>
                    </a:lnTo>
                    <a:lnTo>
                      <a:pt x="2341" y="1003"/>
                    </a:lnTo>
                    <a:lnTo>
                      <a:pt x="2439" y="971"/>
                    </a:lnTo>
                    <a:lnTo>
                      <a:pt x="2526" y="931"/>
                    </a:lnTo>
                    <a:lnTo>
                      <a:pt x="2610" y="888"/>
                    </a:lnTo>
                    <a:lnTo>
                      <a:pt x="2689" y="842"/>
                    </a:lnTo>
                    <a:lnTo>
                      <a:pt x="2762" y="790"/>
                    </a:lnTo>
                    <a:lnTo>
                      <a:pt x="2895" y="677"/>
                    </a:lnTo>
                    <a:lnTo>
                      <a:pt x="2906" y="690"/>
                    </a:lnTo>
                    <a:lnTo>
                      <a:pt x="2771" y="803"/>
                    </a:lnTo>
                    <a:lnTo>
                      <a:pt x="2698" y="855"/>
                    </a:lnTo>
                    <a:lnTo>
                      <a:pt x="2617" y="903"/>
                    </a:lnTo>
                    <a:lnTo>
                      <a:pt x="2533" y="946"/>
                    </a:lnTo>
                    <a:lnTo>
                      <a:pt x="2444" y="986"/>
                    </a:lnTo>
                    <a:lnTo>
                      <a:pt x="2346" y="1018"/>
                    </a:lnTo>
                    <a:cubicBezTo>
                      <a:pt x="2346" y="1018"/>
                      <a:pt x="2345" y="1018"/>
                      <a:pt x="2345" y="1018"/>
                    </a:cubicBezTo>
                    <a:lnTo>
                      <a:pt x="2230" y="1038"/>
                    </a:lnTo>
                    <a:lnTo>
                      <a:pt x="2162" y="1042"/>
                    </a:lnTo>
                    <a:lnTo>
                      <a:pt x="2086" y="1042"/>
                    </a:lnTo>
                    <a:lnTo>
                      <a:pt x="1921" y="1033"/>
                    </a:lnTo>
                    <a:lnTo>
                      <a:pt x="1757" y="1017"/>
                    </a:lnTo>
                    <a:lnTo>
                      <a:pt x="1681" y="1009"/>
                    </a:lnTo>
                    <a:lnTo>
                      <a:pt x="1614" y="1000"/>
                    </a:lnTo>
                    <a:lnTo>
                      <a:pt x="1557" y="992"/>
                    </a:lnTo>
                    <a:lnTo>
                      <a:pt x="1509" y="986"/>
                    </a:lnTo>
                    <a:lnTo>
                      <a:pt x="1424" y="971"/>
                    </a:lnTo>
                    <a:lnTo>
                      <a:pt x="1343" y="946"/>
                    </a:lnTo>
                    <a:lnTo>
                      <a:pt x="1298" y="927"/>
                    </a:lnTo>
                    <a:lnTo>
                      <a:pt x="1248" y="902"/>
                    </a:lnTo>
                    <a:lnTo>
                      <a:pt x="1190" y="870"/>
                    </a:lnTo>
                    <a:lnTo>
                      <a:pt x="1128" y="831"/>
                    </a:lnTo>
                    <a:lnTo>
                      <a:pt x="995" y="739"/>
                    </a:lnTo>
                    <a:lnTo>
                      <a:pt x="864" y="641"/>
                    </a:lnTo>
                    <a:lnTo>
                      <a:pt x="803" y="595"/>
                    </a:lnTo>
                    <a:lnTo>
                      <a:pt x="748" y="554"/>
                    </a:lnTo>
                    <a:lnTo>
                      <a:pt x="699" y="517"/>
                    </a:lnTo>
                    <a:lnTo>
                      <a:pt x="656" y="480"/>
                    </a:lnTo>
                    <a:lnTo>
                      <a:pt x="580" y="414"/>
                    </a:lnTo>
                    <a:lnTo>
                      <a:pt x="506" y="350"/>
                    </a:lnTo>
                    <a:lnTo>
                      <a:pt x="422" y="284"/>
                    </a:lnTo>
                    <a:lnTo>
                      <a:pt x="325" y="216"/>
                    </a:lnTo>
                    <a:lnTo>
                      <a:pt x="220" y="149"/>
                    </a:lnTo>
                    <a:lnTo>
                      <a:pt x="0" y="13"/>
                    </a:lnTo>
                    <a:lnTo>
                      <a:pt x="9" y="0"/>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595" name="Freeform 16"/>
              <p:cNvSpPr>
                <a:spLocks/>
              </p:cNvSpPr>
              <p:nvPr/>
            </p:nvSpPr>
            <p:spPr bwMode="auto">
              <a:xfrm>
                <a:off x="3687" y="2193"/>
                <a:ext cx="650" cy="288"/>
              </a:xfrm>
              <a:custGeom>
                <a:avLst/>
                <a:gdLst>
                  <a:gd name="T0" fmla="*/ 49 w 2636"/>
                  <a:gd name="T1" fmla="*/ 17 h 1174"/>
                  <a:gd name="T2" fmla="*/ 33 w 2636"/>
                  <a:gd name="T3" fmla="*/ 32 h 1174"/>
                  <a:gd name="T4" fmla="*/ 19 w 2636"/>
                  <a:gd name="T5" fmla="*/ 49 h 1174"/>
                  <a:gd name="T6" fmla="*/ 10 w 2636"/>
                  <a:gd name="T7" fmla="*/ 68 h 1174"/>
                  <a:gd name="T8" fmla="*/ 5 w 2636"/>
                  <a:gd name="T9" fmla="*/ 91 h 1174"/>
                  <a:gd name="T10" fmla="*/ 4 w 2636"/>
                  <a:gd name="T11" fmla="*/ 117 h 1174"/>
                  <a:gd name="T12" fmla="*/ 7 w 2636"/>
                  <a:gd name="T13" fmla="*/ 144 h 1174"/>
                  <a:gd name="T14" fmla="*/ 15 w 2636"/>
                  <a:gd name="T15" fmla="*/ 171 h 1174"/>
                  <a:gd name="T16" fmla="*/ 31 w 2636"/>
                  <a:gd name="T17" fmla="*/ 200 h 1174"/>
                  <a:gd name="T18" fmla="*/ 54 w 2636"/>
                  <a:gd name="T19" fmla="*/ 232 h 1174"/>
                  <a:gd name="T20" fmla="*/ 78 w 2636"/>
                  <a:gd name="T21" fmla="*/ 260 h 1174"/>
                  <a:gd name="T22" fmla="*/ 100 w 2636"/>
                  <a:gd name="T23" fmla="*/ 279 h 1174"/>
                  <a:gd name="T24" fmla="*/ 108 w 2636"/>
                  <a:gd name="T25" fmla="*/ 283 h 1174"/>
                  <a:gd name="T26" fmla="*/ 114 w 2636"/>
                  <a:gd name="T27" fmla="*/ 284 h 1174"/>
                  <a:gd name="T28" fmla="*/ 120 w 2636"/>
                  <a:gd name="T29" fmla="*/ 283 h 1174"/>
                  <a:gd name="T30" fmla="*/ 126 w 2636"/>
                  <a:gd name="T31" fmla="*/ 281 h 1174"/>
                  <a:gd name="T32" fmla="*/ 132 w 2636"/>
                  <a:gd name="T33" fmla="*/ 277 h 1174"/>
                  <a:gd name="T34" fmla="*/ 148 w 2636"/>
                  <a:gd name="T35" fmla="*/ 268 h 1174"/>
                  <a:gd name="T36" fmla="*/ 174 w 2636"/>
                  <a:gd name="T37" fmla="*/ 260 h 1174"/>
                  <a:gd name="T38" fmla="*/ 207 w 2636"/>
                  <a:gd name="T39" fmla="*/ 249 h 1174"/>
                  <a:gd name="T40" fmla="*/ 263 w 2636"/>
                  <a:gd name="T41" fmla="*/ 231 h 1174"/>
                  <a:gd name="T42" fmla="*/ 298 w 2636"/>
                  <a:gd name="T43" fmla="*/ 222 h 1174"/>
                  <a:gd name="T44" fmla="*/ 360 w 2636"/>
                  <a:gd name="T45" fmla="*/ 212 h 1174"/>
                  <a:gd name="T46" fmla="*/ 416 w 2636"/>
                  <a:gd name="T47" fmla="*/ 208 h 1174"/>
                  <a:gd name="T48" fmla="*/ 464 w 2636"/>
                  <a:gd name="T49" fmla="*/ 207 h 1174"/>
                  <a:gd name="T50" fmla="*/ 507 w 2636"/>
                  <a:gd name="T51" fmla="*/ 212 h 1174"/>
                  <a:gd name="T52" fmla="*/ 555 w 2636"/>
                  <a:gd name="T53" fmla="*/ 228 h 1174"/>
                  <a:gd name="T54" fmla="*/ 598 w 2636"/>
                  <a:gd name="T55" fmla="*/ 246 h 1174"/>
                  <a:gd name="T56" fmla="*/ 628 w 2636"/>
                  <a:gd name="T57" fmla="*/ 258 h 1174"/>
                  <a:gd name="T58" fmla="*/ 650 w 2636"/>
                  <a:gd name="T59" fmla="*/ 269 h 1174"/>
                  <a:gd name="T60" fmla="*/ 637 w 2636"/>
                  <a:gd name="T61" fmla="*/ 267 h 1174"/>
                  <a:gd name="T62" fmla="*/ 612 w 2636"/>
                  <a:gd name="T63" fmla="*/ 256 h 1174"/>
                  <a:gd name="T64" fmla="*/ 576 w 2636"/>
                  <a:gd name="T65" fmla="*/ 241 h 1174"/>
                  <a:gd name="T66" fmla="*/ 530 w 2636"/>
                  <a:gd name="T67" fmla="*/ 223 h 1174"/>
                  <a:gd name="T68" fmla="*/ 485 w 2636"/>
                  <a:gd name="T69" fmla="*/ 212 h 1174"/>
                  <a:gd name="T70" fmla="*/ 441 w 2636"/>
                  <a:gd name="T71" fmla="*/ 210 h 1174"/>
                  <a:gd name="T72" fmla="*/ 390 w 2636"/>
                  <a:gd name="T73" fmla="*/ 213 h 1174"/>
                  <a:gd name="T74" fmla="*/ 330 w 2636"/>
                  <a:gd name="T75" fmla="*/ 220 h 1174"/>
                  <a:gd name="T76" fmla="*/ 282 w 2636"/>
                  <a:gd name="T77" fmla="*/ 230 h 1174"/>
                  <a:gd name="T78" fmla="*/ 226 w 2636"/>
                  <a:gd name="T79" fmla="*/ 247 h 1174"/>
                  <a:gd name="T80" fmla="*/ 191 w 2636"/>
                  <a:gd name="T81" fmla="*/ 259 h 1174"/>
                  <a:gd name="T82" fmla="*/ 161 w 2636"/>
                  <a:gd name="T83" fmla="*/ 268 h 1174"/>
                  <a:gd name="T84" fmla="*/ 141 w 2636"/>
                  <a:gd name="T85" fmla="*/ 276 h 1174"/>
                  <a:gd name="T86" fmla="*/ 127 w 2636"/>
                  <a:gd name="T87" fmla="*/ 284 h 1174"/>
                  <a:gd name="T88" fmla="*/ 121 w 2636"/>
                  <a:gd name="T89" fmla="*/ 287 h 1174"/>
                  <a:gd name="T90" fmla="*/ 114 w 2636"/>
                  <a:gd name="T91" fmla="*/ 288 h 1174"/>
                  <a:gd name="T92" fmla="*/ 107 w 2636"/>
                  <a:gd name="T93" fmla="*/ 286 h 1174"/>
                  <a:gd name="T94" fmla="*/ 98 w 2636"/>
                  <a:gd name="T95" fmla="*/ 282 h 1174"/>
                  <a:gd name="T96" fmla="*/ 87 w 2636"/>
                  <a:gd name="T97" fmla="*/ 274 h 1174"/>
                  <a:gd name="T98" fmla="*/ 63 w 2636"/>
                  <a:gd name="T99" fmla="*/ 250 h 1174"/>
                  <a:gd name="T100" fmla="*/ 39 w 2636"/>
                  <a:gd name="T101" fmla="*/ 219 h 1174"/>
                  <a:gd name="T102" fmla="*/ 18 w 2636"/>
                  <a:gd name="T103" fmla="*/ 187 h 1174"/>
                  <a:gd name="T104" fmla="*/ 6 w 2636"/>
                  <a:gd name="T105" fmla="*/ 159 h 1174"/>
                  <a:gd name="T106" fmla="*/ 3 w 2636"/>
                  <a:gd name="T107" fmla="*/ 145 h 1174"/>
                  <a:gd name="T108" fmla="*/ 0 w 2636"/>
                  <a:gd name="T109" fmla="*/ 117 h 1174"/>
                  <a:gd name="T110" fmla="*/ 2 w 2636"/>
                  <a:gd name="T111" fmla="*/ 91 h 1174"/>
                  <a:gd name="T112" fmla="*/ 7 w 2636"/>
                  <a:gd name="T113" fmla="*/ 67 h 1174"/>
                  <a:gd name="T114" fmla="*/ 16 w 2636"/>
                  <a:gd name="T115" fmla="*/ 47 h 1174"/>
                  <a:gd name="T116" fmla="*/ 30 w 2636"/>
                  <a:gd name="T117" fmla="*/ 30 h 1174"/>
                  <a:gd name="T118" fmla="*/ 64 w 2636"/>
                  <a:gd name="T119" fmla="*/ 0 h 11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636"/>
                  <a:gd name="T181" fmla="*/ 0 h 1174"/>
                  <a:gd name="T182" fmla="*/ 2636 w 2636"/>
                  <a:gd name="T183" fmla="*/ 1174 h 11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636" h="1174">
                    <a:moveTo>
                      <a:pt x="270" y="13"/>
                    </a:moveTo>
                    <a:lnTo>
                      <a:pt x="197" y="71"/>
                    </a:lnTo>
                    <a:lnTo>
                      <a:pt x="132" y="132"/>
                    </a:lnTo>
                    <a:lnTo>
                      <a:pt x="133" y="131"/>
                    </a:lnTo>
                    <a:lnTo>
                      <a:pt x="78" y="201"/>
                    </a:lnTo>
                    <a:lnTo>
                      <a:pt x="79" y="200"/>
                    </a:lnTo>
                    <a:lnTo>
                      <a:pt x="42" y="280"/>
                    </a:lnTo>
                    <a:lnTo>
                      <a:pt x="42" y="278"/>
                    </a:lnTo>
                    <a:lnTo>
                      <a:pt x="22" y="372"/>
                    </a:lnTo>
                    <a:lnTo>
                      <a:pt x="22" y="371"/>
                    </a:lnTo>
                    <a:lnTo>
                      <a:pt x="16" y="478"/>
                    </a:lnTo>
                    <a:lnTo>
                      <a:pt x="16" y="477"/>
                    </a:lnTo>
                    <a:lnTo>
                      <a:pt x="27" y="589"/>
                    </a:lnTo>
                    <a:lnTo>
                      <a:pt x="27" y="588"/>
                    </a:lnTo>
                    <a:lnTo>
                      <a:pt x="41" y="644"/>
                    </a:lnTo>
                    <a:lnTo>
                      <a:pt x="61" y="698"/>
                    </a:lnTo>
                    <a:lnTo>
                      <a:pt x="89" y="755"/>
                    </a:lnTo>
                    <a:lnTo>
                      <a:pt x="126" y="817"/>
                    </a:lnTo>
                    <a:lnTo>
                      <a:pt x="170" y="882"/>
                    </a:lnTo>
                    <a:lnTo>
                      <a:pt x="219" y="947"/>
                    </a:lnTo>
                    <a:lnTo>
                      <a:pt x="269" y="1007"/>
                    </a:lnTo>
                    <a:lnTo>
                      <a:pt x="318" y="1061"/>
                    </a:lnTo>
                    <a:lnTo>
                      <a:pt x="365" y="1106"/>
                    </a:lnTo>
                    <a:lnTo>
                      <a:pt x="405" y="1136"/>
                    </a:lnTo>
                    <a:lnTo>
                      <a:pt x="404" y="1135"/>
                    </a:lnTo>
                    <a:lnTo>
                      <a:pt x="438" y="1152"/>
                    </a:lnTo>
                    <a:lnTo>
                      <a:pt x="436" y="1152"/>
                    </a:lnTo>
                    <a:lnTo>
                      <a:pt x="464" y="1158"/>
                    </a:lnTo>
                    <a:lnTo>
                      <a:pt x="462" y="1158"/>
                    </a:lnTo>
                    <a:lnTo>
                      <a:pt x="487" y="1155"/>
                    </a:lnTo>
                    <a:lnTo>
                      <a:pt x="484" y="1155"/>
                    </a:lnTo>
                    <a:lnTo>
                      <a:pt x="509" y="1145"/>
                    </a:lnTo>
                    <a:lnTo>
                      <a:pt x="508" y="1146"/>
                    </a:lnTo>
                    <a:lnTo>
                      <a:pt x="534" y="1131"/>
                    </a:lnTo>
                    <a:lnTo>
                      <a:pt x="564" y="1113"/>
                    </a:lnTo>
                    <a:lnTo>
                      <a:pt x="602" y="1094"/>
                    </a:lnTo>
                    <a:lnTo>
                      <a:pt x="648" y="1078"/>
                    </a:lnTo>
                    <a:lnTo>
                      <a:pt x="704" y="1061"/>
                    </a:lnTo>
                    <a:lnTo>
                      <a:pt x="768" y="1040"/>
                    </a:lnTo>
                    <a:lnTo>
                      <a:pt x="838" y="1016"/>
                    </a:lnTo>
                    <a:lnTo>
                      <a:pt x="913" y="991"/>
                    </a:lnTo>
                    <a:lnTo>
                      <a:pt x="1065" y="942"/>
                    </a:lnTo>
                    <a:lnTo>
                      <a:pt x="1138" y="921"/>
                    </a:lnTo>
                    <a:lnTo>
                      <a:pt x="1207" y="904"/>
                    </a:lnTo>
                    <a:lnTo>
                      <a:pt x="1335" y="880"/>
                    </a:lnTo>
                    <a:lnTo>
                      <a:pt x="1460" y="864"/>
                    </a:lnTo>
                    <a:lnTo>
                      <a:pt x="1579" y="852"/>
                    </a:lnTo>
                    <a:lnTo>
                      <a:pt x="1689" y="846"/>
                    </a:lnTo>
                    <a:lnTo>
                      <a:pt x="1789" y="842"/>
                    </a:lnTo>
                    <a:lnTo>
                      <a:pt x="1881" y="843"/>
                    </a:lnTo>
                    <a:lnTo>
                      <a:pt x="1967" y="850"/>
                    </a:lnTo>
                    <a:lnTo>
                      <a:pt x="2057" y="866"/>
                    </a:lnTo>
                    <a:lnTo>
                      <a:pt x="2153" y="892"/>
                    </a:lnTo>
                    <a:lnTo>
                      <a:pt x="2251" y="928"/>
                    </a:lnTo>
                    <a:lnTo>
                      <a:pt x="2344" y="967"/>
                    </a:lnTo>
                    <a:lnTo>
                      <a:pt x="2425" y="1001"/>
                    </a:lnTo>
                    <a:lnTo>
                      <a:pt x="2490" y="1028"/>
                    </a:lnTo>
                    <a:lnTo>
                      <a:pt x="2545" y="1052"/>
                    </a:lnTo>
                    <a:lnTo>
                      <a:pt x="2592" y="1075"/>
                    </a:lnTo>
                    <a:lnTo>
                      <a:pt x="2636" y="1097"/>
                    </a:lnTo>
                    <a:lnTo>
                      <a:pt x="2629" y="1112"/>
                    </a:lnTo>
                    <a:lnTo>
                      <a:pt x="2585" y="1090"/>
                    </a:lnTo>
                    <a:lnTo>
                      <a:pt x="2538" y="1067"/>
                    </a:lnTo>
                    <a:lnTo>
                      <a:pt x="2483" y="1043"/>
                    </a:lnTo>
                    <a:lnTo>
                      <a:pt x="2418" y="1016"/>
                    </a:lnTo>
                    <a:lnTo>
                      <a:pt x="2337" y="982"/>
                    </a:lnTo>
                    <a:lnTo>
                      <a:pt x="2246" y="943"/>
                    </a:lnTo>
                    <a:lnTo>
                      <a:pt x="2148" y="907"/>
                    </a:lnTo>
                    <a:lnTo>
                      <a:pt x="2054" y="881"/>
                    </a:lnTo>
                    <a:lnTo>
                      <a:pt x="1966" y="866"/>
                    </a:lnTo>
                    <a:lnTo>
                      <a:pt x="1880" y="859"/>
                    </a:lnTo>
                    <a:lnTo>
                      <a:pt x="1790" y="858"/>
                    </a:lnTo>
                    <a:lnTo>
                      <a:pt x="1690" y="862"/>
                    </a:lnTo>
                    <a:lnTo>
                      <a:pt x="1580" y="868"/>
                    </a:lnTo>
                    <a:lnTo>
                      <a:pt x="1462" y="879"/>
                    </a:lnTo>
                    <a:lnTo>
                      <a:pt x="1338" y="895"/>
                    </a:lnTo>
                    <a:lnTo>
                      <a:pt x="1210" y="919"/>
                    </a:lnTo>
                    <a:lnTo>
                      <a:pt x="1143" y="936"/>
                    </a:lnTo>
                    <a:lnTo>
                      <a:pt x="1070" y="957"/>
                    </a:lnTo>
                    <a:lnTo>
                      <a:pt x="918" y="1006"/>
                    </a:lnTo>
                    <a:lnTo>
                      <a:pt x="843" y="1031"/>
                    </a:lnTo>
                    <a:lnTo>
                      <a:pt x="773" y="1055"/>
                    </a:lnTo>
                    <a:lnTo>
                      <a:pt x="709" y="1076"/>
                    </a:lnTo>
                    <a:lnTo>
                      <a:pt x="653" y="1093"/>
                    </a:lnTo>
                    <a:lnTo>
                      <a:pt x="609" y="1109"/>
                    </a:lnTo>
                    <a:lnTo>
                      <a:pt x="573" y="1126"/>
                    </a:lnTo>
                    <a:lnTo>
                      <a:pt x="542" y="1144"/>
                    </a:lnTo>
                    <a:lnTo>
                      <a:pt x="516" y="1159"/>
                    </a:lnTo>
                    <a:cubicBezTo>
                      <a:pt x="516" y="1160"/>
                      <a:pt x="516" y="1160"/>
                      <a:pt x="515" y="1160"/>
                    </a:cubicBezTo>
                    <a:lnTo>
                      <a:pt x="490" y="1170"/>
                    </a:lnTo>
                    <a:cubicBezTo>
                      <a:pt x="490" y="1170"/>
                      <a:pt x="489" y="1170"/>
                      <a:pt x="488" y="1170"/>
                    </a:cubicBezTo>
                    <a:lnTo>
                      <a:pt x="463" y="1173"/>
                    </a:lnTo>
                    <a:cubicBezTo>
                      <a:pt x="463" y="1174"/>
                      <a:pt x="462" y="1173"/>
                      <a:pt x="461" y="1173"/>
                    </a:cubicBezTo>
                    <a:lnTo>
                      <a:pt x="433" y="1167"/>
                    </a:lnTo>
                    <a:cubicBezTo>
                      <a:pt x="432" y="1167"/>
                      <a:pt x="431" y="1167"/>
                      <a:pt x="431" y="1167"/>
                    </a:cubicBezTo>
                    <a:lnTo>
                      <a:pt x="397" y="1150"/>
                    </a:lnTo>
                    <a:cubicBezTo>
                      <a:pt x="396" y="1149"/>
                      <a:pt x="396" y="1149"/>
                      <a:pt x="396" y="1149"/>
                    </a:cubicBezTo>
                    <a:lnTo>
                      <a:pt x="354" y="1117"/>
                    </a:lnTo>
                    <a:lnTo>
                      <a:pt x="307" y="1072"/>
                    </a:lnTo>
                    <a:lnTo>
                      <a:pt x="256" y="1018"/>
                    </a:lnTo>
                    <a:lnTo>
                      <a:pt x="206" y="956"/>
                    </a:lnTo>
                    <a:lnTo>
                      <a:pt x="157" y="891"/>
                    </a:lnTo>
                    <a:lnTo>
                      <a:pt x="113" y="826"/>
                    </a:lnTo>
                    <a:lnTo>
                      <a:pt x="74" y="762"/>
                    </a:lnTo>
                    <a:lnTo>
                      <a:pt x="46" y="703"/>
                    </a:lnTo>
                    <a:lnTo>
                      <a:pt x="26" y="647"/>
                    </a:lnTo>
                    <a:lnTo>
                      <a:pt x="12" y="591"/>
                    </a:lnTo>
                    <a:cubicBezTo>
                      <a:pt x="12" y="591"/>
                      <a:pt x="12" y="591"/>
                      <a:pt x="11" y="590"/>
                    </a:cubicBezTo>
                    <a:lnTo>
                      <a:pt x="0" y="478"/>
                    </a:lnTo>
                    <a:cubicBezTo>
                      <a:pt x="0" y="478"/>
                      <a:pt x="0" y="477"/>
                      <a:pt x="0" y="477"/>
                    </a:cubicBezTo>
                    <a:lnTo>
                      <a:pt x="6" y="370"/>
                    </a:lnTo>
                    <a:cubicBezTo>
                      <a:pt x="6" y="370"/>
                      <a:pt x="7" y="369"/>
                      <a:pt x="7" y="369"/>
                    </a:cubicBezTo>
                    <a:lnTo>
                      <a:pt x="27" y="275"/>
                    </a:lnTo>
                    <a:cubicBezTo>
                      <a:pt x="27" y="274"/>
                      <a:pt x="27" y="274"/>
                      <a:pt x="27" y="273"/>
                    </a:cubicBezTo>
                    <a:lnTo>
                      <a:pt x="64" y="193"/>
                    </a:lnTo>
                    <a:cubicBezTo>
                      <a:pt x="64" y="193"/>
                      <a:pt x="65" y="192"/>
                      <a:pt x="65" y="192"/>
                    </a:cubicBezTo>
                    <a:lnTo>
                      <a:pt x="120" y="122"/>
                    </a:lnTo>
                    <a:cubicBezTo>
                      <a:pt x="120" y="121"/>
                      <a:pt x="121" y="121"/>
                      <a:pt x="121" y="121"/>
                    </a:cubicBezTo>
                    <a:lnTo>
                      <a:pt x="187" y="58"/>
                    </a:lnTo>
                    <a:lnTo>
                      <a:pt x="260" y="0"/>
                    </a:lnTo>
                    <a:lnTo>
                      <a:pt x="270" y="13"/>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596" name="Freeform 17"/>
              <p:cNvSpPr>
                <a:spLocks noEditPoints="1"/>
              </p:cNvSpPr>
              <p:nvPr/>
            </p:nvSpPr>
            <p:spPr bwMode="auto">
              <a:xfrm>
                <a:off x="3229" y="2181"/>
                <a:ext cx="926" cy="579"/>
              </a:xfrm>
              <a:custGeom>
                <a:avLst/>
                <a:gdLst>
                  <a:gd name="T0" fmla="*/ 447 w 3753"/>
                  <a:gd name="T1" fmla="*/ 81 h 2359"/>
                  <a:gd name="T2" fmla="*/ 500 w 3753"/>
                  <a:gd name="T3" fmla="*/ 296 h 2359"/>
                  <a:gd name="T4" fmla="*/ 567 w 3753"/>
                  <a:gd name="T5" fmla="*/ 359 h 2359"/>
                  <a:gd name="T6" fmla="*/ 752 w 3753"/>
                  <a:gd name="T7" fmla="*/ 296 h 2359"/>
                  <a:gd name="T8" fmla="*/ 897 w 3753"/>
                  <a:gd name="T9" fmla="*/ 304 h 2359"/>
                  <a:gd name="T10" fmla="*/ 853 w 3753"/>
                  <a:gd name="T11" fmla="*/ 326 h 2359"/>
                  <a:gd name="T12" fmla="*/ 649 w 3753"/>
                  <a:gd name="T13" fmla="*/ 351 h 2359"/>
                  <a:gd name="T14" fmla="*/ 697 w 3753"/>
                  <a:gd name="T15" fmla="*/ 332 h 2359"/>
                  <a:gd name="T16" fmla="*/ 894 w 3753"/>
                  <a:gd name="T17" fmla="*/ 340 h 2359"/>
                  <a:gd name="T18" fmla="*/ 899 w 3753"/>
                  <a:gd name="T19" fmla="*/ 363 h 2359"/>
                  <a:gd name="T20" fmla="*/ 664 w 3753"/>
                  <a:gd name="T21" fmla="*/ 389 h 2359"/>
                  <a:gd name="T22" fmla="*/ 690 w 3753"/>
                  <a:gd name="T23" fmla="*/ 380 h 2359"/>
                  <a:gd name="T24" fmla="*/ 884 w 3753"/>
                  <a:gd name="T25" fmla="*/ 363 h 2359"/>
                  <a:gd name="T26" fmla="*/ 914 w 3753"/>
                  <a:gd name="T27" fmla="*/ 415 h 2359"/>
                  <a:gd name="T28" fmla="*/ 779 w 3753"/>
                  <a:gd name="T29" fmla="*/ 421 h 2359"/>
                  <a:gd name="T30" fmla="*/ 658 w 3753"/>
                  <a:gd name="T31" fmla="*/ 448 h 2359"/>
                  <a:gd name="T32" fmla="*/ 834 w 3753"/>
                  <a:gd name="T33" fmla="*/ 433 h 2359"/>
                  <a:gd name="T34" fmla="*/ 916 w 3753"/>
                  <a:gd name="T35" fmla="*/ 457 h 2359"/>
                  <a:gd name="T36" fmla="*/ 895 w 3753"/>
                  <a:gd name="T37" fmla="*/ 505 h 2359"/>
                  <a:gd name="T38" fmla="*/ 716 w 3753"/>
                  <a:gd name="T39" fmla="*/ 504 h 2359"/>
                  <a:gd name="T40" fmla="*/ 672 w 3753"/>
                  <a:gd name="T41" fmla="*/ 513 h 2359"/>
                  <a:gd name="T42" fmla="*/ 887 w 3753"/>
                  <a:gd name="T43" fmla="*/ 514 h 2359"/>
                  <a:gd name="T44" fmla="*/ 919 w 3753"/>
                  <a:gd name="T45" fmla="*/ 539 h 2359"/>
                  <a:gd name="T46" fmla="*/ 911 w 3753"/>
                  <a:gd name="T47" fmla="*/ 574 h 2359"/>
                  <a:gd name="T48" fmla="*/ 684 w 3753"/>
                  <a:gd name="T49" fmla="*/ 549 h 2359"/>
                  <a:gd name="T50" fmla="*/ 431 w 3753"/>
                  <a:gd name="T51" fmla="*/ 415 h 2359"/>
                  <a:gd name="T52" fmla="*/ 64 w 3753"/>
                  <a:gd name="T53" fmla="*/ 308 h 2359"/>
                  <a:gd name="T54" fmla="*/ 7 w 3753"/>
                  <a:gd name="T55" fmla="*/ 275 h 2359"/>
                  <a:gd name="T56" fmla="*/ 167 w 3753"/>
                  <a:gd name="T57" fmla="*/ 217 h 2359"/>
                  <a:gd name="T58" fmla="*/ 372 w 3753"/>
                  <a:gd name="T59" fmla="*/ 40 h 2359"/>
                  <a:gd name="T60" fmla="*/ 506 w 3753"/>
                  <a:gd name="T61" fmla="*/ 0 h 2359"/>
                  <a:gd name="T62" fmla="*/ 389 w 3753"/>
                  <a:gd name="T63" fmla="*/ 34 h 2359"/>
                  <a:gd name="T64" fmla="*/ 203 w 3753"/>
                  <a:gd name="T65" fmla="*/ 179 h 2359"/>
                  <a:gd name="T66" fmla="*/ 27 w 3753"/>
                  <a:gd name="T67" fmla="*/ 276 h 2359"/>
                  <a:gd name="T68" fmla="*/ 35 w 3753"/>
                  <a:gd name="T69" fmla="*/ 290 h 2359"/>
                  <a:gd name="T70" fmla="*/ 387 w 3753"/>
                  <a:gd name="T71" fmla="*/ 395 h 2359"/>
                  <a:gd name="T72" fmla="*/ 647 w 3753"/>
                  <a:gd name="T73" fmla="*/ 526 h 2359"/>
                  <a:gd name="T74" fmla="*/ 904 w 3753"/>
                  <a:gd name="T75" fmla="*/ 572 h 2359"/>
                  <a:gd name="T76" fmla="*/ 913 w 3753"/>
                  <a:gd name="T77" fmla="*/ 542 h 2359"/>
                  <a:gd name="T78" fmla="*/ 905 w 3753"/>
                  <a:gd name="T79" fmla="*/ 520 h 2359"/>
                  <a:gd name="T80" fmla="*/ 679 w 3753"/>
                  <a:gd name="T81" fmla="*/ 518 h 2359"/>
                  <a:gd name="T82" fmla="*/ 690 w 3753"/>
                  <a:gd name="T83" fmla="*/ 501 h 2359"/>
                  <a:gd name="T84" fmla="*/ 871 w 3753"/>
                  <a:gd name="T85" fmla="*/ 502 h 2359"/>
                  <a:gd name="T86" fmla="*/ 912 w 3753"/>
                  <a:gd name="T87" fmla="*/ 465 h 2359"/>
                  <a:gd name="T88" fmla="*/ 876 w 3753"/>
                  <a:gd name="T89" fmla="*/ 434 h 2359"/>
                  <a:gd name="T90" fmla="*/ 659 w 3753"/>
                  <a:gd name="T91" fmla="*/ 453 h 2359"/>
                  <a:gd name="T92" fmla="*/ 737 w 3753"/>
                  <a:gd name="T93" fmla="*/ 425 h 2359"/>
                  <a:gd name="T94" fmla="*/ 908 w 3753"/>
                  <a:gd name="T95" fmla="*/ 417 h 2359"/>
                  <a:gd name="T96" fmla="*/ 886 w 3753"/>
                  <a:gd name="T97" fmla="*/ 368 h 2359"/>
                  <a:gd name="T98" fmla="*/ 730 w 3753"/>
                  <a:gd name="T99" fmla="*/ 376 h 2359"/>
                  <a:gd name="T100" fmla="*/ 648 w 3753"/>
                  <a:gd name="T101" fmla="*/ 394 h 2359"/>
                  <a:gd name="T102" fmla="*/ 880 w 3753"/>
                  <a:gd name="T103" fmla="*/ 360 h 2359"/>
                  <a:gd name="T104" fmla="*/ 907 w 3753"/>
                  <a:gd name="T105" fmla="*/ 347 h 2359"/>
                  <a:gd name="T106" fmla="*/ 706 w 3753"/>
                  <a:gd name="T107" fmla="*/ 333 h 2359"/>
                  <a:gd name="T108" fmla="*/ 640 w 3753"/>
                  <a:gd name="T109" fmla="*/ 354 h 2359"/>
                  <a:gd name="T110" fmla="*/ 796 w 3753"/>
                  <a:gd name="T111" fmla="*/ 319 h 2359"/>
                  <a:gd name="T112" fmla="*/ 893 w 3753"/>
                  <a:gd name="T113" fmla="*/ 309 h 2359"/>
                  <a:gd name="T114" fmla="*/ 832 w 3753"/>
                  <a:gd name="T115" fmla="*/ 301 h 2359"/>
                  <a:gd name="T116" fmla="*/ 581 w 3753"/>
                  <a:gd name="T117" fmla="*/ 353 h 2359"/>
                  <a:gd name="T118" fmla="*/ 528 w 3753"/>
                  <a:gd name="T119" fmla="*/ 335 h 2359"/>
                  <a:gd name="T120" fmla="*/ 433 w 3753"/>
                  <a:gd name="T121" fmla="*/ 116 h 2359"/>
                  <a:gd name="T122" fmla="*/ 510 w 3753"/>
                  <a:gd name="T123" fmla="*/ 6 h 235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53"/>
                  <a:gd name="T187" fmla="*/ 0 h 2359"/>
                  <a:gd name="T188" fmla="*/ 3753 w 3753"/>
                  <a:gd name="T189" fmla="*/ 2359 h 235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53" h="2359">
                    <a:moveTo>
                      <a:pt x="2072" y="6"/>
                    </a:moveTo>
                    <a:cubicBezTo>
                      <a:pt x="2075" y="6"/>
                      <a:pt x="2078" y="9"/>
                      <a:pt x="2078" y="12"/>
                    </a:cubicBezTo>
                    <a:lnTo>
                      <a:pt x="2080" y="23"/>
                    </a:lnTo>
                    <a:cubicBezTo>
                      <a:pt x="2081" y="25"/>
                      <a:pt x="2080" y="28"/>
                      <a:pt x="2079" y="29"/>
                    </a:cubicBezTo>
                    <a:lnTo>
                      <a:pt x="2066" y="46"/>
                    </a:lnTo>
                    <a:cubicBezTo>
                      <a:pt x="2066" y="47"/>
                      <a:pt x="2065" y="47"/>
                      <a:pt x="2065" y="47"/>
                    </a:cubicBezTo>
                    <a:lnTo>
                      <a:pt x="2041" y="69"/>
                    </a:lnTo>
                    <a:lnTo>
                      <a:pt x="2009" y="95"/>
                    </a:lnTo>
                    <a:lnTo>
                      <a:pt x="1939" y="153"/>
                    </a:lnTo>
                    <a:lnTo>
                      <a:pt x="1907" y="182"/>
                    </a:lnTo>
                    <a:lnTo>
                      <a:pt x="1884" y="211"/>
                    </a:lnTo>
                    <a:lnTo>
                      <a:pt x="1846" y="268"/>
                    </a:lnTo>
                    <a:lnTo>
                      <a:pt x="1812" y="329"/>
                    </a:lnTo>
                    <a:lnTo>
                      <a:pt x="1786" y="397"/>
                    </a:lnTo>
                    <a:lnTo>
                      <a:pt x="1786" y="396"/>
                    </a:lnTo>
                    <a:lnTo>
                      <a:pt x="1770" y="476"/>
                    </a:lnTo>
                    <a:lnTo>
                      <a:pt x="1761" y="569"/>
                    </a:lnTo>
                    <a:lnTo>
                      <a:pt x="1760" y="675"/>
                    </a:lnTo>
                    <a:lnTo>
                      <a:pt x="1773" y="785"/>
                    </a:lnTo>
                    <a:lnTo>
                      <a:pt x="1787" y="840"/>
                    </a:lnTo>
                    <a:lnTo>
                      <a:pt x="1808" y="895"/>
                    </a:lnTo>
                    <a:lnTo>
                      <a:pt x="1838" y="952"/>
                    </a:lnTo>
                    <a:lnTo>
                      <a:pt x="1877" y="1014"/>
                    </a:lnTo>
                    <a:lnTo>
                      <a:pt x="1924" y="1079"/>
                    </a:lnTo>
                    <a:lnTo>
                      <a:pt x="1974" y="1144"/>
                    </a:lnTo>
                    <a:lnTo>
                      <a:pt x="2025" y="1205"/>
                    </a:lnTo>
                    <a:lnTo>
                      <a:pt x="2074" y="1262"/>
                    </a:lnTo>
                    <a:lnTo>
                      <a:pt x="2118" y="1313"/>
                    </a:lnTo>
                    <a:lnTo>
                      <a:pt x="2153" y="1354"/>
                    </a:lnTo>
                    <a:lnTo>
                      <a:pt x="2180" y="1387"/>
                    </a:lnTo>
                    <a:lnTo>
                      <a:pt x="2201" y="1412"/>
                    </a:lnTo>
                    <a:lnTo>
                      <a:pt x="2232" y="1448"/>
                    </a:lnTo>
                    <a:lnTo>
                      <a:pt x="2230" y="1447"/>
                    </a:lnTo>
                    <a:lnTo>
                      <a:pt x="2255" y="1464"/>
                    </a:lnTo>
                    <a:lnTo>
                      <a:pt x="2251" y="1463"/>
                    </a:lnTo>
                    <a:lnTo>
                      <a:pt x="2282" y="1467"/>
                    </a:lnTo>
                    <a:lnTo>
                      <a:pt x="2280" y="1467"/>
                    </a:lnTo>
                    <a:lnTo>
                      <a:pt x="2298" y="1464"/>
                    </a:lnTo>
                    <a:lnTo>
                      <a:pt x="2296" y="1464"/>
                    </a:lnTo>
                    <a:lnTo>
                      <a:pt x="2312" y="1455"/>
                    </a:lnTo>
                    <a:lnTo>
                      <a:pt x="2310" y="1457"/>
                    </a:lnTo>
                    <a:lnTo>
                      <a:pt x="2343" y="1427"/>
                    </a:lnTo>
                    <a:lnTo>
                      <a:pt x="2386" y="1388"/>
                    </a:lnTo>
                    <a:cubicBezTo>
                      <a:pt x="2386" y="1388"/>
                      <a:pt x="2387" y="1388"/>
                      <a:pt x="2387" y="1388"/>
                    </a:cubicBezTo>
                    <a:lnTo>
                      <a:pt x="2415" y="1370"/>
                    </a:lnTo>
                    <a:lnTo>
                      <a:pt x="2451" y="1352"/>
                    </a:lnTo>
                    <a:lnTo>
                      <a:pt x="2539" y="1316"/>
                    </a:lnTo>
                    <a:lnTo>
                      <a:pt x="2647" y="1277"/>
                    </a:lnTo>
                    <a:lnTo>
                      <a:pt x="2767" y="1242"/>
                    </a:lnTo>
                    <a:lnTo>
                      <a:pt x="2896" y="1217"/>
                    </a:lnTo>
                    <a:lnTo>
                      <a:pt x="2967" y="1210"/>
                    </a:lnTo>
                    <a:lnTo>
                      <a:pt x="3046" y="1206"/>
                    </a:lnTo>
                    <a:lnTo>
                      <a:pt x="3215" y="1207"/>
                    </a:lnTo>
                    <a:lnTo>
                      <a:pt x="3297" y="1209"/>
                    </a:lnTo>
                    <a:lnTo>
                      <a:pt x="3374" y="1212"/>
                    </a:lnTo>
                    <a:lnTo>
                      <a:pt x="3440" y="1214"/>
                    </a:lnTo>
                    <a:lnTo>
                      <a:pt x="3494" y="1216"/>
                    </a:lnTo>
                    <a:lnTo>
                      <a:pt x="3535" y="1217"/>
                    </a:lnTo>
                    <a:lnTo>
                      <a:pt x="3566" y="1218"/>
                    </a:lnTo>
                    <a:lnTo>
                      <a:pt x="3589" y="1219"/>
                    </a:lnTo>
                    <a:lnTo>
                      <a:pt x="3606" y="1222"/>
                    </a:lnTo>
                    <a:cubicBezTo>
                      <a:pt x="3607" y="1222"/>
                      <a:pt x="3607" y="1222"/>
                      <a:pt x="3608" y="1222"/>
                    </a:cubicBezTo>
                    <a:lnTo>
                      <a:pt x="3625" y="1227"/>
                    </a:lnTo>
                    <a:cubicBezTo>
                      <a:pt x="3627" y="1227"/>
                      <a:pt x="3628" y="1229"/>
                      <a:pt x="3629" y="1231"/>
                    </a:cubicBezTo>
                    <a:lnTo>
                      <a:pt x="3634" y="1240"/>
                    </a:lnTo>
                    <a:cubicBezTo>
                      <a:pt x="3635" y="1241"/>
                      <a:pt x="3635" y="1242"/>
                      <a:pt x="3635" y="1243"/>
                    </a:cubicBezTo>
                    <a:lnTo>
                      <a:pt x="3635" y="1261"/>
                    </a:lnTo>
                    <a:cubicBezTo>
                      <a:pt x="3635" y="1263"/>
                      <a:pt x="3635" y="1264"/>
                      <a:pt x="3635" y="1265"/>
                    </a:cubicBezTo>
                    <a:lnTo>
                      <a:pt x="3624" y="1288"/>
                    </a:lnTo>
                    <a:cubicBezTo>
                      <a:pt x="3623" y="1289"/>
                      <a:pt x="3623" y="1290"/>
                      <a:pt x="3622" y="1291"/>
                    </a:cubicBezTo>
                    <a:lnTo>
                      <a:pt x="3608" y="1303"/>
                    </a:lnTo>
                    <a:cubicBezTo>
                      <a:pt x="3607" y="1303"/>
                      <a:pt x="3607" y="1303"/>
                      <a:pt x="3606" y="1304"/>
                    </a:cubicBezTo>
                    <a:lnTo>
                      <a:pt x="3585" y="1314"/>
                    </a:lnTo>
                    <a:cubicBezTo>
                      <a:pt x="3585" y="1314"/>
                      <a:pt x="3584" y="1314"/>
                      <a:pt x="3584" y="1314"/>
                    </a:cubicBezTo>
                    <a:lnTo>
                      <a:pt x="3554" y="1323"/>
                    </a:lnTo>
                    <a:cubicBezTo>
                      <a:pt x="3553" y="1323"/>
                      <a:pt x="3553" y="1323"/>
                      <a:pt x="3552" y="1323"/>
                    </a:cubicBezTo>
                    <a:lnTo>
                      <a:pt x="3513" y="1328"/>
                    </a:lnTo>
                    <a:lnTo>
                      <a:pt x="3459" y="1329"/>
                    </a:lnTo>
                    <a:lnTo>
                      <a:pt x="3390" y="1327"/>
                    </a:lnTo>
                    <a:lnTo>
                      <a:pt x="3311" y="1321"/>
                    </a:lnTo>
                    <a:lnTo>
                      <a:pt x="3226" y="1315"/>
                    </a:lnTo>
                    <a:lnTo>
                      <a:pt x="3139" y="1309"/>
                    </a:lnTo>
                    <a:lnTo>
                      <a:pt x="3056" y="1305"/>
                    </a:lnTo>
                    <a:lnTo>
                      <a:pt x="2980" y="1305"/>
                    </a:lnTo>
                    <a:lnTo>
                      <a:pt x="2917" y="1309"/>
                    </a:lnTo>
                    <a:lnTo>
                      <a:pt x="2863" y="1319"/>
                    </a:lnTo>
                    <a:lnTo>
                      <a:pt x="2812" y="1335"/>
                    </a:lnTo>
                    <a:lnTo>
                      <a:pt x="2721" y="1376"/>
                    </a:lnTo>
                    <a:lnTo>
                      <a:pt x="2685" y="1397"/>
                    </a:lnTo>
                    <a:lnTo>
                      <a:pt x="2653" y="1416"/>
                    </a:lnTo>
                    <a:lnTo>
                      <a:pt x="2629" y="1432"/>
                    </a:lnTo>
                    <a:lnTo>
                      <a:pt x="2613" y="1443"/>
                    </a:lnTo>
                    <a:lnTo>
                      <a:pt x="2606" y="1448"/>
                    </a:lnTo>
                    <a:lnTo>
                      <a:pt x="2606" y="1435"/>
                    </a:lnTo>
                    <a:lnTo>
                      <a:pt x="2609" y="1437"/>
                    </a:lnTo>
                    <a:lnTo>
                      <a:pt x="2604" y="1435"/>
                    </a:lnTo>
                    <a:lnTo>
                      <a:pt x="2615" y="1434"/>
                    </a:lnTo>
                    <a:lnTo>
                      <a:pt x="2631" y="1432"/>
                    </a:lnTo>
                    <a:lnTo>
                      <a:pt x="2675" y="1422"/>
                    </a:lnTo>
                    <a:lnTo>
                      <a:pt x="2721" y="1409"/>
                    </a:lnTo>
                    <a:lnTo>
                      <a:pt x="2720" y="1409"/>
                    </a:lnTo>
                    <a:lnTo>
                      <a:pt x="2759" y="1391"/>
                    </a:lnTo>
                    <a:lnTo>
                      <a:pt x="2799" y="1367"/>
                    </a:lnTo>
                    <a:lnTo>
                      <a:pt x="2826" y="1354"/>
                    </a:lnTo>
                    <a:lnTo>
                      <a:pt x="2859" y="1343"/>
                    </a:lnTo>
                    <a:cubicBezTo>
                      <a:pt x="2859" y="1343"/>
                      <a:pt x="2860" y="1343"/>
                      <a:pt x="2860" y="1343"/>
                    </a:cubicBezTo>
                    <a:lnTo>
                      <a:pt x="2901" y="1336"/>
                    </a:lnTo>
                    <a:lnTo>
                      <a:pt x="2954" y="1331"/>
                    </a:lnTo>
                    <a:lnTo>
                      <a:pt x="2986" y="1331"/>
                    </a:lnTo>
                    <a:lnTo>
                      <a:pt x="3025" y="1332"/>
                    </a:lnTo>
                    <a:lnTo>
                      <a:pt x="3113" y="1336"/>
                    </a:lnTo>
                    <a:lnTo>
                      <a:pt x="3213" y="1342"/>
                    </a:lnTo>
                    <a:lnTo>
                      <a:pt x="3318" y="1351"/>
                    </a:lnTo>
                    <a:lnTo>
                      <a:pt x="3421" y="1360"/>
                    </a:lnTo>
                    <a:lnTo>
                      <a:pt x="3515" y="1371"/>
                    </a:lnTo>
                    <a:lnTo>
                      <a:pt x="3593" y="1381"/>
                    </a:lnTo>
                    <a:lnTo>
                      <a:pt x="3625" y="1386"/>
                    </a:lnTo>
                    <a:lnTo>
                      <a:pt x="3649" y="1390"/>
                    </a:lnTo>
                    <a:lnTo>
                      <a:pt x="3683" y="1400"/>
                    </a:lnTo>
                    <a:cubicBezTo>
                      <a:pt x="3683" y="1400"/>
                      <a:pt x="3684" y="1400"/>
                      <a:pt x="3684" y="1400"/>
                    </a:cubicBezTo>
                    <a:lnTo>
                      <a:pt x="3704" y="1410"/>
                    </a:lnTo>
                    <a:cubicBezTo>
                      <a:pt x="3706" y="1411"/>
                      <a:pt x="3707" y="1412"/>
                      <a:pt x="3708" y="1414"/>
                    </a:cubicBezTo>
                    <a:lnTo>
                      <a:pt x="3714" y="1426"/>
                    </a:lnTo>
                    <a:cubicBezTo>
                      <a:pt x="3715" y="1428"/>
                      <a:pt x="3715" y="1430"/>
                      <a:pt x="3714" y="1432"/>
                    </a:cubicBezTo>
                    <a:lnTo>
                      <a:pt x="3710" y="1443"/>
                    </a:lnTo>
                    <a:cubicBezTo>
                      <a:pt x="3710" y="1445"/>
                      <a:pt x="3709" y="1446"/>
                      <a:pt x="3708" y="1447"/>
                    </a:cubicBezTo>
                    <a:lnTo>
                      <a:pt x="3695" y="1458"/>
                    </a:lnTo>
                    <a:cubicBezTo>
                      <a:pt x="3694" y="1458"/>
                      <a:pt x="3693" y="1458"/>
                      <a:pt x="3693" y="1459"/>
                    </a:cubicBezTo>
                    <a:lnTo>
                      <a:pt x="3671" y="1469"/>
                    </a:lnTo>
                    <a:lnTo>
                      <a:pt x="3643" y="1477"/>
                    </a:lnTo>
                    <a:lnTo>
                      <a:pt x="3610" y="1482"/>
                    </a:lnTo>
                    <a:lnTo>
                      <a:pt x="3568" y="1484"/>
                    </a:lnTo>
                    <a:lnTo>
                      <a:pt x="3512" y="1481"/>
                    </a:lnTo>
                    <a:lnTo>
                      <a:pt x="3448" y="1477"/>
                    </a:lnTo>
                    <a:lnTo>
                      <a:pt x="3378" y="1471"/>
                    </a:lnTo>
                    <a:lnTo>
                      <a:pt x="3234" y="1462"/>
                    </a:lnTo>
                    <a:lnTo>
                      <a:pt x="3167" y="1460"/>
                    </a:lnTo>
                    <a:lnTo>
                      <a:pt x="3109" y="1463"/>
                    </a:lnTo>
                    <a:lnTo>
                      <a:pt x="3003" y="1479"/>
                    </a:lnTo>
                    <a:lnTo>
                      <a:pt x="2904" y="1505"/>
                    </a:lnTo>
                    <a:lnTo>
                      <a:pt x="2817" y="1534"/>
                    </a:lnTo>
                    <a:lnTo>
                      <a:pt x="2746" y="1559"/>
                    </a:lnTo>
                    <a:lnTo>
                      <a:pt x="2692" y="1584"/>
                    </a:lnTo>
                    <a:lnTo>
                      <a:pt x="2651" y="1609"/>
                    </a:lnTo>
                    <a:lnTo>
                      <a:pt x="2637" y="1620"/>
                    </a:lnTo>
                    <a:lnTo>
                      <a:pt x="2629" y="1627"/>
                    </a:lnTo>
                    <a:lnTo>
                      <a:pt x="2631" y="1623"/>
                    </a:lnTo>
                    <a:lnTo>
                      <a:pt x="2630" y="1629"/>
                    </a:lnTo>
                    <a:lnTo>
                      <a:pt x="2624" y="1620"/>
                    </a:lnTo>
                    <a:lnTo>
                      <a:pt x="2629" y="1621"/>
                    </a:lnTo>
                    <a:lnTo>
                      <a:pt x="2625" y="1621"/>
                    </a:lnTo>
                    <a:lnTo>
                      <a:pt x="2638" y="1617"/>
                    </a:lnTo>
                    <a:lnTo>
                      <a:pt x="2657" y="1608"/>
                    </a:lnTo>
                    <a:lnTo>
                      <a:pt x="2683" y="1595"/>
                    </a:lnTo>
                    <a:lnTo>
                      <a:pt x="2714" y="1580"/>
                    </a:lnTo>
                    <a:lnTo>
                      <a:pt x="2795" y="1549"/>
                    </a:lnTo>
                    <a:lnTo>
                      <a:pt x="2896" y="1525"/>
                    </a:lnTo>
                    <a:lnTo>
                      <a:pt x="2958" y="1517"/>
                    </a:lnTo>
                    <a:lnTo>
                      <a:pt x="3034" y="1509"/>
                    </a:lnTo>
                    <a:lnTo>
                      <a:pt x="3117" y="1503"/>
                    </a:lnTo>
                    <a:lnTo>
                      <a:pt x="3204" y="1497"/>
                    </a:lnTo>
                    <a:lnTo>
                      <a:pt x="3290" y="1493"/>
                    </a:lnTo>
                    <a:lnTo>
                      <a:pt x="3370" y="1490"/>
                    </a:lnTo>
                    <a:lnTo>
                      <a:pt x="3439" y="1487"/>
                    </a:lnTo>
                    <a:lnTo>
                      <a:pt x="3493" y="1485"/>
                    </a:lnTo>
                    <a:lnTo>
                      <a:pt x="3531" y="1484"/>
                    </a:lnTo>
                    <a:lnTo>
                      <a:pt x="3556" y="1482"/>
                    </a:lnTo>
                    <a:lnTo>
                      <a:pt x="3573" y="1481"/>
                    </a:lnTo>
                    <a:lnTo>
                      <a:pt x="3583" y="1480"/>
                    </a:lnTo>
                    <a:cubicBezTo>
                      <a:pt x="3584" y="1480"/>
                      <a:pt x="3586" y="1481"/>
                      <a:pt x="3588" y="1482"/>
                    </a:cubicBezTo>
                    <a:lnTo>
                      <a:pt x="3598" y="1488"/>
                    </a:lnTo>
                    <a:cubicBezTo>
                      <a:pt x="3598" y="1488"/>
                      <a:pt x="3599" y="1489"/>
                      <a:pt x="3600" y="1490"/>
                    </a:cubicBezTo>
                    <a:lnTo>
                      <a:pt x="3606" y="1498"/>
                    </a:lnTo>
                    <a:lnTo>
                      <a:pt x="3615" y="1508"/>
                    </a:lnTo>
                    <a:lnTo>
                      <a:pt x="3629" y="1525"/>
                    </a:lnTo>
                    <a:lnTo>
                      <a:pt x="3648" y="1550"/>
                    </a:lnTo>
                    <a:lnTo>
                      <a:pt x="3685" y="1607"/>
                    </a:lnTo>
                    <a:cubicBezTo>
                      <a:pt x="3685" y="1607"/>
                      <a:pt x="3686" y="1608"/>
                      <a:pt x="3686" y="1608"/>
                    </a:cubicBezTo>
                    <a:lnTo>
                      <a:pt x="3699" y="1638"/>
                    </a:lnTo>
                    <a:lnTo>
                      <a:pt x="3707" y="1666"/>
                    </a:lnTo>
                    <a:cubicBezTo>
                      <a:pt x="3707" y="1667"/>
                      <a:pt x="3708" y="1668"/>
                      <a:pt x="3707" y="1669"/>
                    </a:cubicBezTo>
                    <a:lnTo>
                      <a:pt x="3706" y="1691"/>
                    </a:lnTo>
                    <a:cubicBezTo>
                      <a:pt x="3706" y="1693"/>
                      <a:pt x="3706" y="1694"/>
                      <a:pt x="3705" y="1696"/>
                    </a:cubicBezTo>
                    <a:lnTo>
                      <a:pt x="3692" y="1711"/>
                    </a:lnTo>
                    <a:cubicBezTo>
                      <a:pt x="3690" y="1712"/>
                      <a:pt x="3689" y="1713"/>
                      <a:pt x="3688" y="1713"/>
                    </a:cubicBezTo>
                    <a:lnTo>
                      <a:pt x="3663" y="1720"/>
                    </a:lnTo>
                    <a:cubicBezTo>
                      <a:pt x="3662" y="1720"/>
                      <a:pt x="3661" y="1720"/>
                      <a:pt x="3660" y="1720"/>
                    </a:cubicBezTo>
                    <a:lnTo>
                      <a:pt x="3626" y="1720"/>
                    </a:lnTo>
                    <a:lnTo>
                      <a:pt x="3583" y="1716"/>
                    </a:lnTo>
                    <a:lnTo>
                      <a:pt x="3533" y="1708"/>
                    </a:lnTo>
                    <a:lnTo>
                      <a:pt x="3420" y="1694"/>
                    </a:lnTo>
                    <a:lnTo>
                      <a:pt x="3361" y="1691"/>
                    </a:lnTo>
                    <a:lnTo>
                      <a:pt x="3301" y="1694"/>
                    </a:lnTo>
                    <a:lnTo>
                      <a:pt x="3234" y="1702"/>
                    </a:lnTo>
                    <a:lnTo>
                      <a:pt x="3157" y="1715"/>
                    </a:lnTo>
                    <a:lnTo>
                      <a:pt x="3074" y="1731"/>
                    </a:lnTo>
                    <a:lnTo>
                      <a:pt x="2988" y="1748"/>
                    </a:lnTo>
                    <a:lnTo>
                      <a:pt x="2906" y="1765"/>
                    </a:lnTo>
                    <a:lnTo>
                      <a:pt x="2832" y="1782"/>
                    </a:lnTo>
                    <a:lnTo>
                      <a:pt x="2770" y="1797"/>
                    </a:lnTo>
                    <a:lnTo>
                      <a:pt x="2726" y="1809"/>
                    </a:lnTo>
                    <a:lnTo>
                      <a:pt x="2696" y="1818"/>
                    </a:lnTo>
                    <a:lnTo>
                      <a:pt x="2678" y="1826"/>
                    </a:lnTo>
                    <a:lnTo>
                      <a:pt x="2680" y="1824"/>
                    </a:lnTo>
                    <a:lnTo>
                      <a:pt x="2671" y="1832"/>
                    </a:lnTo>
                    <a:lnTo>
                      <a:pt x="2673" y="1828"/>
                    </a:lnTo>
                    <a:lnTo>
                      <a:pt x="2672" y="1833"/>
                    </a:lnTo>
                    <a:lnTo>
                      <a:pt x="2668" y="1824"/>
                    </a:lnTo>
                    <a:lnTo>
                      <a:pt x="2677" y="1829"/>
                    </a:lnTo>
                    <a:lnTo>
                      <a:pt x="2674" y="1829"/>
                    </a:lnTo>
                    <a:lnTo>
                      <a:pt x="2690" y="1831"/>
                    </a:lnTo>
                    <a:lnTo>
                      <a:pt x="2713" y="1832"/>
                    </a:lnTo>
                    <a:lnTo>
                      <a:pt x="2743" y="1831"/>
                    </a:lnTo>
                    <a:lnTo>
                      <a:pt x="2785" y="1828"/>
                    </a:lnTo>
                    <a:lnTo>
                      <a:pt x="2840" y="1823"/>
                    </a:lnTo>
                    <a:lnTo>
                      <a:pt x="2905" y="1815"/>
                    </a:lnTo>
                    <a:lnTo>
                      <a:pt x="2977" y="1806"/>
                    </a:lnTo>
                    <a:lnTo>
                      <a:pt x="3127" y="1787"/>
                    </a:lnTo>
                    <a:lnTo>
                      <a:pt x="3199" y="1779"/>
                    </a:lnTo>
                    <a:lnTo>
                      <a:pt x="3262" y="1774"/>
                    </a:lnTo>
                    <a:lnTo>
                      <a:pt x="3380" y="1764"/>
                    </a:lnTo>
                    <a:lnTo>
                      <a:pt x="3495" y="1756"/>
                    </a:lnTo>
                    <a:lnTo>
                      <a:pt x="3548" y="1754"/>
                    </a:lnTo>
                    <a:lnTo>
                      <a:pt x="3596" y="1756"/>
                    </a:lnTo>
                    <a:lnTo>
                      <a:pt x="3637" y="1763"/>
                    </a:lnTo>
                    <a:cubicBezTo>
                      <a:pt x="3637" y="1763"/>
                      <a:pt x="3638" y="1763"/>
                      <a:pt x="3638" y="1763"/>
                    </a:cubicBezTo>
                    <a:lnTo>
                      <a:pt x="3669" y="1775"/>
                    </a:lnTo>
                    <a:cubicBezTo>
                      <a:pt x="3670" y="1775"/>
                      <a:pt x="3671" y="1776"/>
                      <a:pt x="3672" y="1777"/>
                    </a:cubicBezTo>
                    <a:lnTo>
                      <a:pt x="3693" y="1796"/>
                    </a:lnTo>
                    <a:cubicBezTo>
                      <a:pt x="3694" y="1796"/>
                      <a:pt x="3694" y="1797"/>
                      <a:pt x="3695" y="1798"/>
                    </a:cubicBezTo>
                    <a:lnTo>
                      <a:pt x="3707" y="1825"/>
                    </a:lnTo>
                    <a:cubicBezTo>
                      <a:pt x="3707" y="1826"/>
                      <a:pt x="3707" y="1827"/>
                      <a:pt x="3707" y="1827"/>
                    </a:cubicBezTo>
                    <a:lnTo>
                      <a:pt x="3712" y="1859"/>
                    </a:lnTo>
                    <a:cubicBezTo>
                      <a:pt x="3712" y="1860"/>
                      <a:pt x="3712" y="1860"/>
                      <a:pt x="3712" y="1860"/>
                    </a:cubicBezTo>
                    <a:lnTo>
                      <a:pt x="3712" y="1895"/>
                    </a:lnTo>
                    <a:cubicBezTo>
                      <a:pt x="3712" y="1896"/>
                      <a:pt x="3712" y="1896"/>
                      <a:pt x="3712" y="1897"/>
                    </a:cubicBezTo>
                    <a:lnTo>
                      <a:pt x="3702" y="1965"/>
                    </a:lnTo>
                    <a:lnTo>
                      <a:pt x="3697" y="1993"/>
                    </a:lnTo>
                    <a:lnTo>
                      <a:pt x="3693" y="2014"/>
                    </a:lnTo>
                    <a:lnTo>
                      <a:pt x="3693" y="2013"/>
                    </a:lnTo>
                    <a:lnTo>
                      <a:pt x="3692" y="2037"/>
                    </a:lnTo>
                    <a:lnTo>
                      <a:pt x="3691" y="2047"/>
                    </a:lnTo>
                    <a:cubicBezTo>
                      <a:pt x="3691" y="2051"/>
                      <a:pt x="3688" y="2054"/>
                      <a:pt x="3685" y="2054"/>
                    </a:cubicBezTo>
                    <a:lnTo>
                      <a:pt x="3680" y="2055"/>
                    </a:lnTo>
                    <a:lnTo>
                      <a:pt x="3669" y="2056"/>
                    </a:lnTo>
                    <a:lnTo>
                      <a:pt x="3652" y="2057"/>
                    </a:lnTo>
                    <a:lnTo>
                      <a:pt x="3628" y="2059"/>
                    </a:lnTo>
                    <a:lnTo>
                      <a:pt x="3589" y="2061"/>
                    </a:lnTo>
                    <a:lnTo>
                      <a:pt x="3532" y="2062"/>
                    </a:lnTo>
                    <a:lnTo>
                      <a:pt x="3465" y="2062"/>
                    </a:lnTo>
                    <a:lnTo>
                      <a:pt x="3396" y="2061"/>
                    </a:lnTo>
                    <a:lnTo>
                      <a:pt x="3331" y="2061"/>
                    </a:lnTo>
                    <a:lnTo>
                      <a:pt x="3275" y="2060"/>
                    </a:lnTo>
                    <a:lnTo>
                      <a:pt x="3237" y="2059"/>
                    </a:lnTo>
                    <a:lnTo>
                      <a:pt x="3227" y="2059"/>
                    </a:lnTo>
                    <a:lnTo>
                      <a:pt x="3223" y="2059"/>
                    </a:lnTo>
                    <a:lnTo>
                      <a:pt x="3165" y="2059"/>
                    </a:lnTo>
                    <a:lnTo>
                      <a:pt x="3100" y="2058"/>
                    </a:lnTo>
                    <a:lnTo>
                      <a:pt x="2965" y="2055"/>
                    </a:lnTo>
                    <a:lnTo>
                      <a:pt x="2901" y="2055"/>
                    </a:lnTo>
                    <a:lnTo>
                      <a:pt x="2843" y="2055"/>
                    </a:lnTo>
                    <a:lnTo>
                      <a:pt x="2797" y="2056"/>
                    </a:lnTo>
                    <a:lnTo>
                      <a:pt x="2763" y="2059"/>
                    </a:lnTo>
                    <a:lnTo>
                      <a:pt x="2739" y="2064"/>
                    </a:lnTo>
                    <a:lnTo>
                      <a:pt x="2720" y="2070"/>
                    </a:lnTo>
                    <a:lnTo>
                      <a:pt x="2722" y="2069"/>
                    </a:lnTo>
                    <a:lnTo>
                      <a:pt x="2708" y="2078"/>
                    </a:lnTo>
                    <a:lnTo>
                      <a:pt x="2710" y="2075"/>
                    </a:lnTo>
                    <a:lnTo>
                      <a:pt x="2705" y="2084"/>
                    </a:lnTo>
                    <a:lnTo>
                      <a:pt x="2705" y="2077"/>
                    </a:lnTo>
                    <a:lnTo>
                      <a:pt x="2710" y="2086"/>
                    </a:lnTo>
                    <a:lnTo>
                      <a:pt x="2707" y="2082"/>
                    </a:lnTo>
                    <a:lnTo>
                      <a:pt x="2725" y="2090"/>
                    </a:lnTo>
                    <a:lnTo>
                      <a:pt x="2723" y="2090"/>
                    </a:lnTo>
                    <a:lnTo>
                      <a:pt x="2754" y="2097"/>
                    </a:lnTo>
                    <a:lnTo>
                      <a:pt x="2801" y="2102"/>
                    </a:lnTo>
                    <a:lnTo>
                      <a:pt x="2834" y="2102"/>
                    </a:lnTo>
                    <a:lnTo>
                      <a:pt x="2875" y="2103"/>
                    </a:lnTo>
                    <a:lnTo>
                      <a:pt x="2923" y="2103"/>
                    </a:lnTo>
                    <a:lnTo>
                      <a:pt x="2978" y="2102"/>
                    </a:lnTo>
                    <a:lnTo>
                      <a:pt x="3101" y="2100"/>
                    </a:lnTo>
                    <a:lnTo>
                      <a:pt x="3233" y="2097"/>
                    </a:lnTo>
                    <a:lnTo>
                      <a:pt x="3365" y="2095"/>
                    </a:lnTo>
                    <a:lnTo>
                      <a:pt x="3488" y="2094"/>
                    </a:lnTo>
                    <a:lnTo>
                      <a:pt x="3543" y="2094"/>
                    </a:lnTo>
                    <a:lnTo>
                      <a:pt x="3593" y="2096"/>
                    </a:lnTo>
                    <a:lnTo>
                      <a:pt x="3634" y="2098"/>
                    </a:lnTo>
                    <a:lnTo>
                      <a:pt x="3667" y="2101"/>
                    </a:lnTo>
                    <a:lnTo>
                      <a:pt x="3693" y="2106"/>
                    </a:lnTo>
                    <a:lnTo>
                      <a:pt x="3713" y="2111"/>
                    </a:lnTo>
                    <a:cubicBezTo>
                      <a:pt x="3714" y="2111"/>
                      <a:pt x="3715" y="2111"/>
                      <a:pt x="3715" y="2111"/>
                    </a:cubicBezTo>
                    <a:lnTo>
                      <a:pt x="3739" y="2123"/>
                    </a:lnTo>
                    <a:cubicBezTo>
                      <a:pt x="3740" y="2124"/>
                      <a:pt x="3741" y="2125"/>
                      <a:pt x="3742" y="2126"/>
                    </a:cubicBezTo>
                    <a:lnTo>
                      <a:pt x="3751" y="2139"/>
                    </a:lnTo>
                    <a:cubicBezTo>
                      <a:pt x="3752" y="2141"/>
                      <a:pt x="3753" y="2143"/>
                      <a:pt x="3752" y="2145"/>
                    </a:cubicBezTo>
                    <a:lnTo>
                      <a:pt x="3749" y="2161"/>
                    </a:lnTo>
                    <a:cubicBezTo>
                      <a:pt x="3749" y="2162"/>
                      <a:pt x="3749" y="2163"/>
                      <a:pt x="3748" y="2163"/>
                    </a:cubicBezTo>
                    <a:lnTo>
                      <a:pt x="3739" y="2179"/>
                    </a:lnTo>
                    <a:lnTo>
                      <a:pt x="3726" y="2197"/>
                    </a:lnTo>
                    <a:lnTo>
                      <a:pt x="3716" y="2214"/>
                    </a:lnTo>
                    <a:lnTo>
                      <a:pt x="3717" y="2212"/>
                    </a:lnTo>
                    <a:lnTo>
                      <a:pt x="3712" y="2227"/>
                    </a:lnTo>
                    <a:lnTo>
                      <a:pt x="3712" y="2223"/>
                    </a:lnTo>
                    <a:lnTo>
                      <a:pt x="3718" y="2254"/>
                    </a:lnTo>
                    <a:lnTo>
                      <a:pt x="3724" y="2288"/>
                    </a:lnTo>
                    <a:cubicBezTo>
                      <a:pt x="3724" y="2289"/>
                      <a:pt x="3725" y="2290"/>
                      <a:pt x="3724" y="2291"/>
                    </a:cubicBezTo>
                    <a:lnTo>
                      <a:pt x="3722" y="2306"/>
                    </a:lnTo>
                    <a:cubicBezTo>
                      <a:pt x="3722" y="2306"/>
                      <a:pt x="3722" y="2307"/>
                      <a:pt x="3722" y="2308"/>
                    </a:cubicBezTo>
                    <a:lnTo>
                      <a:pt x="3715" y="2322"/>
                    </a:lnTo>
                    <a:cubicBezTo>
                      <a:pt x="3714" y="2323"/>
                      <a:pt x="3713" y="2324"/>
                      <a:pt x="3712" y="2325"/>
                    </a:cubicBezTo>
                    <a:lnTo>
                      <a:pt x="3696" y="2337"/>
                    </a:lnTo>
                    <a:cubicBezTo>
                      <a:pt x="3696" y="2337"/>
                      <a:pt x="3695" y="2338"/>
                      <a:pt x="3694" y="2338"/>
                    </a:cubicBezTo>
                    <a:lnTo>
                      <a:pt x="3669" y="2347"/>
                    </a:lnTo>
                    <a:cubicBezTo>
                      <a:pt x="3669" y="2347"/>
                      <a:pt x="3668" y="2347"/>
                      <a:pt x="3668" y="2347"/>
                    </a:cubicBezTo>
                    <a:lnTo>
                      <a:pt x="3630" y="2353"/>
                    </a:lnTo>
                    <a:lnTo>
                      <a:pt x="3578" y="2357"/>
                    </a:lnTo>
                    <a:lnTo>
                      <a:pt x="3520" y="2359"/>
                    </a:lnTo>
                    <a:lnTo>
                      <a:pt x="3454" y="2359"/>
                    </a:lnTo>
                    <a:lnTo>
                      <a:pt x="3321" y="2355"/>
                    </a:lnTo>
                    <a:lnTo>
                      <a:pt x="3259" y="2352"/>
                    </a:lnTo>
                    <a:lnTo>
                      <a:pt x="3204" y="2347"/>
                    </a:lnTo>
                    <a:lnTo>
                      <a:pt x="3108" y="2335"/>
                    </a:lnTo>
                    <a:lnTo>
                      <a:pt x="3022" y="2318"/>
                    </a:lnTo>
                    <a:lnTo>
                      <a:pt x="2856" y="2270"/>
                    </a:lnTo>
                    <a:lnTo>
                      <a:pt x="2773" y="2237"/>
                    </a:lnTo>
                    <a:lnTo>
                      <a:pt x="2694" y="2198"/>
                    </a:lnTo>
                    <a:lnTo>
                      <a:pt x="2614" y="2157"/>
                    </a:lnTo>
                    <a:lnTo>
                      <a:pt x="2528" y="2117"/>
                    </a:lnTo>
                    <a:lnTo>
                      <a:pt x="2439" y="2082"/>
                    </a:lnTo>
                    <a:lnTo>
                      <a:pt x="2347" y="2049"/>
                    </a:lnTo>
                    <a:lnTo>
                      <a:pt x="2249" y="2012"/>
                    </a:lnTo>
                    <a:lnTo>
                      <a:pt x="2143" y="1963"/>
                    </a:lnTo>
                    <a:cubicBezTo>
                      <a:pt x="2143" y="1963"/>
                      <a:pt x="2142" y="1962"/>
                      <a:pt x="2142" y="1962"/>
                    </a:cubicBezTo>
                    <a:lnTo>
                      <a:pt x="2040" y="1894"/>
                    </a:lnTo>
                    <a:lnTo>
                      <a:pt x="1937" y="1813"/>
                    </a:lnTo>
                    <a:lnTo>
                      <a:pt x="1881" y="1771"/>
                    </a:lnTo>
                    <a:lnTo>
                      <a:pt x="1818" y="1729"/>
                    </a:lnTo>
                    <a:lnTo>
                      <a:pt x="1747" y="1691"/>
                    </a:lnTo>
                    <a:lnTo>
                      <a:pt x="1663" y="1655"/>
                    </a:lnTo>
                    <a:lnTo>
                      <a:pt x="1564" y="1623"/>
                    </a:lnTo>
                    <a:lnTo>
                      <a:pt x="1449" y="1592"/>
                    </a:lnTo>
                    <a:lnTo>
                      <a:pt x="1324" y="1564"/>
                    </a:lnTo>
                    <a:lnTo>
                      <a:pt x="1192" y="1536"/>
                    </a:lnTo>
                    <a:lnTo>
                      <a:pt x="1059" y="1509"/>
                    </a:lnTo>
                    <a:lnTo>
                      <a:pt x="930" y="1482"/>
                    </a:lnTo>
                    <a:lnTo>
                      <a:pt x="810" y="1453"/>
                    </a:lnTo>
                    <a:lnTo>
                      <a:pt x="702" y="1424"/>
                    </a:lnTo>
                    <a:lnTo>
                      <a:pt x="511" y="1358"/>
                    </a:lnTo>
                    <a:lnTo>
                      <a:pt x="421" y="1323"/>
                    </a:lnTo>
                    <a:lnTo>
                      <a:pt x="337" y="1287"/>
                    </a:lnTo>
                    <a:lnTo>
                      <a:pt x="260" y="1254"/>
                    </a:lnTo>
                    <a:lnTo>
                      <a:pt x="192" y="1222"/>
                    </a:lnTo>
                    <a:lnTo>
                      <a:pt x="134" y="1196"/>
                    </a:lnTo>
                    <a:lnTo>
                      <a:pt x="86" y="1174"/>
                    </a:lnTo>
                    <a:lnTo>
                      <a:pt x="50" y="1159"/>
                    </a:lnTo>
                    <a:lnTo>
                      <a:pt x="27" y="1150"/>
                    </a:lnTo>
                    <a:lnTo>
                      <a:pt x="11" y="1144"/>
                    </a:lnTo>
                    <a:lnTo>
                      <a:pt x="6" y="1142"/>
                    </a:lnTo>
                    <a:cubicBezTo>
                      <a:pt x="3" y="1141"/>
                      <a:pt x="0" y="1138"/>
                      <a:pt x="0" y="1134"/>
                    </a:cubicBezTo>
                    <a:lnTo>
                      <a:pt x="0" y="1133"/>
                    </a:lnTo>
                    <a:cubicBezTo>
                      <a:pt x="0" y="1129"/>
                      <a:pt x="4" y="1125"/>
                      <a:pt x="8" y="1125"/>
                    </a:cubicBezTo>
                    <a:lnTo>
                      <a:pt x="13" y="1125"/>
                    </a:lnTo>
                    <a:lnTo>
                      <a:pt x="11" y="1126"/>
                    </a:lnTo>
                    <a:lnTo>
                      <a:pt x="29" y="1121"/>
                    </a:lnTo>
                    <a:lnTo>
                      <a:pt x="60" y="1114"/>
                    </a:lnTo>
                    <a:lnTo>
                      <a:pt x="109" y="1108"/>
                    </a:lnTo>
                    <a:lnTo>
                      <a:pt x="172" y="1099"/>
                    </a:lnTo>
                    <a:lnTo>
                      <a:pt x="242" y="1083"/>
                    </a:lnTo>
                    <a:lnTo>
                      <a:pt x="280" y="1072"/>
                    </a:lnTo>
                    <a:lnTo>
                      <a:pt x="324" y="1060"/>
                    </a:lnTo>
                    <a:lnTo>
                      <a:pt x="420" y="1032"/>
                    </a:lnTo>
                    <a:lnTo>
                      <a:pt x="518" y="996"/>
                    </a:lnTo>
                    <a:lnTo>
                      <a:pt x="517" y="996"/>
                    </a:lnTo>
                    <a:lnTo>
                      <a:pt x="605" y="948"/>
                    </a:lnTo>
                    <a:lnTo>
                      <a:pt x="603" y="949"/>
                    </a:lnTo>
                    <a:lnTo>
                      <a:pt x="641" y="918"/>
                    </a:lnTo>
                    <a:lnTo>
                      <a:pt x="678" y="883"/>
                    </a:lnTo>
                    <a:lnTo>
                      <a:pt x="744" y="802"/>
                    </a:lnTo>
                    <a:lnTo>
                      <a:pt x="808" y="719"/>
                    </a:lnTo>
                    <a:lnTo>
                      <a:pt x="871" y="642"/>
                    </a:lnTo>
                    <a:lnTo>
                      <a:pt x="933" y="580"/>
                    </a:lnTo>
                    <a:lnTo>
                      <a:pt x="990" y="524"/>
                    </a:lnTo>
                    <a:lnTo>
                      <a:pt x="1050" y="469"/>
                    </a:lnTo>
                    <a:lnTo>
                      <a:pt x="1122" y="411"/>
                    </a:lnTo>
                    <a:lnTo>
                      <a:pt x="1166" y="380"/>
                    </a:lnTo>
                    <a:lnTo>
                      <a:pt x="1214" y="346"/>
                    </a:lnTo>
                    <a:lnTo>
                      <a:pt x="1319" y="277"/>
                    </a:lnTo>
                    <a:lnTo>
                      <a:pt x="1422" y="213"/>
                    </a:lnTo>
                    <a:lnTo>
                      <a:pt x="1468" y="185"/>
                    </a:lnTo>
                    <a:lnTo>
                      <a:pt x="1508" y="161"/>
                    </a:lnTo>
                    <a:lnTo>
                      <a:pt x="1541" y="141"/>
                    </a:lnTo>
                    <a:lnTo>
                      <a:pt x="1568" y="125"/>
                    </a:lnTo>
                    <a:lnTo>
                      <a:pt x="1611" y="100"/>
                    </a:lnTo>
                    <a:lnTo>
                      <a:pt x="1652" y="80"/>
                    </a:lnTo>
                    <a:lnTo>
                      <a:pt x="1702" y="64"/>
                    </a:lnTo>
                    <a:lnTo>
                      <a:pt x="1739" y="54"/>
                    </a:lnTo>
                    <a:lnTo>
                      <a:pt x="1789" y="42"/>
                    </a:lnTo>
                    <a:lnTo>
                      <a:pt x="1845" y="29"/>
                    </a:lnTo>
                    <a:lnTo>
                      <a:pt x="1904" y="18"/>
                    </a:lnTo>
                    <a:lnTo>
                      <a:pt x="1961" y="8"/>
                    </a:lnTo>
                    <a:lnTo>
                      <a:pt x="2010" y="2"/>
                    </a:lnTo>
                    <a:lnTo>
                      <a:pt x="2049" y="0"/>
                    </a:lnTo>
                    <a:cubicBezTo>
                      <a:pt x="2050" y="0"/>
                      <a:pt x="2051" y="1"/>
                      <a:pt x="2051" y="1"/>
                    </a:cubicBezTo>
                    <a:lnTo>
                      <a:pt x="2072" y="6"/>
                    </a:lnTo>
                    <a:close/>
                    <a:moveTo>
                      <a:pt x="2048" y="16"/>
                    </a:moveTo>
                    <a:lnTo>
                      <a:pt x="2050" y="16"/>
                    </a:lnTo>
                    <a:lnTo>
                      <a:pt x="2012" y="17"/>
                    </a:lnTo>
                    <a:lnTo>
                      <a:pt x="1964" y="23"/>
                    </a:lnTo>
                    <a:lnTo>
                      <a:pt x="1907" y="33"/>
                    </a:lnTo>
                    <a:lnTo>
                      <a:pt x="1848" y="44"/>
                    </a:lnTo>
                    <a:lnTo>
                      <a:pt x="1792" y="57"/>
                    </a:lnTo>
                    <a:lnTo>
                      <a:pt x="1744" y="69"/>
                    </a:lnTo>
                    <a:lnTo>
                      <a:pt x="1707" y="79"/>
                    </a:lnTo>
                    <a:lnTo>
                      <a:pt x="1659" y="95"/>
                    </a:lnTo>
                    <a:lnTo>
                      <a:pt x="1619" y="113"/>
                    </a:lnTo>
                    <a:lnTo>
                      <a:pt x="1577" y="138"/>
                    </a:lnTo>
                    <a:lnTo>
                      <a:pt x="1550" y="154"/>
                    </a:lnTo>
                    <a:lnTo>
                      <a:pt x="1517" y="174"/>
                    </a:lnTo>
                    <a:lnTo>
                      <a:pt x="1477" y="198"/>
                    </a:lnTo>
                    <a:lnTo>
                      <a:pt x="1431" y="226"/>
                    </a:lnTo>
                    <a:lnTo>
                      <a:pt x="1328" y="290"/>
                    </a:lnTo>
                    <a:lnTo>
                      <a:pt x="1223" y="359"/>
                    </a:lnTo>
                    <a:lnTo>
                      <a:pt x="1175" y="393"/>
                    </a:lnTo>
                    <a:lnTo>
                      <a:pt x="1132" y="424"/>
                    </a:lnTo>
                    <a:lnTo>
                      <a:pt x="1061" y="480"/>
                    </a:lnTo>
                    <a:lnTo>
                      <a:pt x="1001" y="535"/>
                    </a:lnTo>
                    <a:lnTo>
                      <a:pt x="944" y="591"/>
                    </a:lnTo>
                    <a:lnTo>
                      <a:pt x="884" y="653"/>
                    </a:lnTo>
                    <a:lnTo>
                      <a:pt x="821" y="728"/>
                    </a:lnTo>
                    <a:lnTo>
                      <a:pt x="757" y="813"/>
                    </a:lnTo>
                    <a:lnTo>
                      <a:pt x="689" y="894"/>
                    </a:lnTo>
                    <a:lnTo>
                      <a:pt x="652" y="931"/>
                    </a:lnTo>
                    <a:lnTo>
                      <a:pt x="614" y="962"/>
                    </a:lnTo>
                    <a:cubicBezTo>
                      <a:pt x="613" y="962"/>
                      <a:pt x="613" y="962"/>
                      <a:pt x="612" y="962"/>
                    </a:cubicBezTo>
                    <a:lnTo>
                      <a:pt x="524" y="1010"/>
                    </a:lnTo>
                    <a:cubicBezTo>
                      <a:pt x="524" y="1011"/>
                      <a:pt x="524" y="1011"/>
                      <a:pt x="523" y="1011"/>
                    </a:cubicBezTo>
                    <a:lnTo>
                      <a:pt x="425" y="1047"/>
                    </a:lnTo>
                    <a:lnTo>
                      <a:pt x="329" y="1075"/>
                    </a:lnTo>
                    <a:lnTo>
                      <a:pt x="285" y="1087"/>
                    </a:lnTo>
                    <a:lnTo>
                      <a:pt x="245" y="1098"/>
                    </a:lnTo>
                    <a:lnTo>
                      <a:pt x="175" y="1114"/>
                    </a:lnTo>
                    <a:lnTo>
                      <a:pt x="111" y="1123"/>
                    </a:lnTo>
                    <a:lnTo>
                      <a:pt x="63" y="1129"/>
                    </a:lnTo>
                    <a:lnTo>
                      <a:pt x="34" y="1136"/>
                    </a:lnTo>
                    <a:lnTo>
                      <a:pt x="16" y="1141"/>
                    </a:lnTo>
                    <a:cubicBezTo>
                      <a:pt x="15" y="1141"/>
                      <a:pt x="14" y="1141"/>
                      <a:pt x="13" y="1141"/>
                    </a:cubicBezTo>
                    <a:lnTo>
                      <a:pt x="8" y="1141"/>
                    </a:lnTo>
                    <a:lnTo>
                      <a:pt x="16" y="1133"/>
                    </a:lnTo>
                    <a:lnTo>
                      <a:pt x="16" y="1134"/>
                    </a:lnTo>
                    <a:lnTo>
                      <a:pt x="11" y="1127"/>
                    </a:lnTo>
                    <a:lnTo>
                      <a:pt x="17" y="1129"/>
                    </a:lnTo>
                    <a:lnTo>
                      <a:pt x="32" y="1135"/>
                    </a:lnTo>
                    <a:lnTo>
                      <a:pt x="57" y="1144"/>
                    </a:lnTo>
                    <a:lnTo>
                      <a:pt x="93" y="1159"/>
                    </a:lnTo>
                    <a:lnTo>
                      <a:pt x="141" y="1181"/>
                    </a:lnTo>
                    <a:lnTo>
                      <a:pt x="199" y="1207"/>
                    </a:lnTo>
                    <a:lnTo>
                      <a:pt x="267" y="1239"/>
                    </a:lnTo>
                    <a:lnTo>
                      <a:pt x="344" y="1272"/>
                    </a:lnTo>
                    <a:lnTo>
                      <a:pt x="426" y="1308"/>
                    </a:lnTo>
                    <a:lnTo>
                      <a:pt x="516" y="1343"/>
                    </a:lnTo>
                    <a:lnTo>
                      <a:pt x="707" y="1409"/>
                    </a:lnTo>
                    <a:lnTo>
                      <a:pt x="813" y="1438"/>
                    </a:lnTo>
                    <a:lnTo>
                      <a:pt x="933" y="1467"/>
                    </a:lnTo>
                    <a:lnTo>
                      <a:pt x="1062" y="1494"/>
                    </a:lnTo>
                    <a:lnTo>
                      <a:pt x="1195" y="1521"/>
                    </a:lnTo>
                    <a:lnTo>
                      <a:pt x="1327" y="1549"/>
                    </a:lnTo>
                    <a:lnTo>
                      <a:pt x="1454" y="1577"/>
                    </a:lnTo>
                    <a:lnTo>
                      <a:pt x="1569" y="1608"/>
                    </a:lnTo>
                    <a:lnTo>
                      <a:pt x="1670" y="1640"/>
                    </a:lnTo>
                    <a:lnTo>
                      <a:pt x="1754" y="1676"/>
                    </a:lnTo>
                    <a:lnTo>
                      <a:pt x="1827" y="1716"/>
                    </a:lnTo>
                    <a:lnTo>
                      <a:pt x="1890" y="1758"/>
                    </a:lnTo>
                    <a:lnTo>
                      <a:pt x="1947" y="1800"/>
                    </a:lnTo>
                    <a:lnTo>
                      <a:pt x="2049" y="1881"/>
                    </a:lnTo>
                    <a:lnTo>
                      <a:pt x="2151" y="1949"/>
                    </a:lnTo>
                    <a:lnTo>
                      <a:pt x="2150" y="1948"/>
                    </a:lnTo>
                    <a:lnTo>
                      <a:pt x="2254" y="1997"/>
                    </a:lnTo>
                    <a:lnTo>
                      <a:pt x="2352" y="2034"/>
                    </a:lnTo>
                    <a:lnTo>
                      <a:pt x="2444" y="2067"/>
                    </a:lnTo>
                    <a:lnTo>
                      <a:pt x="2535" y="2102"/>
                    </a:lnTo>
                    <a:lnTo>
                      <a:pt x="2621" y="2142"/>
                    </a:lnTo>
                    <a:lnTo>
                      <a:pt x="2701" y="2183"/>
                    </a:lnTo>
                    <a:lnTo>
                      <a:pt x="2779" y="2222"/>
                    </a:lnTo>
                    <a:lnTo>
                      <a:pt x="2861" y="2255"/>
                    </a:lnTo>
                    <a:lnTo>
                      <a:pt x="3025" y="2303"/>
                    </a:lnTo>
                    <a:lnTo>
                      <a:pt x="3110" y="2320"/>
                    </a:lnTo>
                    <a:lnTo>
                      <a:pt x="3205" y="2331"/>
                    </a:lnTo>
                    <a:lnTo>
                      <a:pt x="3260" y="2336"/>
                    </a:lnTo>
                    <a:lnTo>
                      <a:pt x="3322" y="2339"/>
                    </a:lnTo>
                    <a:lnTo>
                      <a:pt x="3454" y="2343"/>
                    </a:lnTo>
                    <a:lnTo>
                      <a:pt x="3519" y="2343"/>
                    </a:lnTo>
                    <a:lnTo>
                      <a:pt x="3577" y="2341"/>
                    </a:lnTo>
                    <a:lnTo>
                      <a:pt x="3627" y="2338"/>
                    </a:lnTo>
                    <a:lnTo>
                      <a:pt x="3665" y="2332"/>
                    </a:lnTo>
                    <a:lnTo>
                      <a:pt x="3664" y="2332"/>
                    </a:lnTo>
                    <a:lnTo>
                      <a:pt x="3689" y="2323"/>
                    </a:lnTo>
                    <a:lnTo>
                      <a:pt x="3687" y="2324"/>
                    </a:lnTo>
                    <a:lnTo>
                      <a:pt x="3703" y="2312"/>
                    </a:lnTo>
                    <a:lnTo>
                      <a:pt x="3700" y="2315"/>
                    </a:lnTo>
                    <a:lnTo>
                      <a:pt x="3707" y="2301"/>
                    </a:lnTo>
                    <a:lnTo>
                      <a:pt x="3707" y="2303"/>
                    </a:lnTo>
                    <a:lnTo>
                      <a:pt x="3709" y="2288"/>
                    </a:lnTo>
                    <a:lnTo>
                      <a:pt x="3709" y="2291"/>
                    </a:lnTo>
                    <a:lnTo>
                      <a:pt x="3703" y="2257"/>
                    </a:lnTo>
                    <a:lnTo>
                      <a:pt x="3697" y="2226"/>
                    </a:lnTo>
                    <a:cubicBezTo>
                      <a:pt x="3696" y="2225"/>
                      <a:pt x="3696" y="2223"/>
                      <a:pt x="3697" y="2222"/>
                    </a:cubicBezTo>
                    <a:lnTo>
                      <a:pt x="3702" y="2207"/>
                    </a:lnTo>
                    <a:cubicBezTo>
                      <a:pt x="3702" y="2206"/>
                      <a:pt x="3702" y="2206"/>
                      <a:pt x="3703" y="2205"/>
                    </a:cubicBezTo>
                    <a:lnTo>
                      <a:pt x="3713" y="2188"/>
                    </a:lnTo>
                    <a:lnTo>
                      <a:pt x="3725" y="2172"/>
                    </a:lnTo>
                    <a:lnTo>
                      <a:pt x="3734" y="2156"/>
                    </a:lnTo>
                    <a:lnTo>
                      <a:pt x="3734" y="2158"/>
                    </a:lnTo>
                    <a:lnTo>
                      <a:pt x="3737" y="2142"/>
                    </a:lnTo>
                    <a:lnTo>
                      <a:pt x="3738" y="2148"/>
                    </a:lnTo>
                    <a:lnTo>
                      <a:pt x="3729" y="2135"/>
                    </a:lnTo>
                    <a:lnTo>
                      <a:pt x="3732" y="2138"/>
                    </a:lnTo>
                    <a:lnTo>
                      <a:pt x="3708" y="2126"/>
                    </a:lnTo>
                    <a:lnTo>
                      <a:pt x="3710" y="2126"/>
                    </a:lnTo>
                    <a:lnTo>
                      <a:pt x="3690" y="2121"/>
                    </a:lnTo>
                    <a:lnTo>
                      <a:pt x="3666" y="2117"/>
                    </a:lnTo>
                    <a:lnTo>
                      <a:pt x="3633" y="2114"/>
                    </a:lnTo>
                    <a:lnTo>
                      <a:pt x="3592" y="2112"/>
                    </a:lnTo>
                    <a:lnTo>
                      <a:pt x="3543" y="2110"/>
                    </a:lnTo>
                    <a:lnTo>
                      <a:pt x="3489" y="2110"/>
                    </a:lnTo>
                    <a:lnTo>
                      <a:pt x="3366" y="2111"/>
                    </a:lnTo>
                    <a:lnTo>
                      <a:pt x="3234" y="2113"/>
                    </a:lnTo>
                    <a:lnTo>
                      <a:pt x="3102" y="2116"/>
                    </a:lnTo>
                    <a:lnTo>
                      <a:pt x="2979" y="2118"/>
                    </a:lnTo>
                    <a:lnTo>
                      <a:pt x="2923" y="2119"/>
                    </a:lnTo>
                    <a:lnTo>
                      <a:pt x="2874" y="2119"/>
                    </a:lnTo>
                    <a:lnTo>
                      <a:pt x="2833" y="2118"/>
                    </a:lnTo>
                    <a:lnTo>
                      <a:pt x="2800" y="2117"/>
                    </a:lnTo>
                    <a:lnTo>
                      <a:pt x="2751" y="2112"/>
                    </a:lnTo>
                    <a:lnTo>
                      <a:pt x="2720" y="2105"/>
                    </a:lnTo>
                    <a:cubicBezTo>
                      <a:pt x="2719" y="2105"/>
                      <a:pt x="2719" y="2105"/>
                      <a:pt x="2718" y="2105"/>
                    </a:cubicBezTo>
                    <a:lnTo>
                      <a:pt x="2700" y="2097"/>
                    </a:lnTo>
                    <a:cubicBezTo>
                      <a:pt x="2699" y="2096"/>
                      <a:pt x="2697" y="2095"/>
                      <a:pt x="2696" y="2093"/>
                    </a:cubicBezTo>
                    <a:lnTo>
                      <a:pt x="2691" y="2084"/>
                    </a:lnTo>
                    <a:cubicBezTo>
                      <a:pt x="2690" y="2082"/>
                      <a:pt x="2690" y="2079"/>
                      <a:pt x="2691" y="2077"/>
                    </a:cubicBezTo>
                    <a:lnTo>
                      <a:pt x="2696" y="2068"/>
                    </a:lnTo>
                    <a:cubicBezTo>
                      <a:pt x="2697" y="2066"/>
                      <a:pt x="2698" y="2065"/>
                      <a:pt x="2699" y="2065"/>
                    </a:cubicBezTo>
                    <a:lnTo>
                      <a:pt x="2713" y="2056"/>
                    </a:lnTo>
                    <a:cubicBezTo>
                      <a:pt x="2714" y="2055"/>
                      <a:pt x="2714" y="2055"/>
                      <a:pt x="2715" y="2055"/>
                    </a:cubicBezTo>
                    <a:lnTo>
                      <a:pt x="2736" y="2049"/>
                    </a:lnTo>
                    <a:lnTo>
                      <a:pt x="2762" y="2043"/>
                    </a:lnTo>
                    <a:lnTo>
                      <a:pt x="2796" y="2040"/>
                    </a:lnTo>
                    <a:lnTo>
                      <a:pt x="2843" y="2039"/>
                    </a:lnTo>
                    <a:lnTo>
                      <a:pt x="2901" y="2039"/>
                    </a:lnTo>
                    <a:lnTo>
                      <a:pt x="2966" y="2039"/>
                    </a:lnTo>
                    <a:lnTo>
                      <a:pt x="3101" y="2042"/>
                    </a:lnTo>
                    <a:lnTo>
                      <a:pt x="3165" y="2043"/>
                    </a:lnTo>
                    <a:lnTo>
                      <a:pt x="3223" y="2043"/>
                    </a:lnTo>
                    <a:lnTo>
                      <a:pt x="3227" y="2043"/>
                    </a:lnTo>
                    <a:lnTo>
                      <a:pt x="3238" y="2043"/>
                    </a:lnTo>
                    <a:lnTo>
                      <a:pt x="3276" y="2044"/>
                    </a:lnTo>
                    <a:lnTo>
                      <a:pt x="3331" y="2045"/>
                    </a:lnTo>
                    <a:lnTo>
                      <a:pt x="3397" y="2045"/>
                    </a:lnTo>
                    <a:lnTo>
                      <a:pt x="3465" y="2046"/>
                    </a:lnTo>
                    <a:lnTo>
                      <a:pt x="3531" y="2046"/>
                    </a:lnTo>
                    <a:lnTo>
                      <a:pt x="3588" y="2045"/>
                    </a:lnTo>
                    <a:lnTo>
                      <a:pt x="3627" y="2043"/>
                    </a:lnTo>
                    <a:lnTo>
                      <a:pt x="3651" y="2041"/>
                    </a:lnTo>
                    <a:lnTo>
                      <a:pt x="3668" y="2040"/>
                    </a:lnTo>
                    <a:lnTo>
                      <a:pt x="3677" y="2040"/>
                    </a:lnTo>
                    <a:lnTo>
                      <a:pt x="3682" y="2039"/>
                    </a:lnTo>
                    <a:lnTo>
                      <a:pt x="3675" y="2046"/>
                    </a:lnTo>
                    <a:lnTo>
                      <a:pt x="3676" y="2036"/>
                    </a:lnTo>
                    <a:lnTo>
                      <a:pt x="3677" y="2012"/>
                    </a:lnTo>
                    <a:cubicBezTo>
                      <a:pt x="3677" y="2012"/>
                      <a:pt x="3678" y="2011"/>
                      <a:pt x="3678" y="2011"/>
                    </a:cubicBezTo>
                    <a:lnTo>
                      <a:pt x="3682" y="1990"/>
                    </a:lnTo>
                    <a:lnTo>
                      <a:pt x="3687" y="1962"/>
                    </a:lnTo>
                    <a:lnTo>
                      <a:pt x="3697" y="1894"/>
                    </a:lnTo>
                    <a:lnTo>
                      <a:pt x="3696" y="1895"/>
                    </a:lnTo>
                    <a:lnTo>
                      <a:pt x="3696" y="1860"/>
                    </a:lnTo>
                    <a:lnTo>
                      <a:pt x="3697" y="1862"/>
                    </a:lnTo>
                    <a:lnTo>
                      <a:pt x="3692" y="1830"/>
                    </a:lnTo>
                    <a:lnTo>
                      <a:pt x="3692" y="1832"/>
                    </a:lnTo>
                    <a:lnTo>
                      <a:pt x="3680" y="1805"/>
                    </a:lnTo>
                    <a:lnTo>
                      <a:pt x="3682" y="1807"/>
                    </a:lnTo>
                    <a:lnTo>
                      <a:pt x="3661" y="1788"/>
                    </a:lnTo>
                    <a:lnTo>
                      <a:pt x="3664" y="1790"/>
                    </a:lnTo>
                    <a:lnTo>
                      <a:pt x="3633" y="1778"/>
                    </a:lnTo>
                    <a:lnTo>
                      <a:pt x="3634" y="1778"/>
                    </a:lnTo>
                    <a:lnTo>
                      <a:pt x="3595" y="1772"/>
                    </a:lnTo>
                    <a:lnTo>
                      <a:pt x="3549" y="1770"/>
                    </a:lnTo>
                    <a:lnTo>
                      <a:pt x="3496" y="1772"/>
                    </a:lnTo>
                    <a:lnTo>
                      <a:pt x="3381" y="1780"/>
                    </a:lnTo>
                    <a:lnTo>
                      <a:pt x="3263" y="1790"/>
                    </a:lnTo>
                    <a:lnTo>
                      <a:pt x="3200" y="1795"/>
                    </a:lnTo>
                    <a:lnTo>
                      <a:pt x="3129" y="1802"/>
                    </a:lnTo>
                    <a:lnTo>
                      <a:pt x="2979" y="1821"/>
                    </a:lnTo>
                    <a:lnTo>
                      <a:pt x="2907" y="1830"/>
                    </a:lnTo>
                    <a:lnTo>
                      <a:pt x="2841" y="1838"/>
                    </a:lnTo>
                    <a:lnTo>
                      <a:pt x="2786" y="1844"/>
                    </a:lnTo>
                    <a:lnTo>
                      <a:pt x="2744" y="1847"/>
                    </a:lnTo>
                    <a:lnTo>
                      <a:pt x="2712" y="1848"/>
                    </a:lnTo>
                    <a:lnTo>
                      <a:pt x="2688" y="1846"/>
                    </a:lnTo>
                    <a:lnTo>
                      <a:pt x="2672" y="1844"/>
                    </a:lnTo>
                    <a:cubicBezTo>
                      <a:pt x="2671" y="1844"/>
                      <a:pt x="2670" y="1844"/>
                      <a:pt x="2670" y="1843"/>
                    </a:cubicBezTo>
                    <a:lnTo>
                      <a:pt x="2661" y="1838"/>
                    </a:lnTo>
                    <a:cubicBezTo>
                      <a:pt x="2658" y="1837"/>
                      <a:pt x="2656" y="1833"/>
                      <a:pt x="2657" y="1830"/>
                    </a:cubicBezTo>
                    <a:lnTo>
                      <a:pt x="2658" y="1825"/>
                    </a:lnTo>
                    <a:cubicBezTo>
                      <a:pt x="2658" y="1823"/>
                      <a:pt x="2659" y="1822"/>
                      <a:pt x="2660" y="1820"/>
                    </a:cubicBezTo>
                    <a:lnTo>
                      <a:pt x="2669" y="1812"/>
                    </a:lnTo>
                    <a:cubicBezTo>
                      <a:pt x="2670" y="1812"/>
                      <a:pt x="2671" y="1811"/>
                      <a:pt x="2671" y="1811"/>
                    </a:cubicBezTo>
                    <a:lnTo>
                      <a:pt x="2691" y="1803"/>
                    </a:lnTo>
                    <a:lnTo>
                      <a:pt x="2721" y="1794"/>
                    </a:lnTo>
                    <a:lnTo>
                      <a:pt x="2767" y="1782"/>
                    </a:lnTo>
                    <a:lnTo>
                      <a:pt x="2829" y="1767"/>
                    </a:lnTo>
                    <a:lnTo>
                      <a:pt x="2903" y="1750"/>
                    </a:lnTo>
                    <a:lnTo>
                      <a:pt x="2985" y="1733"/>
                    </a:lnTo>
                    <a:lnTo>
                      <a:pt x="3071" y="1716"/>
                    </a:lnTo>
                    <a:lnTo>
                      <a:pt x="3154" y="1700"/>
                    </a:lnTo>
                    <a:lnTo>
                      <a:pt x="3233" y="1687"/>
                    </a:lnTo>
                    <a:lnTo>
                      <a:pt x="3300" y="1678"/>
                    </a:lnTo>
                    <a:lnTo>
                      <a:pt x="3362" y="1675"/>
                    </a:lnTo>
                    <a:lnTo>
                      <a:pt x="3422" y="1679"/>
                    </a:lnTo>
                    <a:lnTo>
                      <a:pt x="3536" y="1693"/>
                    </a:lnTo>
                    <a:lnTo>
                      <a:pt x="3584" y="1700"/>
                    </a:lnTo>
                    <a:lnTo>
                      <a:pt x="3626" y="1704"/>
                    </a:lnTo>
                    <a:lnTo>
                      <a:pt x="3660" y="1704"/>
                    </a:lnTo>
                    <a:lnTo>
                      <a:pt x="3658" y="1705"/>
                    </a:lnTo>
                    <a:lnTo>
                      <a:pt x="3683" y="1698"/>
                    </a:lnTo>
                    <a:lnTo>
                      <a:pt x="3679" y="1700"/>
                    </a:lnTo>
                    <a:lnTo>
                      <a:pt x="3692" y="1685"/>
                    </a:lnTo>
                    <a:lnTo>
                      <a:pt x="3690" y="1690"/>
                    </a:lnTo>
                    <a:lnTo>
                      <a:pt x="3691" y="1668"/>
                    </a:lnTo>
                    <a:lnTo>
                      <a:pt x="3692" y="1671"/>
                    </a:lnTo>
                    <a:lnTo>
                      <a:pt x="3684" y="1645"/>
                    </a:lnTo>
                    <a:lnTo>
                      <a:pt x="3671" y="1615"/>
                    </a:lnTo>
                    <a:lnTo>
                      <a:pt x="3672" y="1616"/>
                    </a:lnTo>
                    <a:lnTo>
                      <a:pt x="3635" y="1559"/>
                    </a:lnTo>
                    <a:lnTo>
                      <a:pt x="3617" y="1536"/>
                    </a:lnTo>
                    <a:lnTo>
                      <a:pt x="3602" y="1519"/>
                    </a:lnTo>
                    <a:lnTo>
                      <a:pt x="3593" y="1507"/>
                    </a:lnTo>
                    <a:lnTo>
                      <a:pt x="3587" y="1499"/>
                    </a:lnTo>
                    <a:lnTo>
                      <a:pt x="3589" y="1501"/>
                    </a:lnTo>
                    <a:lnTo>
                      <a:pt x="3579" y="1495"/>
                    </a:lnTo>
                    <a:lnTo>
                      <a:pt x="3584" y="1496"/>
                    </a:lnTo>
                    <a:lnTo>
                      <a:pt x="3574" y="1497"/>
                    </a:lnTo>
                    <a:lnTo>
                      <a:pt x="3557" y="1498"/>
                    </a:lnTo>
                    <a:lnTo>
                      <a:pt x="3532" y="1500"/>
                    </a:lnTo>
                    <a:lnTo>
                      <a:pt x="3494" y="1501"/>
                    </a:lnTo>
                    <a:lnTo>
                      <a:pt x="3440" y="1503"/>
                    </a:lnTo>
                    <a:lnTo>
                      <a:pt x="3371" y="1506"/>
                    </a:lnTo>
                    <a:lnTo>
                      <a:pt x="3291" y="1509"/>
                    </a:lnTo>
                    <a:lnTo>
                      <a:pt x="3205" y="1513"/>
                    </a:lnTo>
                    <a:lnTo>
                      <a:pt x="3118" y="1519"/>
                    </a:lnTo>
                    <a:lnTo>
                      <a:pt x="3035" y="1525"/>
                    </a:lnTo>
                    <a:lnTo>
                      <a:pt x="2960" y="1532"/>
                    </a:lnTo>
                    <a:lnTo>
                      <a:pt x="2899" y="1540"/>
                    </a:lnTo>
                    <a:lnTo>
                      <a:pt x="2800" y="1564"/>
                    </a:lnTo>
                    <a:lnTo>
                      <a:pt x="2721" y="1595"/>
                    </a:lnTo>
                    <a:lnTo>
                      <a:pt x="2690" y="1610"/>
                    </a:lnTo>
                    <a:lnTo>
                      <a:pt x="2664" y="1623"/>
                    </a:lnTo>
                    <a:lnTo>
                      <a:pt x="2643" y="1632"/>
                    </a:lnTo>
                    <a:lnTo>
                      <a:pt x="2630" y="1636"/>
                    </a:lnTo>
                    <a:cubicBezTo>
                      <a:pt x="2629" y="1637"/>
                      <a:pt x="2627" y="1637"/>
                      <a:pt x="2626" y="1636"/>
                    </a:cubicBezTo>
                    <a:lnTo>
                      <a:pt x="2621" y="1635"/>
                    </a:lnTo>
                    <a:cubicBezTo>
                      <a:pt x="2617" y="1634"/>
                      <a:pt x="2614" y="1630"/>
                      <a:pt x="2615" y="1626"/>
                    </a:cubicBezTo>
                    <a:lnTo>
                      <a:pt x="2616" y="1620"/>
                    </a:lnTo>
                    <a:cubicBezTo>
                      <a:pt x="2616" y="1618"/>
                      <a:pt x="2617" y="1617"/>
                      <a:pt x="2618" y="1615"/>
                    </a:cubicBezTo>
                    <a:lnTo>
                      <a:pt x="2628" y="1607"/>
                    </a:lnTo>
                    <a:lnTo>
                      <a:pt x="2642" y="1596"/>
                    </a:lnTo>
                    <a:lnTo>
                      <a:pt x="2685" y="1569"/>
                    </a:lnTo>
                    <a:lnTo>
                      <a:pt x="2741" y="1544"/>
                    </a:lnTo>
                    <a:lnTo>
                      <a:pt x="2812" y="1519"/>
                    </a:lnTo>
                    <a:lnTo>
                      <a:pt x="2900" y="1490"/>
                    </a:lnTo>
                    <a:lnTo>
                      <a:pt x="3000" y="1464"/>
                    </a:lnTo>
                    <a:lnTo>
                      <a:pt x="3108" y="1447"/>
                    </a:lnTo>
                    <a:lnTo>
                      <a:pt x="3168" y="1444"/>
                    </a:lnTo>
                    <a:lnTo>
                      <a:pt x="3235" y="1446"/>
                    </a:lnTo>
                    <a:lnTo>
                      <a:pt x="3379" y="1455"/>
                    </a:lnTo>
                    <a:lnTo>
                      <a:pt x="3449" y="1461"/>
                    </a:lnTo>
                    <a:lnTo>
                      <a:pt x="3513" y="1465"/>
                    </a:lnTo>
                    <a:lnTo>
                      <a:pt x="3567" y="1468"/>
                    </a:lnTo>
                    <a:lnTo>
                      <a:pt x="3607" y="1467"/>
                    </a:lnTo>
                    <a:lnTo>
                      <a:pt x="3638" y="1462"/>
                    </a:lnTo>
                    <a:lnTo>
                      <a:pt x="3664" y="1454"/>
                    </a:lnTo>
                    <a:lnTo>
                      <a:pt x="3686" y="1444"/>
                    </a:lnTo>
                    <a:lnTo>
                      <a:pt x="3684" y="1445"/>
                    </a:lnTo>
                    <a:lnTo>
                      <a:pt x="3697" y="1434"/>
                    </a:lnTo>
                    <a:lnTo>
                      <a:pt x="3695" y="1438"/>
                    </a:lnTo>
                    <a:lnTo>
                      <a:pt x="3699" y="1427"/>
                    </a:lnTo>
                    <a:lnTo>
                      <a:pt x="3699" y="1433"/>
                    </a:lnTo>
                    <a:lnTo>
                      <a:pt x="3693" y="1421"/>
                    </a:lnTo>
                    <a:lnTo>
                      <a:pt x="3697" y="1425"/>
                    </a:lnTo>
                    <a:lnTo>
                      <a:pt x="3677" y="1415"/>
                    </a:lnTo>
                    <a:lnTo>
                      <a:pt x="3678" y="1415"/>
                    </a:lnTo>
                    <a:lnTo>
                      <a:pt x="3646" y="1405"/>
                    </a:lnTo>
                    <a:lnTo>
                      <a:pt x="3622" y="1401"/>
                    </a:lnTo>
                    <a:lnTo>
                      <a:pt x="3591" y="1396"/>
                    </a:lnTo>
                    <a:lnTo>
                      <a:pt x="3514" y="1386"/>
                    </a:lnTo>
                    <a:lnTo>
                      <a:pt x="3420" y="1376"/>
                    </a:lnTo>
                    <a:lnTo>
                      <a:pt x="3317" y="1367"/>
                    </a:lnTo>
                    <a:lnTo>
                      <a:pt x="3212" y="1358"/>
                    </a:lnTo>
                    <a:lnTo>
                      <a:pt x="3112" y="1352"/>
                    </a:lnTo>
                    <a:lnTo>
                      <a:pt x="3024" y="1348"/>
                    </a:lnTo>
                    <a:lnTo>
                      <a:pt x="2986" y="1347"/>
                    </a:lnTo>
                    <a:lnTo>
                      <a:pt x="2955" y="1347"/>
                    </a:lnTo>
                    <a:lnTo>
                      <a:pt x="2904" y="1351"/>
                    </a:lnTo>
                    <a:lnTo>
                      <a:pt x="2863" y="1358"/>
                    </a:lnTo>
                    <a:lnTo>
                      <a:pt x="2864" y="1358"/>
                    </a:lnTo>
                    <a:lnTo>
                      <a:pt x="2833" y="1369"/>
                    </a:lnTo>
                    <a:lnTo>
                      <a:pt x="2808" y="1380"/>
                    </a:lnTo>
                    <a:lnTo>
                      <a:pt x="2766" y="1406"/>
                    </a:lnTo>
                    <a:lnTo>
                      <a:pt x="2727" y="1424"/>
                    </a:lnTo>
                    <a:cubicBezTo>
                      <a:pt x="2726" y="1424"/>
                      <a:pt x="2726" y="1424"/>
                      <a:pt x="2726" y="1424"/>
                    </a:cubicBezTo>
                    <a:lnTo>
                      <a:pt x="2678" y="1437"/>
                    </a:lnTo>
                    <a:lnTo>
                      <a:pt x="2634" y="1447"/>
                    </a:lnTo>
                    <a:lnTo>
                      <a:pt x="2616" y="1450"/>
                    </a:lnTo>
                    <a:lnTo>
                      <a:pt x="2605" y="1451"/>
                    </a:lnTo>
                    <a:cubicBezTo>
                      <a:pt x="2603" y="1452"/>
                      <a:pt x="2602" y="1451"/>
                      <a:pt x="2600" y="1450"/>
                    </a:cubicBezTo>
                    <a:lnTo>
                      <a:pt x="2597" y="1448"/>
                    </a:lnTo>
                    <a:cubicBezTo>
                      <a:pt x="2595" y="1447"/>
                      <a:pt x="2593" y="1444"/>
                      <a:pt x="2593" y="1442"/>
                    </a:cubicBezTo>
                    <a:cubicBezTo>
                      <a:pt x="2593" y="1439"/>
                      <a:pt x="2595" y="1436"/>
                      <a:pt x="2597" y="1435"/>
                    </a:cubicBezTo>
                    <a:lnTo>
                      <a:pt x="2604" y="1430"/>
                    </a:lnTo>
                    <a:lnTo>
                      <a:pt x="2620" y="1419"/>
                    </a:lnTo>
                    <a:lnTo>
                      <a:pt x="2644" y="1403"/>
                    </a:lnTo>
                    <a:lnTo>
                      <a:pt x="2676" y="1384"/>
                    </a:lnTo>
                    <a:lnTo>
                      <a:pt x="2714" y="1361"/>
                    </a:lnTo>
                    <a:lnTo>
                      <a:pt x="2807" y="1320"/>
                    </a:lnTo>
                    <a:lnTo>
                      <a:pt x="2860" y="1304"/>
                    </a:lnTo>
                    <a:lnTo>
                      <a:pt x="2916" y="1293"/>
                    </a:lnTo>
                    <a:lnTo>
                      <a:pt x="2980" y="1289"/>
                    </a:lnTo>
                    <a:lnTo>
                      <a:pt x="3057" y="1289"/>
                    </a:lnTo>
                    <a:lnTo>
                      <a:pt x="3140" y="1293"/>
                    </a:lnTo>
                    <a:lnTo>
                      <a:pt x="3227" y="1299"/>
                    </a:lnTo>
                    <a:lnTo>
                      <a:pt x="3312" y="1305"/>
                    </a:lnTo>
                    <a:lnTo>
                      <a:pt x="3391" y="1311"/>
                    </a:lnTo>
                    <a:lnTo>
                      <a:pt x="3458" y="1313"/>
                    </a:lnTo>
                    <a:lnTo>
                      <a:pt x="3511" y="1313"/>
                    </a:lnTo>
                    <a:lnTo>
                      <a:pt x="3550" y="1308"/>
                    </a:lnTo>
                    <a:lnTo>
                      <a:pt x="3549" y="1308"/>
                    </a:lnTo>
                    <a:lnTo>
                      <a:pt x="3579" y="1299"/>
                    </a:lnTo>
                    <a:lnTo>
                      <a:pt x="3578" y="1299"/>
                    </a:lnTo>
                    <a:lnTo>
                      <a:pt x="3599" y="1289"/>
                    </a:lnTo>
                    <a:lnTo>
                      <a:pt x="3597" y="1290"/>
                    </a:lnTo>
                    <a:lnTo>
                      <a:pt x="3611" y="1278"/>
                    </a:lnTo>
                    <a:lnTo>
                      <a:pt x="3609" y="1281"/>
                    </a:lnTo>
                    <a:lnTo>
                      <a:pt x="3620" y="1258"/>
                    </a:lnTo>
                    <a:lnTo>
                      <a:pt x="3619" y="1261"/>
                    </a:lnTo>
                    <a:lnTo>
                      <a:pt x="3619" y="1243"/>
                    </a:lnTo>
                    <a:lnTo>
                      <a:pt x="3620" y="1247"/>
                    </a:lnTo>
                    <a:lnTo>
                      <a:pt x="3615" y="1238"/>
                    </a:lnTo>
                    <a:lnTo>
                      <a:pt x="3620" y="1242"/>
                    </a:lnTo>
                    <a:lnTo>
                      <a:pt x="3603" y="1237"/>
                    </a:lnTo>
                    <a:lnTo>
                      <a:pt x="3605" y="1237"/>
                    </a:lnTo>
                    <a:lnTo>
                      <a:pt x="3588" y="1235"/>
                    </a:lnTo>
                    <a:lnTo>
                      <a:pt x="3565" y="1234"/>
                    </a:lnTo>
                    <a:lnTo>
                      <a:pt x="3534" y="1233"/>
                    </a:lnTo>
                    <a:lnTo>
                      <a:pt x="3493" y="1232"/>
                    </a:lnTo>
                    <a:lnTo>
                      <a:pt x="3439" y="1230"/>
                    </a:lnTo>
                    <a:lnTo>
                      <a:pt x="3373" y="1228"/>
                    </a:lnTo>
                    <a:lnTo>
                      <a:pt x="3296" y="1225"/>
                    </a:lnTo>
                    <a:lnTo>
                      <a:pt x="3214" y="1223"/>
                    </a:lnTo>
                    <a:lnTo>
                      <a:pt x="3047" y="1222"/>
                    </a:lnTo>
                    <a:lnTo>
                      <a:pt x="2968" y="1226"/>
                    </a:lnTo>
                    <a:lnTo>
                      <a:pt x="2899" y="1232"/>
                    </a:lnTo>
                    <a:lnTo>
                      <a:pt x="2772" y="1257"/>
                    </a:lnTo>
                    <a:lnTo>
                      <a:pt x="2652" y="1292"/>
                    </a:lnTo>
                    <a:lnTo>
                      <a:pt x="2545" y="1331"/>
                    </a:lnTo>
                    <a:lnTo>
                      <a:pt x="2458" y="1367"/>
                    </a:lnTo>
                    <a:lnTo>
                      <a:pt x="2424" y="1383"/>
                    </a:lnTo>
                    <a:lnTo>
                      <a:pt x="2396" y="1401"/>
                    </a:lnTo>
                    <a:lnTo>
                      <a:pt x="2397" y="1400"/>
                    </a:lnTo>
                    <a:lnTo>
                      <a:pt x="2354" y="1438"/>
                    </a:lnTo>
                    <a:lnTo>
                      <a:pt x="2321" y="1468"/>
                    </a:lnTo>
                    <a:cubicBezTo>
                      <a:pt x="2320" y="1469"/>
                      <a:pt x="2320" y="1469"/>
                      <a:pt x="2319" y="1469"/>
                    </a:cubicBezTo>
                    <a:lnTo>
                      <a:pt x="2303" y="1478"/>
                    </a:lnTo>
                    <a:cubicBezTo>
                      <a:pt x="2303" y="1479"/>
                      <a:pt x="2302" y="1479"/>
                      <a:pt x="2301" y="1479"/>
                    </a:cubicBezTo>
                    <a:lnTo>
                      <a:pt x="2283" y="1482"/>
                    </a:lnTo>
                    <a:cubicBezTo>
                      <a:pt x="2282" y="1482"/>
                      <a:pt x="2281" y="1483"/>
                      <a:pt x="2280" y="1482"/>
                    </a:cubicBezTo>
                    <a:lnTo>
                      <a:pt x="2249" y="1478"/>
                    </a:lnTo>
                    <a:cubicBezTo>
                      <a:pt x="2248" y="1478"/>
                      <a:pt x="2247" y="1478"/>
                      <a:pt x="2246" y="1477"/>
                    </a:cubicBezTo>
                    <a:lnTo>
                      <a:pt x="2221" y="1460"/>
                    </a:lnTo>
                    <a:cubicBezTo>
                      <a:pt x="2220" y="1460"/>
                      <a:pt x="2220" y="1459"/>
                      <a:pt x="2219" y="1459"/>
                    </a:cubicBezTo>
                    <a:lnTo>
                      <a:pt x="2188" y="1423"/>
                    </a:lnTo>
                    <a:lnTo>
                      <a:pt x="2167" y="1398"/>
                    </a:lnTo>
                    <a:lnTo>
                      <a:pt x="2140" y="1365"/>
                    </a:lnTo>
                    <a:lnTo>
                      <a:pt x="2105" y="1324"/>
                    </a:lnTo>
                    <a:lnTo>
                      <a:pt x="2061" y="1273"/>
                    </a:lnTo>
                    <a:lnTo>
                      <a:pt x="2012" y="1216"/>
                    </a:lnTo>
                    <a:lnTo>
                      <a:pt x="1961" y="1153"/>
                    </a:lnTo>
                    <a:lnTo>
                      <a:pt x="1911" y="1088"/>
                    </a:lnTo>
                    <a:lnTo>
                      <a:pt x="1864" y="1023"/>
                    </a:lnTo>
                    <a:lnTo>
                      <a:pt x="1823" y="959"/>
                    </a:lnTo>
                    <a:lnTo>
                      <a:pt x="1793" y="900"/>
                    </a:lnTo>
                    <a:lnTo>
                      <a:pt x="1772" y="843"/>
                    </a:lnTo>
                    <a:lnTo>
                      <a:pt x="1758" y="786"/>
                    </a:lnTo>
                    <a:lnTo>
                      <a:pt x="1744" y="674"/>
                    </a:lnTo>
                    <a:lnTo>
                      <a:pt x="1745" y="568"/>
                    </a:lnTo>
                    <a:lnTo>
                      <a:pt x="1755" y="473"/>
                    </a:lnTo>
                    <a:lnTo>
                      <a:pt x="1771" y="393"/>
                    </a:lnTo>
                    <a:cubicBezTo>
                      <a:pt x="1771" y="392"/>
                      <a:pt x="1771" y="392"/>
                      <a:pt x="1771" y="392"/>
                    </a:cubicBezTo>
                    <a:lnTo>
                      <a:pt x="1798" y="322"/>
                    </a:lnTo>
                    <a:lnTo>
                      <a:pt x="1833" y="259"/>
                    </a:lnTo>
                    <a:lnTo>
                      <a:pt x="1871" y="200"/>
                    </a:lnTo>
                    <a:lnTo>
                      <a:pt x="1896" y="171"/>
                    </a:lnTo>
                    <a:lnTo>
                      <a:pt x="1928" y="140"/>
                    </a:lnTo>
                    <a:lnTo>
                      <a:pt x="1999" y="82"/>
                    </a:lnTo>
                    <a:lnTo>
                      <a:pt x="2030" y="58"/>
                    </a:lnTo>
                    <a:lnTo>
                      <a:pt x="2054" y="36"/>
                    </a:lnTo>
                    <a:lnTo>
                      <a:pt x="2053" y="37"/>
                    </a:lnTo>
                    <a:lnTo>
                      <a:pt x="2066" y="20"/>
                    </a:lnTo>
                    <a:lnTo>
                      <a:pt x="2065" y="26"/>
                    </a:lnTo>
                    <a:lnTo>
                      <a:pt x="2063" y="15"/>
                    </a:lnTo>
                    <a:lnTo>
                      <a:pt x="2069" y="21"/>
                    </a:lnTo>
                    <a:lnTo>
                      <a:pt x="2048" y="16"/>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597" name="Freeform 18"/>
              <p:cNvSpPr>
                <a:spLocks/>
              </p:cNvSpPr>
              <p:nvPr/>
            </p:nvSpPr>
            <p:spPr bwMode="auto">
              <a:xfrm>
                <a:off x="4125" y="2485"/>
                <a:ext cx="217" cy="280"/>
              </a:xfrm>
              <a:custGeom>
                <a:avLst/>
                <a:gdLst>
                  <a:gd name="T0" fmla="*/ 81 w 879"/>
                  <a:gd name="T1" fmla="*/ 14 h 1140"/>
                  <a:gd name="T2" fmla="*/ 8 w 879"/>
                  <a:gd name="T3" fmla="*/ 8 h 1140"/>
                  <a:gd name="T4" fmla="*/ 6 w 879"/>
                  <a:gd name="T5" fmla="*/ 24 h 1140"/>
                  <a:gd name="T6" fmla="*/ 87 w 879"/>
                  <a:gd name="T7" fmla="*/ 42 h 1140"/>
                  <a:gd name="T8" fmla="*/ 168 w 879"/>
                  <a:gd name="T9" fmla="*/ 70 h 1140"/>
                  <a:gd name="T10" fmla="*/ 164 w 879"/>
                  <a:gd name="T11" fmla="*/ 75 h 1140"/>
                  <a:gd name="T12" fmla="*/ 74 w 879"/>
                  <a:gd name="T13" fmla="*/ 58 h 1140"/>
                  <a:gd name="T14" fmla="*/ 23 w 879"/>
                  <a:gd name="T15" fmla="*/ 40 h 1140"/>
                  <a:gd name="T16" fmla="*/ 16 w 879"/>
                  <a:gd name="T17" fmla="*/ 64 h 1140"/>
                  <a:gd name="T18" fmla="*/ 26 w 879"/>
                  <a:gd name="T19" fmla="*/ 90 h 1140"/>
                  <a:gd name="T20" fmla="*/ 104 w 879"/>
                  <a:gd name="T21" fmla="*/ 111 h 1140"/>
                  <a:gd name="T22" fmla="*/ 158 w 879"/>
                  <a:gd name="T23" fmla="*/ 123 h 1140"/>
                  <a:gd name="T24" fmla="*/ 207 w 879"/>
                  <a:gd name="T25" fmla="*/ 136 h 1140"/>
                  <a:gd name="T26" fmla="*/ 187 w 879"/>
                  <a:gd name="T27" fmla="*/ 137 h 1140"/>
                  <a:gd name="T28" fmla="*/ 97 w 879"/>
                  <a:gd name="T29" fmla="*/ 121 h 1140"/>
                  <a:gd name="T30" fmla="*/ 25 w 879"/>
                  <a:gd name="T31" fmla="*/ 104 h 1140"/>
                  <a:gd name="T32" fmla="*/ 17 w 879"/>
                  <a:gd name="T33" fmla="*/ 120 h 1140"/>
                  <a:gd name="T34" fmla="*/ 29 w 879"/>
                  <a:gd name="T35" fmla="*/ 176 h 1140"/>
                  <a:gd name="T36" fmla="*/ 85 w 879"/>
                  <a:gd name="T37" fmla="*/ 192 h 1140"/>
                  <a:gd name="T38" fmla="*/ 173 w 879"/>
                  <a:gd name="T39" fmla="*/ 192 h 1140"/>
                  <a:gd name="T40" fmla="*/ 182 w 879"/>
                  <a:gd name="T41" fmla="*/ 196 h 1140"/>
                  <a:gd name="T42" fmla="*/ 92 w 879"/>
                  <a:gd name="T43" fmla="*/ 205 h 1140"/>
                  <a:gd name="T44" fmla="*/ 28 w 879"/>
                  <a:gd name="T45" fmla="*/ 213 h 1140"/>
                  <a:gd name="T46" fmla="*/ 31 w 879"/>
                  <a:gd name="T47" fmla="*/ 252 h 1140"/>
                  <a:gd name="T48" fmla="*/ 26 w 879"/>
                  <a:gd name="T49" fmla="*/ 270 h 1140"/>
                  <a:gd name="T50" fmla="*/ 42 w 879"/>
                  <a:gd name="T51" fmla="*/ 274 h 1140"/>
                  <a:gd name="T52" fmla="*/ 172 w 879"/>
                  <a:gd name="T53" fmla="*/ 262 h 1140"/>
                  <a:gd name="T54" fmla="*/ 217 w 879"/>
                  <a:gd name="T55" fmla="*/ 223 h 1140"/>
                  <a:gd name="T56" fmla="*/ 157 w 879"/>
                  <a:gd name="T57" fmla="*/ 271 h 1140"/>
                  <a:gd name="T58" fmla="*/ 34 w 879"/>
                  <a:gd name="T59" fmla="*/ 276 h 1140"/>
                  <a:gd name="T60" fmla="*/ 23 w 879"/>
                  <a:gd name="T61" fmla="*/ 266 h 1140"/>
                  <a:gd name="T62" fmla="*/ 26 w 879"/>
                  <a:gd name="T63" fmla="*/ 249 h 1140"/>
                  <a:gd name="T64" fmla="*/ 28 w 879"/>
                  <a:gd name="T65" fmla="*/ 207 h 1140"/>
                  <a:gd name="T66" fmla="*/ 102 w 879"/>
                  <a:gd name="T67" fmla="*/ 200 h 1140"/>
                  <a:gd name="T68" fmla="*/ 183 w 879"/>
                  <a:gd name="T69" fmla="*/ 192 h 1140"/>
                  <a:gd name="T70" fmla="*/ 157 w 879"/>
                  <a:gd name="T71" fmla="*/ 196 h 1140"/>
                  <a:gd name="T72" fmla="*/ 55 w 879"/>
                  <a:gd name="T73" fmla="*/ 194 h 1140"/>
                  <a:gd name="T74" fmla="*/ 20 w 879"/>
                  <a:gd name="T75" fmla="*/ 168 h 1140"/>
                  <a:gd name="T76" fmla="*/ 15 w 879"/>
                  <a:gd name="T77" fmla="*/ 111 h 1140"/>
                  <a:gd name="T78" fmla="*/ 32 w 879"/>
                  <a:gd name="T79" fmla="*/ 100 h 1140"/>
                  <a:gd name="T80" fmla="*/ 106 w 879"/>
                  <a:gd name="T81" fmla="*/ 119 h 1140"/>
                  <a:gd name="T82" fmla="*/ 200 w 879"/>
                  <a:gd name="T83" fmla="*/ 136 h 1140"/>
                  <a:gd name="T84" fmla="*/ 204 w 879"/>
                  <a:gd name="T85" fmla="*/ 139 h 1140"/>
                  <a:gd name="T86" fmla="*/ 115 w 879"/>
                  <a:gd name="T87" fmla="*/ 116 h 1140"/>
                  <a:gd name="T88" fmla="*/ 59 w 879"/>
                  <a:gd name="T89" fmla="*/ 106 h 1140"/>
                  <a:gd name="T90" fmla="*/ 14 w 879"/>
                  <a:gd name="T91" fmla="*/ 80 h 1140"/>
                  <a:gd name="T92" fmla="*/ 16 w 879"/>
                  <a:gd name="T93" fmla="*/ 43 h 1140"/>
                  <a:gd name="T94" fmla="*/ 27 w 879"/>
                  <a:gd name="T95" fmla="*/ 37 h 1140"/>
                  <a:gd name="T96" fmla="*/ 125 w 879"/>
                  <a:gd name="T97" fmla="*/ 65 h 1140"/>
                  <a:gd name="T98" fmla="*/ 167 w 879"/>
                  <a:gd name="T99" fmla="*/ 71 h 1140"/>
                  <a:gd name="T100" fmla="*/ 139 w 879"/>
                  <a:gd name="T101" fmla="*/ 63 h 1140"/>
                  <a:gd name="T102" fmla="*/ 24 w 879"/>
                  <a:gd name="T103" fmla="*/ 31 h 1140"/>
                  <a:gd name="T104" fmla="*/ 1 w 879"/>
                  <a:gd name="T105" fmla="*/ 13 h 1140"/>
                  <a:gd name="T106" fmla="*/ 28 w 879"/>
                  <a:gd name="T107" fmla="*/ 0 h 1140"/>
                  <a:gd name="T108" fmla="*/ 154 w 879"/>
                  <a:gd name="T109" fmla="*/ 38 h 114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9"/>
                  <a:gd name="T166" fmla="*/ 0 h 1140"/>
                  <a:gd name="T167" fmla="*/ 879 w 879"/>
                  <a:gd name="T168" fmla="*/ 1140 h 114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9" h="1140">
                    <a:moveTo>
                      <a:pt x="871" y="227"/>
                    </a:moveTo>
                    <a:lnTo>
                      <a:pt x="749" y="204"/>
                    </a:lnTo>
                    <a:lnTo>
                      <a:pt x="619" y="170"/>
                    </a:lnTo>
                    <a:lnTo>
                      <a:pt x="549" y="143"/>
                    </a:lnTo>
                    <a:lnTo>
                      <a:pt x="474" y="112"/>
                    </a:lnTo>
                    <a:lnTo>
                      <a:pt x="400" y="80"/>
                    </a:lnTo>
                    <a:lnTo>
                      <a:pt x="329" y="56"/>
                    </a:lnTo>
                    <a:lnTo>
                      <a:pt x="255" y="38"/>
                    </a:lnTo>
                    <a:lnTo>
                      <a:pt x="179" y="24"/>
                    </a:lnTo>
                    <a:lnTo>
                      <a:pt x="111" y="16"/>
                    </a:lnTo>
                    <a:lnTo>
                      <a:pt x="83" y="16"/>
                    </a:lnTo>
                    <a:lnTo>
                      <a:pt x="61" y="18"/>
                    </a:lnTo>
                    <a:lnTo>
                      <a:pt x="64" y="18"/>
                    </a:lnTo>
                    <a:lnTo>
                      <a:pt x="32" y="34"/>
                    </a:lnTo>
                    <a:lnTo>
                      <a:pt x="35" y="31"/>
                    </a:lnTo>
                    <a:lnTo>
                      <a:pt x="18" y="58"/>
                    </a:lnTo>
                    <a:lnTo>
                      <a:pt x="19" y="54"/>
                    </a:lnTo>
                    <a:lnTo>
                      <a:pt x="16" y="83"/>
                    </a:lnTo>
                    <a:lnTo>
                      <a:pt x="15" y="79"/>
                    </a:lnTo>
                    <a:lnTo>
                      <a:pt x="28" y="102"/>
                    </a:lnTo>
                    <a:lnTo>
                      <a:pt x="24" y="98"/>
                    </a:lnTo>
                    <a:lnTo>
                      <a:pt x="54" y="109"/>
                    </a:lnTo>
                    <a:lnTo>
                      <a:pt x="52" y="108"/>
                    </a:lnTo>
                    <a:lnTo>
                      <a:pt x="99" y="112"/>
                    </a:lnTo>
                    <a:lnTo>
                      <a:pt x="160" y="120"/>
                    </a:lnTo>
                    <a:lnTo>
                      <a:pt x="236" y="136"/>
                    </a:lnTo>
                    <a:lnTo>
                      <a:pt x="288" y="151"/>
                    </a:lnTo>
                    <a:lnTo>
                      <a:pt x="353" y="171"/>
                    </a:lnTo>
                    <a:lnTo>
                      <a:pt x="425" y="195"/>
                    </a:lnTo>
                    <a:lnTo>
                      <a:pt x="500" y="219"/>
                    </a:lnTo>
                    <a:lnTo>
                      <a:pt x="569" y="243"/>
                    </a:lnTo>
                    <a:lnTo>
                      <a:pt x="627" y="263"/>
                    </a:lnTo>
                    <a:lnTo>
                      <a:pt x="649" y="272"/>
                    </a:lnTo>
                    <a:lnTo>
                      <a:pt x="667" y="279"/>
                    </a:lnTo>
                    <a:lnTo>
                      <a:pt x="679" y="285"/>
                    </a:lnTo>
                    <a:cubicBezTo>
                      <a:pt x="680" y="286"/>
                      <a:pt x="680" y="286"/>
                      <a:pt x="680" y="286"/>
                    </a:cubicBezTo>
                    <a:lnTo>
                      <a:pt x="684" y="289"/>
                    </a:lnTo>
                    <a:cubicBezTo>
                      <a:pt x="687" y="291"/>
                      <a:pt x="688" y="294"/>
                      <a:pt x="687" y="297"/>
                    </a:cubicBezTo>
                    <a:cubicBezTo>
                      <a:pt x="687" y="300"/>
                      <a:pt x="685" y="302"/>
                      <a:pt x="682" y="303"/>
                    </a:cubicBezTo>
                    <a:lnTo>
                      <a:pt x="679" y="304"/>
                    </a:lnTo>
                    <a:cubicBezTo>
                      <a:pt x="678" y="304"/>
                      <a:pt x="677" y="304"/>
                      <a:pt x="676" y="304"/>
                    </a:cubicBezTo>
                    <a:lnTo>
                      <a:pt x="666" y="304"/>
                    </a:lnTo>
                    <a:lnTo>
                      <a:pt x="649" y="302"/>
                    </a:lnTo>
                    <a:lnTo>
                      <a:pt x="627" y="299"/>
                    </a:lnTo>
                    <a:lnTo>
                      <a:pt x="571" y="290"/>
                    </a:lnTo>
                    <a:lnTo>
                      <a:pt x="504" y="278"/>
                    </a:lnTo>
                    <a:lnTo>
                      <a:pt x="432" y="264"/>
                    </a:lnTo>
                    <a:lnTo>
                      <a:pt x="362" y="250"/>
                    </a:lnTo>
                    <a:lnTo>
                      <a:pt x="300" y="237"/>
                    </a:lnTo>
                    <a:lnTo>
                      <a:pt x="253" y="227"/>
                    </a:lnTo>
                    <a:lnTo>
                      <a:pt x="186" y="205"/>
                    </a:lnTo>
                    <a:lnTo>
                      <a:pt x="136" y="181"/>
                    </a:lnTo>
                    <a:lnTo>
                      <a:pt x="101" y="165"/>
                    </a:lnTo>
                    <a:lnTo>
                      <a:pt x="104" y="165"/>
                    </a:lnTo>
                    <a:lnTo>
                      <a:pt x="91" y="164"/>
                    </a:lnTo>
                    <a:lnTo>
                      <a:pt x="95" y="163"/>
                    </a:lnTo>
                    <a:lnTo>
                      <a:pt x="84" y="169"/>
                    </a:lnTo>
                    <a:lnTo>
                      <a:pt x="87" y="167"/>
                    </a:lnTo>
                    <a:lnTo>
                      <a:pt x="78" y="181"/>
                    </a:lnTo>
                    <a:lnTo>
                      <a:pt x="79" y="179"/>
                    </a:lnTo>
                    <a:lnTo>
                      <a:pt x="71" y="201"/>
                    </a:lnTo>
                    <a:lnTo>
                      <a:pt x="71" y="200"/>
                    </a:lnTo>
                    <a:lnTo>
                      <a:pt x="63" y="259"/>
                    </a:lnTo>
                    <a:lnTo>
                      <a:pt x="63" y="257"/>
                    </a:lnTo>
                    <a:lnTo>
                      <a:pt x="66" y="289"/>
                    </a:lnTo>
                    <a:lnTo>
                      <a:pt x="73" y="319"/>
                    </a:lnTo>
                    <a:lnTo>
                      <a:pt x="73" y="317"/>
                    </a:lnTo>
                    <a:lnTo>
                      <a:pt x="86" y="345"/>
                    </a:lnTo>
                    <a:lnTo>
                      <a:pt x="84" y="343"/>
                    </a:lnTo>
                    <a:lnTo>
                      <a:pt x="105" y="366"/>
                    </a:lnTo>
                    <a:lnTo>
                      <a:pt x="103" y="364"/>
                    </a:lnTo>
                    <a:lnTo>
                      <a:pt x="137" y="382"/>
                    </a:lnTo>
                    <a:lnTo>
                      <a:pt x="186" y="400"/>
                    </a:lnTo>
                    <a:lnTo>
                      <a:pt x="246" y="416"/>
                    </a:lnTo>
                    <a:lnTo>
                      <a:pt x="309" y="430"/>
                    </a:lnTo>
                    <a:lnTo>
                      <a:pt x="369" y="442"/>
                    </a:lnTo>
                    <a:lnTo>
                      <a:pt x="420" y="451"/>
                    </a:lnTo>
                    <a:lnTo>
                      <a:pt x="455" y="457"/>
                    </a:lnTo>
                    <a:lnTo>
                      <a:pt x="464" y="457"/>
                    </a:lnTo>
                    <a:cubicBezTo>
                      <a:pt x="465" y="458"/>
                      <a:pt x="465" y="458"/>
                      <a:pt x="466" y="458"/>
                    </a:cubicBezTo>
                    <a:lnTo>
                      <a:pt x="469" y="459"/>
                    </a:lnTo>
                    <a:lnTo>
                      <a:pt x="520" y="472"/>
                    </a:lnTo>
                    <a:lnTo>
                      <a:pt x="579" y="486"/>
                    </a:lnTo>
                    <a:lnTo>
                      <a:pt x="642" y="502"/>
                    </a:lnTo>
                    <a:lnTo>
                      <a:pt x="703" y="517"/>
                    </a:lnTo>
                    <a:lnTo>
                      <a:pt x="758" y="530"/>
                    </a:lnTo>
                    <a:lnTo>
                      <a:pt x="802" y="542"/>
                    </a:lnTo>
                    <a:lnTo>
                      <a:pt x="830" y="550"/>
                    </a:lnTo>
                    <a:cubicBezTo>
                      <a:pt x="830" y="550"/>
                      <a:pt x="831" y="550"/>
                      <a:pt x="831" y="550"/>
                    </a:cubicBezTo>
                    <a:lnTo>
                      <a:pt x="837" y="553"/>
                    </a:lnTo>
                    <a:cubicBezTo>
                      <a:pt x="838" y="554"/>
                      <a:pt x="839" y="554"/>
                      <a:pt x="839" y="555"/>
                    </a:cubicBezTo>
                    <a:lnTo>
                      <a:pt x="840" y="556"/>
                    </a:lnTo>
                    <a:cubicBezTo>
                      <a:pt x="842" y="558"/>
                      <a:pt x="843" y="562"/>
                      <a:pt x="842" y="565"/>
                    </a:cubicBezTo>
                    <a:cubicBezTo>
                      <a:pt x="841" y="568"/>
                      <a:pt x="838" y="569"/>
                      <a:pt x="834" y="569"/>
                    </a:cubicBezTo>
                    <a:lnTo>
                      <a:pt x="827" y="569"/>
                    </a:lnTo>
                    <a:lnTo>
                      <a:pt x="810" y="567"/>
                    </a:lnTo>
                    <a:lnTo>
                      <a:pt x="787" y="563"/>
                    </a:lnTo>
                    <a:lnTo>
                      <a:pt x="758" y="558"/>
                    </a:lnTo>
                    <a:lnTo>
                      <a:pt x="686" y="546"/>
                    </a:lnTo>
                    <a:lnTo>
                      <a:pt x="606" y="532"/>
                    </a:lnTo>
                    <a:lnTo>
                      <a:pt x="525" y="518"/>
                    </a:lnTo>
                    <a:lnTo>
                      <a:pt x="456" y="505"/>
                    </a:lnTo>
                    <a:lnTo>
                      <a:pt x="428" y="500"/>
                    </a:lnTo>
                    <a:lnTo>
                      <a:pt x="407" y="496"/>
                    </a:lnTo>
                    <a:lnTo>
                      <a:pt x="393" y="494"/>
                    </a:lnTo>
                    <a:lnTo>
                      <a:pt x="388" y="493"/>
                    </a:lnTo>
                    <a:lnTo>
                      <a:pt x="291" y="468"/>
                    </a:lnTo>
                    <a:lnTo>
                      <a:pt x="201" y="439"/>
                    </a:lnTo>
                    <a:lnTo>
                      <a:pt x="161" y="428"/>
                    </a:lnTo>
                    <a:lnTo>
                      <a:pt x="127" y="423"/>
                    </a:lnTo>
                    <a:lnTo>
                      <a:pt x="129" y="423"/>
                    </a:lnTo>
                    <a:lnTo>
                      <a:pt x="101" y="425"/>
                    </a:lnTo>
                    <a:lnTo>
                      <a:pt x="104" y="424"/>
                    </a:lnTo>
                    <a:lnTo>
                      <a:pt x="84" y="435"/>
                    </a:lnTo>
                    <a:lnTo>
                      <a:pt x="88" y="432"/>
                    </a:lnTo>
                    <a:lnTo>
                      <a:pt x="75" y="456"/>
                    </a:lnTo>
                    <a:lnTo>
                      <a:pt x="75" y="454"/>
                    </a:lnTo>
                    <a:lnTo>
                      <a:pt x="68" y="490"/>
                    </a:lnTo>
                    <a:lnTo>
                      <a:pt x="68" y="489"/>
                    </a:lnTo>
                    <a:lnTo>
                      <a:pt x="67" y="534"/>
                    </a:lnTo>
                    <a:lnTo>
                      <a:pt x="71" y="583"/>
                    </a:lnTo>
                    <a:lnTo>
                      <a:pt x="81" y="632"/>
                    </a:lnTo>
                    <a:lnTo>
                      <a:pt x="97" y="679"/>
                    </a:lnTo>
                    <a:lnTo>
                      <a:pt x="96" y="678"/>
                    </a:lnTo>
                    <a:lnTo>
                      <a:pt x="118" y="718"/>
                    </a:lnTo>
                    <a:lnTo>
                      <a:pt x="117" y="716"/>
                    </a:lnTo>
                    <a:lnTo>
                      <a:pt x="144" y="745"/>
                    </a:lnTo>
                    <a:lnTo>
                      <a:pt x="142" y="743"/>
                    </a:lnTo>
                    <a:lnTo>
                      <a:pt x="179" y="762"/>
                    </a:lnTo>
                    <a:lnTo>
                      <a:pt x="177" y="762"/>
                    </a:lnTo>
                    <a:lnTo>
                      <a:pt x="226" y="774"/>
                    </a:lnTo>
                    <a:lnTo>
                      <a:pt x="282" y="780"/>
                    </a:lnTo>
                    <a:lnTo>
                      <a:pt x="344" y="782"/>
                    </a:lnTo>
                    <a:lnTo>
                      <a:pt x="406" y="781"/>
                    </a:lnTo>
                    <a:lnTo>
                      <a:pt x="466" y="780"/>
                    </a:lnTo>
                    <a:lnTo>
                      <a:pt x="519" y="779"/>
                    </a:lnTo>
                    <a:lnTo>
                      <a:pt x="564" y="780"/>
                    </a:lnTo>
                    <a:lnTo>
                      <a:pt x="638" y="782"/>
                    </a:lnTo>
                    <a:lnTo>
                      <a:pt x="670" y="781"/>
                    </a:lnTo>
                    <a:lnTo>
                      <a:pt x="700" y="780"/>
                    </a:lnTo>
                    <a:lnTo>
                      <a:pt x="722" y="779"/>
                    </a:lnTo>
                    <a:lnTo>
                      <a:pt x="737" y="778"/>
                    </a:lnTo>
                    <a:cubicBezTo>
                      <a:pt x="738" y="778"/>
                      <a:pt x="738" y="778"/>
                      <a:pt x="739" y="779"/>
                    </a:cubicBezTo>
                    <a:lnTo>
                      <a:pt x="745" y="780"/>
                    </a:lnTo>
                    <a:cubicBezTo>
                      <a:pt x="749" y="780"/>
                      <a:pt x="751" y="784"/>
                      <a:pt x="751" y="787"/>
                    </a:cubicBezTo>
                    <a:cubicBezTo>
                      <a:pt x="751" y="791"/>
                      <a:pt x="749" y="795"/>
                      <a:pt x="745" y="795"/>
                    </a:cubicBezTo>
                    <a:lnTo>
                      <a:pt x="739" y="796"/>
                    </a:lnTo>
                    <a:lnTo>
                      <a:pt x="718" y="799"/>
                    </a:lnTo>
                    <a:lnTo>
                      <a:pt x="683" y="804"/>
                    </a:lnTo>
                    <a:lnTo>
                      <a:pt x="635" y="809"/>
                    </a:lnTo>
                    <a:lnTo>
                      <a:pt x="581" y="814"/>
                    </a:lnTo>
                    <a:lnTo>
                      <a:pt x="467" y="825"/>
                    </a:lnTo>
                    <a:lnTo>
                      <a:pt x="415" y="830"/>
                    </a:lnTo>
                    <a:lnTo>
                      <a:pt x="371" y="834"/>
                    </a:lnTo>
                    <a:lnTo>
                      <a:pt x="294" y="836"/>
                    </a:lnTo>
                    <a:lnTo>
                      <a:pt x="221" y="835"/>
                    </a:lnTo>
                    <a:lnTo>
                      <a:pt x="161" y="837"/>
                    </a:lnTo>
                    <a:lnTo>
                      <a:pt x="163" y="837"/>
                    </a:lnTo>
                    <a:lnTo>
                      <a:pt x="121" y="853"/>
                    </a:lnTo>
                    <a:lnTo>
                      <a:pt x="125" y="850"/>
                    </a:lnTo>
                    <a:lnTo>
                      <a:pt x="113" y="868"/>
                    </a:lnTo>
                    <a:lnTo>
                      <a:pt x="114" y="865"/>
                    </a:lnTo>
                    <a:lnTo>
                      <a:pt x="108" y="891"/>
                    </a:lnTo>
                    <a:lnTo>
                      <a:pt x="108" y="889"/>
                    </a:lnTo>
                    <a:lnTo>
                      <a:pt x="110" y="953"/>
                    </a:lnTo>
                    <a:lnTo>
                      <a:pt x="115" y="983"/>
                    </a:lnTo>
                    <a:lnTo>
                      <a:pt x="120" y="1009"/>
                    </a:lnTo>
                    <a:lnTo>
                      <a:pt x="124" y="1027"/>
                    </a:lnTo>
                    <a:lnTo>
                      <a:pt x="126" y="1033"/>
                    </a:lnTo>
                    <a:cubicBezTo>
                      <a:pt x="127" y="1035"/>
                      <a:pt x="127" y="1036"/>
                      <a:pt x="126" y="1037"/>
                    </a:cubicBezTo>
                    <a:lnTo>
                      <a:pt x="119" y="1066"/>
                    </a:lnTo>
                    <a:cubicBezTo>
                      <a:pt x="119" y="1067"/>
                      <a:pt x="119" y="1068"/>
                      <a:pt x="118" y="1068"/>
                    </a:cubicBezTo>
                    <a:lnTo>
                      <a:pt x="107" y="1088"/>
                    </a:lnTo>
                    <a:lnTo>
                      <a:pt x="108" y="1086"/>
                    </a:lnTo>
                    <a:lnTo>
                      <a:pt x="106" y="1101"/>
                    </a:lnTo>
                    <a:lnTo>
                      <a:pt x="104" y="1094"/>
                    </a:lnTo>
                    <a:lnTo>
                      <a:pt x="110" y="1100"/>
                    </a:lnTo>
                    <a:lnTo>
                      <a:pt x="108" y="1098"/>
                    </a:lnTo>
                    <a:lnTo>
                      <a:pt x="122" y="1104"/>
                    </a:lnTo>
                    <a:lnTo>
                      <a:pt x="120" y="1104"/>
                    </a:lnTo>
                    <a:lnTo>
                      <a:pt x="143" y="1110"/>
                    </a:lnTo>
                    <a:lnTo>
                      <a:pt x="172" y="1115"/>
                    </a:lnTo>
                    <a:lnTo>
                      <a:pt x="246" y="1121"/>
                    </a:lnTo>
                    <a:lnTo>
                      <a:pt x="330" y="1124"/>
                    </a:lnTo>
                    <a:lnTo>
                      <a:pt x="408" y="1122"/>
                    </a:lnTo>
                    <a:lnTo>
                      <a:pt x="483" y="1116"/>
                    </a:lnTo>
                    <a:lnTo>
                      <a:pt x="560" y="1107"/>
                    </a:lnTo>
                    <a:lnTo>
                      <a:pt x="633" y="1090"/>
                    </a:lnTo>
                    <a:lnTo>
                      <a:pt x="696" y="1066"/>
                    </a:lnTo>
                    <a:lnTo>
                      <a:pt x="694" y="1067"/>
                    </a:lnTo>
                    <a:lnTo>
                      <a:pt x="747" y="1034"/>
                    </a:lnTo>
                    <a:lnTo>
                      <a:pt x="746" y="1035"/>
                    </a:lnTo>
                    <a:lnTo>
                      <a:pt x="791" y="993"/>
                    </a:lnTo>
                    <a:lnTo>
                      <a:pt x="790" y="993"/>
                    </a:lnTo>
                    <a:lnTo>
                      <a:pt x="866" y="897"/>
                    </a:lnTo>
                    <a:lnTo>
                      <a:pt x="879" y="907"/>
                    </a:lnTo>
                    <a:lnTo>
                      <a:pt x="803" y="1003"/>
                    </a:lnTo>
                    <a:cubicBezTo>
                      <a:pt x="802" y="1004"/>
                      <a:pt x="802" y="1004"/>
                      <a:pt x="802" y="1004"/>
                    </a:cubicBezTo>
                    <a:lnTo>
                      <a:pt x="757" y="1046"/>
                    </a:lnTo>
                    <a:cubicBezTo>
                      <a:pt x="757" y="1047"/>
                      <a:pt x="756" y="1047"/>
                      <a:pt x="756" y="1047"/>
                    </a:cubicBezTo>
                    <a:lnTo>
                      <a:pt x="703" y="1080"/>
                    </a:lnTo>
                    <a:cubicBezTo>
                      <a:pt x="702" y="1081"/>
                      <a:pt x="702" y="1081"/>
                      <a:pt x="701" y="1081"/>
                    </a:cubicBezTo>
                    <a:lnTo>
                      <a:pt x="636" y="1105"/>
                    </a:lnTo>
                    <a:lnTo>
                      <a:pt x="562" y="1122"/>
                    </a:lnTo>
                    <a:lnTo>
                      <a:pt x="484" y="1132"/>
                    </a:lnTo>
                    <a:lnTo>
                      <a:pt x="409" y="1138"/>
                    </a:lnTo>
                    <a:lnTo>
                      <a:pt x="329" y="1140"/>
                    </a:lnTo>
                    <a:lnTo>
                      <a:pt x="245" y="1137"/>
                    </a:lnTo>
                    <a:lnTo>
                      <a:pt x="169" y="1130"/>
                    </a:lnTo>
                    <a:lnTo>
                      <a:pt x="139" y="1125"/>
                    </a:lnTo>
                    <a:lnTo>
                      <a:pt x="116" y="1119"/>
                    </a:lnTo>
                    <a:cubicBezTo>
                      <a:pt x="116" y="1119"/>
                      <a:pt x="116" y="1119"/>
                      <a:pt x="115" y="1119"/>
                    </a:cubicBezTo>
                    <a:lnTo>
                      <a:pt x="101" y="1113"/>
                    </a:lnTo>
                    <a:cubicBezTo>
                      <a:pt x="100" y="1112"/>
                      <a:pt x="100" y="1112"/>
                      <a:pt x="99" y="1111"/>
                    </a:cubicBezTo>
                    <a:lnTo>
                      <a:pt x="93" y="1105"/>
                    </a:lnTo>
                    <a:cubicBezTo>
                      <a:pt x="91" y="1103"/>
                      <a:pt x="90" y="1101"/>
                      <a:pt x="91" y="1098"/>
                    </a:cubicBezTo>
                    <a:lnTo>
                      <a:pt x="93" y="1083"/>
                    </a:lnTo>
                    <a:cubicBezTo>
                      <a:pt x="93" y="1082"/>
                      <a:pt x="93" y="1081"/>
                      <a:pt x="93" y="1081"/>
                    </a:cubicBezTo>
                    <a:lnTo>
                      <a:pt x="104" y="1061"/>
                    </a:lnTo>
                    <a:lnTo>
                      <a:pt x="104" y="1063"/>
                    </a:lnTo>
                    <a:lnTo>
                      <a:pt x="111" y="1034"/>
                    </a:lnTo>
                    <a:lnTo>
                      <a:pt x="111" y="1038"/>
                    </a:lnTo>
                    <a:lnTo>
                      <a:pt x="109" y="1030"/>
                    </a:lnTo>
                    <a:lnTo>
                      <a:pt x="105" y="1012"/>
                    </a:lnTo>
                    <a:lnTo>
                      <a:pt x="100" y="986"/>
                    </a:lnTo>
                    <a:lnTo>
                      <a:pt x="94" y="954"/>
                    </a:lnTo>
                    <a:lnTo>
                      <a:pt x="92" y="890"/>
                    </a:lnTo>
                    <a:cubicBezTo>
                      <a:pt x="92" y="889"/>
                      <a:pt x="93" y="888"/>
                      <a:pt x="93" y="888"/>
                    </a:cubicBezTo>
                    <a:lnTo>
                      <a:pt x="99" y="862"/>
                    </a:lnTo>
                    <a:cubicBezTo>
                      <a:pt x="99" y="861"/>
                      <a:pt x="99" y="860"/>
                      <a:pt x="100" y="859"/>
                    </a:cubicBezTo>
                    <a:lnTo>
                      <a:pt x="112" y="841"/>
                    </a:lnTo>
                    <a:cubicBezTo>
                      <a:pt x="113" y="840"/>
                      <a:pt x="114" y="839"/>
                      <a:pt x="116" y="838"/>
                    </a:cubicBezTo>
                    <a:lnTo>
                      <a:pt x="158" y="822"/>
                    </a:lnTo>
                    <a:cubicBezTo>
                      <a:pt x="158" y="822"/>
                      <a:pt x="159" y="821"/>
                      <a:pt x="160" y="821"/>
                    </a:cubicBezTo>
                    <a:lnTo>
                      <a:pt x="222" y="819"/>
                    </a:lnTo>
                    <a:lnTo>
                      <a:pt x="293" y="820"/>
                    </a:lnTo>
                    <a:lnTo>
                      <a:pt x="370" y="818"/>
                    </a:lnTo>
                    <a:lnTo>
                      <a:pt x="414" y="814"/>
                    </a:lnTo>
                    <a:lnTo>
                      <a:pt x="466" y="809"/>
                    </a:lnTo>
                    <a:lnTo>
                      <a:pt x="580" y="798"/>
                    </a:lnTo>
                    <a:lnTo>
                      <a:pt x="634" y="794"/>
                    </a:lnTo>
                    <a:lnTo>
                      <a:pt x="680" y="789"/>
                    </a:lnTo>
                    <a:lnTo>
                      <a:pt x="715" y="784"/>
                    </a:lnTo>
                    <a:lnTo>
                      <a:pt x="736" y="781"/>
                    </a:lnTo>
                    <a:lnTo>
                      <a:pt x="742" y="780"/>
                    </a:lnTo>
                    <a:lnTo>
                      <a:pt x="742" y="795"/>
                    </a:lnTo>
                    <a:lnTo>
                      <a:pt x="736" y="794"/>
                    </a:lnTo>
                    <a:lnTo>
                      <a:pt x="738" y="794"/>
                    </a:lnTo>
                    <a:lnTo>
                      <a:pt x="723" y="795"/>
                    </a:lnTo>
                    <a:lnTo>
                      <a:pt x="701" y="796"/>
                    </a:lnTo>
                    <a:lnTo>
                      <a:pt x="671" y="797"/>
                    </a:lnTo>
                    <a:lnTo>
                      <a:pt x="637" y="798"/>
                    </a:lnTo>
                    <a:lnTo>
                      <a:pt x="563" y="796"/>
                    </a:lnTo>
                    <a:lnTo>
                      <a:pt x="520" y="795"/>
                    </a:lnTo>
                    <a:lnTo>
                      <a:pt x="467" y="796"/>
                    </a:lnTo>
                    <a:lnTo>
                      <a:pt x="407" y="797"/>
                    </a:lnTo>
                    <a:lnTo>
                      <a:pt x="343" y="798"/>
                    </a:lnTo>
                    <a:lnTo>
                      <a:pt x="281" y="795"/>
                    </a:lnTo>
                    <a:lnTo>
                      <a:pt x="223" y="789"/>
                    </a:lnTo>
                    <a:lnTo>
                      <a:pt x="174" y="777"/>
                    </a:lnTo>
                    <a:cubicBezTo>
                      <a:pt x="173" y="777"/>
                      <a:pt x="172" y="777"/>
                      <a:pt x="172" y="777"/>
                    </a:cubicBezTo>
                    <a:lnTo>
                      <a:pt x="135" y="758"/>
                    </a:lnTo>
                    <a:cubicBezTo>
                      <a:pt x="134" y="757"/>
                      <a:pt x="133" y="757"/>
                      <a:pt x="133" y="756"/>
                    </a:cubicBezTo>
                    <a:lnTo>
                      <a:pt x="106" y="727"/>
                    </a:lnTo>
                    <a:cubicBezTo>
                      <a:pt x="105" y="726"/>
                      <a:pt x="105" y="726"/>
                      <a:pt x="104" y="725"/>
                    </a:cubicBezTo>
                    <a:lnTo>
                      <a:pt x="82" y="685"/>
                    </a:lnTo>
                    <a:cubicBezTo>
                      <a:pt x="82" y="685"/>
                      <a:pt x="82" y="684"/>
                      <a:pt x="82" y="684"/>
                    </a:cubicBezTo>
                    <a:lnTo>
                      <a:pt x="66" y="635"/>
                    </a:lnTo>
                    <a:lnTo>
                      <a:pt x="55" y="584"/>
                    </a:lnTo>
                    <a:lnTo>
                      <a:pt x="51" y="533"/>
                    </a:lnTo>
                    <a:lnTo>
                      <a:pt x="52" y="488"/>
                    </a:lnTo>
                    <a:cubicBezTo>
                      <a:pt x="52" y="488"/>
                      <a:pt x="53" y="487"/>
                      <a:pt x="53" y="487"/>
                    </a:cubicBezTo>
                    <a:lnTo>
                      <a:pt x="60" y="451"/>
                    </a:lnTo>
                    <a:cubicBezTo>
                      <a:pt x="60" y="450"/>
                      <a:pt x="60" y="449"/>
                      <a:pt x="60" y="449"/>
                    </a:cubicBezTo>
                    <a:lnTo>
                      <a:pt x="73" y="425"/>
                    </a:lnTo>
                    <a:cubicBezTo>
                      <a:pt x="74" y="423"/>
                      <a:pt x="75" y="422"/>
                      <a:pt x="77" y="421"/>
                    </a:cubicBezTo>
                    <a:lnTo>
                      <a:pt x="97" y="410"/>
                    </a:lnTo>
                    <a:cubicBezTo>
                      <a:pt x="98" y="410"/>
                      <a:pt x="99" y="410"/>
                      <a:pt x="100" y="409"/>
                    </a:cubicBezTo>
                    <a:lnTo>
                      <a:pt x="128" y="407"/>
                    </a:lnTo>
                    <a:cubicBezTo>
                      <a:pt x="128" y="407"/>
                      <a:pt x="129" y="407"/>
                      <a:pt x="130" y="408"/>
                    </a:cubicBezTo>
                    <a:lnTo>
                      <a:pt x="166" y="413"/>
                    </a:lnTo>
                    <a:lnTo>
                      <a:pt x="206" y="424"/>
                    </a:lnTo>
                    <a:lnTo>
                      <a:pt x="295" y="453"/>
                    </a:lnTo>
                    <a:lnTo>
                      <a:pt x="391" y="478"/>
                    </a:lnTo>
                    <a:lnTo>
                      <a:pt x="396" y="479"/>
                    </a:lnTo>
                    <a:lnTo>
                      <a:pt x="410" y="481"/>
                    </a:lnTo>
                    <a:lnTo>
                      <a:pt x="431" y="485"/>
                    </a:lnTo>
                    <a:lnTo>
                      <a:pt x="459" y="490"/>
                    </a:lnTo>
                    <a:lnTo>
                      <a:pt x="528" y="503"/>
                    </a:lnTo>
                    <a:lnTo>
                      <a:pt x="609" y="517"/>
                    </a:lnTo>
                    <a:lnTo>
                      <a:pt x="689" y="531"/>
                    </a:lnTo>
                    <a:lnTo>
                      <a:pt x="761" y="543"/>
                    </a:lnTo>
                    <a:lnTo>
                      <a:pt x="790" y="548"/>
                    </a:lnTo>
                    <a:lnTo>
                      <a:pt x="812" y="552"/>
                    </a:lnTo>
                    <a:lnTo>
                      <a:pt x="827" y="553"/>
                    </a:lnTo>
                    <a:lnTo>
                      <a:pt x="834" y="553"/>
                    </a:lnTo>
                    <a:lnTo>
                      <a:pt x="829" y="567"/>
                    </a:lnTo>
                    <a:lnTo>
                      <a:pt x="828" y="566"/>
                    </a:lnTo>
                    <a:lnTo>
                      <a:pt x="830" y="568"/>
                    </a:lnTo>
                    <a:lnTo>
                      <a:pt x="824" y="565"/>
                    </a:lnTo>
                    <a:lnTo>
                      <a:pt x="825" y="565"/>
                    </a:lnTo>
                    <a:lnTo>
                      <a:pt x="797" y="557"/>
                    </a:lnTo>
                    <a:lnTo>
                      <a:pt x="755" y="545"/>
                    </a:lnTo>
                    <a:lnTo>
                      <a:pt x="700" y="532"/>
                    </a:lnTo>
                    <a:lnTo>
                      <a:pt x="638" y="517"/>
                    </a:lnTo>
                    <a:lnTo>
                      <a:pt x="576" y="501"/>
                    </a:lnTo>
                    <a:lnTo>
                      <a:pt x="517" y="487"/>
                    </a:lnTo>
                    <a:lnTo>
                      <a:pt x="464" y="474"/>
                    </a:lnTo>
                    <a:lnTo>
                      <a:pt x="461" y="473"/>
                    </a:lnTo>
                    <a:lnTo>
                      <a:pt x="463" y="473"/>
                    </a:lnTo>
                    <a:lnTo>
                      <a:pt x="452" y="472"/>
                    </a:lnTo>
                    <a:lnTo>
                      <a:pt x="417" y="466"/>
                    </a:lnTo>
                    <a:lnTo>
                      <a:pt x="366" y="457"/>
                    </a:lnTo>
                    <a:lnTo>
                      <a:pt x="306" y="445"/>
                    </a:lnTo>
                    <a:lnTo>
                      <a:pt x="241" y="431"/>
                    </a:lnTo>
                    <a:lnTo>
                      <a:pt x="181" y="415"/>
                    </a:lnTo>
                    <a:lnTo>
                      <a:pt x="130" y="397"/>
                    </a:lnTo>
                    <a:lnTo>
                      <a:pt x="96" y="379"/>
                    </a:lnTo>
                    <a:cubicBezTo>
                      <a:pt x="95" y="378"/>
                      <a:pt x="94" y="378"/>
                      <a:pt x="94" y="377"/>
                    </a:cubicBezTo>
                    <a:lnTo>
                      <a:pt x="73" y="354"/>
                    </a:lnTo>
                    <a:cubicBezTo>
                      <a:pt x="72" y="353"/>
                      <a:pt x="72" y="353"/>
                      <a:pt x="71" y="352"/>
                    </a:cubicBezTo>
                    <a:lnTo>
                      <a:pt x="58" y="324"/>
                    </a:lnTo>
                    <a:cubicBezTo>
                      <a:pt x="58" y="323"/>
                      <a:pt x="58" y="323"/>
                      <a:pt x="58" y="322"/>
                    </a:cubicBezTo>
                    <a:lnTo>
                      <a:pt x="50" y="290"/>
                    </a:lnTo>
                    <a:lnTo>
                      <a:pt x="47" y="258"/>
                    </a:lnTo>
                    <a:cubicBezTo>
                      <a:pt x="47" y="258"/>
                      <a:pt x="47" y="257"/>
                      <a:pt x="48" y="256"/>
                    </a:cubicBezTo>
                    <a:lnTo>
                      <a:pt x="56" y="197"/>
                    </a:lnTo>
                    <a:cubicBezTo>
                      <a:pt x="56" y="197"/>
                      <a:pt x="56" y="196"/>
                      <a:pt x="56" y="196"/>
                    </a:cubicBezTo>
                    <a:lnTo>
                      <a:pt x="64" y="174"/>
                    </a:lnTo>
                    <a:cubicBezTo>
                      <a:pt x="64" y="173"/>
                      <a:pt x="64" y="173"/>
                      <a:pt x="65" y="172"/>
                    </a:cubicBezTo>
                    <a:lnTo>
                      <a:pt x="74" y="158"/>
                    </a:lnTo>
                    <a:cubicBezTo>
                      <a:pt x="74" y="157"/>
                      <a:pt x="75" y="156"/>
                      <a:pt x="77" y="155"/>
                    </a:cubicBezTo>
                    <a:lnTo>
                      <a:pt x="88" y="149"/>
                    </a:lnTo>
                    <a:cubicBezTo>
                      <a:pt x="89" y="149"/>
                      <a:pt x="91" y="148"/>
                      <a:pt x="92" y="148"/>
                    </a:cubicBezTo>
                    <a:lnTo>
                      <a:pt x="105" y="149"/>
                    </a:lnTo>
                    <a:cubicBezTo>
                      <a:pt x="106" y="150"/>
                      <a:pt x="107" y="150"/>
                      <a:pt x="108" y="150"/>
                    </a:cubicBezTo>
                    <a:lnTo>
                      <a:pt x="143" y="166"/>
                    </a:lnTo>
                    <a:lnTo>
                      <a:pt x="191" y="190"/>
                    </a:lnTo>
                    <a:lnTo>
                      <a:pt x="256" y="212"/>
                    </a:lnTo>
                    <a:lnTo>
                      <a:pt x="303" y="222"/>
                    </a:lnTo>
                    <a:lnTo>
                      <a:pt x="365" y="235"/>
                    </a:lnTo>
                    <a:lnTo>
                      <a:pt x="435" y="249"/>
                    </a:lnTo>
                    <a:lnTo>
                      <a:pt x="507" y="263"/>
                    </a:lnTo>
                    <a:lnTo>
                      <a:pt x="574" y="275"/>
                    </a:lnTo>
                    <a:lnTo>
                      <a:pt x="630" y="284"/>
                    </a:lnTo>
                    <a:lnTo>
                      <a:pt x="650" y="287"/>
                    </a:lnTo>
                    <a:lnTo>
                      <a:pt x="666" y="288"/>
                    </a:lnTo>
                    <a:lnTo>
                      <a:pt x="676" y="288"/>
                    </a:lnTo>
                    <a:lnTo>
                      <a:pt x="674" y="289"/>
                    </a:lnTo>
                    <a:lnTo>
                      <a:pt x="677" y="288"/>
                    </a:lnTo>
                    <a:lnTo>
                      <a:pt x="675" y="302"/>
                    </a:lnTo>
                    <a:lnTo>
                      <a:pt x="671" y="299"/>
                    </a:lnTo>
                    <a:lnTo>
                      <a:pt x="672" y="299"/>
                    </a:lnTo>
                    <a:lnTo>
                      <a:pt x="662" y="294"/>
                    </a:lnTo>
                    <a:lnTo>
                      <a:pt x="643" y="287"/>
                    </a:lnTo>
                    <a:lnTo>
                      <a:pt x="622" y="278"/>
                    </a:lnTo>
                    <a:lnTo>
                      <a:pt x="564" y="258"/>
                    </a:lnTo>
                    <a:lnTo>
                      <a:pt x="495" y="234"/>
                    </a:lnTo>
                    <a:lnTo>
                      <a:pt x="420" y="210"/>
                    </a:lnTo>
                    <a:lnTo>
                      <a:pt x="348" y="186"/>
                    </a:lnTo>
                    <a:lnTo>
                      <a:pt x="283" y="166"/>
                    </a:lnTo>
                    <a:lnTo>
                      <a:pt x="233" y="151"/>
                    </a:lnTo>
                    <a:lnTo>
                      <a:pt x="159" y="135"/>
                    </a:lnTo>
                    <a:lnTo>
                      <a:pt x="98" y="128"/>
                    </a:lnTo>
                    <a:lnTo>
                      <a:pt x="51" y="124"/>
                    </a:lnTo>
                    <a:cubicBezTo>
                      <a:pt x="50" y="124"/>
                      <a:pt x="49" y="124"/>
                      <a:pt x="49" y="124"/>
                    </a:cubicBezTo>
                    <a:lnTo>
                      <a:pt x="19" y="113"/>
                    </a:lnTo>
                    <a:cubicBezTo>
                      <a:pt x="17" y="112"/>
                      <a:pt x="15" y="111"/>
                      <a:pt x="14" y="109"/>
                    </a:cubicBezTo>
                    <a:lnTo>
                      <a:pt x="1" y="86"/>
                    </a:lnTo>
                    <a:cubicBezTo>
                      <a:pt x="1" y="85"/>
                      <a:pt x="0" y="83"/>
                      <a:pt x="0" y="82"/>
                    </a:cubicBezTo>
                    <a:lnTo>
                      <a:pt x="3" y="53"/>
                    </a:lnTo>
                    <a:cubicBezTo>
                      <a:pt x="4" y="51"/>
                      <a:pt x="4" y="50"/>
                      <a:pt x="5" y="49"/>
                    </a:cubicBezTo>
                    <a:lnTo>
                      <a:pt x="22" y="22"/>
                    </a:lnTo>
                    <a:cubicBezTo>
                      <a:pt x="22" y="21"/>
                      <a:pt x="24" y="20"/>
                      <a:pt x="25" y="19"/>
                    </a:cubicBezTo>
                    <a:lnTo>
                      <a:pt x="57" y="3"/>
                    </a:lnTo>
                    <a:cubicBezTo>
                      <a:pt x="58" y="3"/>
                      <a:pt x="59" y="3"/>
                      <a:pt x="60" y="2"/>
                    </a:cubicBezTo>
                    <a:lnTo>
                      <a:pt x="83" y="0"/>
                    </a:lnTo>
                    <a:lnTo>
                      <a:pt x="112" y="1"/>
                    </a:lnTo>
                    <a:lnTo>
                      <a:pt x="182" y="9"/>
                    </a:lnTo>
                    <a:lnTo>
                      <a:pt x="258" y="23"/>
                    </a:lnTo>
                    <a:lnTo>
                      <a:pt x="334" y="41"/>
                    </a:lnTo>
                    <a:lnTo>
                      <a:pt x="407" y="65"/>
                    </a:lnTo>
                    <a:lnTo>
                      <a:pt x="481" y="97"/>
                    </a:lnTo>
                    <a:lnTo>
                      <a:pt x="554" y="128"/>
                    </a:lnTo>
                    <a:lnTo>
                      <a:pt x="624" y="155"/>
                    </a:lnTo>
                    <a:lnTo>
                      <a:pt x="752" y="189"/>
                    </a:lnTo>
                    <a:lnTo>
                      <a:pt x="874" y="212"/>
                    </a:lnTo>
                    <a:lnTo>
                      <a:pt x="871" y="227"/>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598" name="Freeform 19"/>
              <p:cNvSpPr>
                <a:spLocks/>
              </p:cNvSpPr>
              <p:nvPr/>
            </p:nvSpPr>
            <p:spPr bwMode="auto">
              <a:xfrm>
                <a:off x="3057" y="1458"/>
                <a:ext cx="459" cy="243"/>
              </a:xfrm>
              <a:custGeom>
                <a:avLst/>
                <a:gdLst>
                  <a:gd name="T0" fmla="*/ 458 w 1859"/>
                  <a:gd name="T1" fmla="*/ 20 h 992"/>
                  <a:gd name="T2" fmla="*/ 418 w 1859"/>
                  <a:gd name="T3" fmla="*/ 10 h 992"/>
                  <a:gd name="T4" fmla="*/ 398 w 1859"/>
                  <a:gd name="T5" fmla="*/ 7 h 992"/>
                  <a:gd name="T6" fmla="*/ 378 w 1859"/>
                  <a:gd name="T7" fmla="*/ 6 h 992"/>
                  <a:gd name="T8" fmla="*/ 360 w 1859"/>
                  <a:gd name="T9" fmla="*/ 4 h 992"/>
                  <a:gd name="T10" fmla="*/ 343 w 1859"/>
                  <a:gd name="T11" fmla="*/ 4 h 992"/>
                  <a:gd name="T12" fmla="*/ 335 w 1859"/>
                  <a:gd name="T13" fmla="*/ 5 h 992"/>
                  <a:gd name="T14" fmla="*/ 335 w 1859"/>
                  <a:gd name="T15" fmla="*/ 5 h 992"/>
                  <a:gd name="T16" fmla="*/ 326 w 1859"/>
                  <a:gd name="T17" fmla="*/ 8 h 992"/>
                  <a:gd name="T18" fmla="*/ 326 w 1859"/>
                  <a:gd name="T19" fmla="*/ 8 h 992"/>
                  <a:gd name="T20" fmla="*/ 315 w 1859"/>
                  <a:gd name="T21" fmla="*/ 12 h 992"/>
                  <a:gd name="T22" fmla="*/ 304 w 1859"/>
                  <a:gd name="T23" fmla="*/ 20 h 992"/>
                  <a:gd name="T24" fmla="*/ 291 w 1859"/>
                  <a:gd name="T25" fmla="*/ 31 h 992"/>
                  <a:gd name="T26" fmla="*/ 276 w 1859"/>
                  <a:gd name="T27" fmla="*/ 45 h 992"/>
                  <a:gd name="T28" fmla="*/ 261 w 1859"/>
                  <a:gd name="T29" fmla="*/ 62 h 992"/>
                  <a:gd name="T30" fmla="*/ 245 w 1859"/>
                  <a:gd name="T31" fmla="*/ 80 h 992"/>
                  <a:gd name="T32" fmla="*/ 228 w 1859"/>
                  <a:gd name="T33" fmla="*/ 99 h 992"/>
                  <a:gd name="T34" fmla="*/ 212 w 1859"/>
                  <a:gd name="T35" fmla="*/ 117 h 992"/>
                  <a:gd name="T36" fmla="*/ 196 w 1859"/>
                  <a:gd name="T37" fmla="*/ 134 h 992"/>
                  <a:gd name="T38" fmla="*/ 181 w 1859"/>
                  <a:gd name="T39" fmla="*/ 148 h 992"/>
                  <a:gd name="T40" fmla="*/ 153 w 1859"/>
                  <a:gd name="T41" fmla="*/ 171 h 992"/>
                  <a:gd name="T42" fmla="*/ 126 w 1859"/>
                  <a:gd name="T43" fmla="*/ 190 h 992"/>
                  <a:gd name="T44" fmla="*/ 101 w 1859"/>
                  <a:gd name="T45" fmla="*/ 206 h 992"/>
                  <a:gd name="T46" fmla="*/ 77 w 1859"/>
                  <a:gd name="T47" fmla="*/ 219 h 992"/>
                  <a:gd name="T48" fmla="*/ 56 w 1859"/>
                  <a:gd name="T49" fmla="*/ 229 h 992"/>
                  <a:gd name="T50" fmla="*/ 36 w 1859"/>
                  <a:gd name="T51" fmla="*/ 236 h 992"/>
                  <a:gd name="T52" fmla="*/ 18 w 1859"/>
                  <a:gd name="T53" fmla="*/ 240 h 992"/>
                  <a:gd name="T54" fmla="*/ 1 w 1859"/>
                  <a:gd name="T55" fmla="*/ 243 h 992"/>
                  <a:gd name="T56" fmla="*/ 0 w 1859"/>
                  <a:gd name="T57" fmla="*/ 239 h 992"/>
                  <a:gd name="T58" fmla="*/ 17 w 1859"/>
                  <a:gd name="T59" fmla="*/ 236 h 992"/>
                  <a:gd name="T60" fmla="*/ 35 w 1859"/>
                  <a:gd name="T61" fmla="*/ 232 h 992"/>
                  <a:gd name="T62" fmla="*/ 54 w 1859"/>
                  <a:gd name="T63" fmla="*/ 226 h 992"/>
                  <a:gd name="T64" fmla="*/ 75 w 1859"/>
                  <a:gd name="T65" fmla="*/ 216 h 992"/>
                  <a:gd name="T66" fmla="*/ 99 w 1859"/>
                  <a:gd name="T67" fmla="*/ 203 h 992"/>
                  <a:gd name="T68" fmla="*/ 124 w 1859"/>
                  <a:gd name="T69" fmla="*/ 187 h 992"/>
                  <a:gd name="T70" fmla="*/ 151 w 1859"/>
                  <a:gd name="T71" fmla="*/ 168 h 992"/>
                  <a:gd name="T72" fmla="*/ 179 w 1859"/>
                  <a:gd name="T73" fmla="*/ 145 h 992"/>
                  <a:gd name="T74" fmla="*/ 194 w 1859"/>
                  <a:gd name="T75" fmla="*/ 131 h 992"/>
                  <a:gd name="T76" fmla="*/ 209 w 1859"/>
                  <a:gd name="T77" fmla="*/ 114 h 992"/>
                  <a:gd name="T78" fmla="*/ 225 w 1859"/>
                  <a:gd name="T79" fmla="*/ 96 h 992"/>
                  <a:gd name="T80" fmla="*/ 242 w 1859"/>
                  <a:gd name="T81" fmla="*/ 77 h 992"/>
                  <a:gd name="T82" fmla="*/ 258 w 1859"/>
                  <a:gd name="T83" fmla="*/ 59 h 992"/>
                  <a:gd name="T84" fmla="*/ 274 w 1859"/>
                  <a:gd name="T85" fmla="*/ 42 h 992"/>
                  <a:gd name="T86" fmla="*/ 288 w 1859"/>
                  <a:gd name="T87" fmla="*/ 27 h 992"/>
                  <a:gd name="T88" fmla="*/ 302 w 1859"/>
                  <a:gd name="T89" fmla="*/ 16 h 992"/>
                  <a:gd name="T90" fmla="*/ 314 w 1859"/>
                  <a:gd name="T91" fmla="*/ 9 h 992"/>
                  <a:gd name="T92" fmla="*/ 324 w 1859"/>
                  <a:gd name="T93" fmla="*/ 4 h 992"/>
                  <a:gd name="T94" fmla="*/ 324 w 1859"/>
                  <a:gd name="T95" fmla="*/ 4 h 992"/>
                  <a:gd name="T96" fmla="*/ 334 w 1859"/>
                  <a:gd name="T97" fmla="*/ 1 h 992"/>
                  <a:gd name="T98" fmla="*/ 334 w 1859"/>
                  <a:gd name="T99" fmla="*/ 1 h 992"/>
                  <a:gd name="T100" fmla="*/ 343 w 1859"/>
                  <a:gd name="T101" fmla="*/ 0 h 992"/>
                  <a:gd name="T102" fmla="*/ 360 w 1859"/>
                  <a:gd name="T103" fmla="*/ 0 h 992"/>
                  <a:gd name="T104" fmla="*/ 379 w 1859"/>
                  <a:gd name="T105" fmla="*/ 2 h 992"/>
                  <a:gd name="T106" fmla="*/ 399 w 1859"/>
                  <a:gd name="T107" fmla="*/ 3 h 992"/>
                  <a:gd name="T108" fmla="*/ 419 w 1859"/>
                  <a:gd name="T109" fmla="*/ 6 h 992"/>
                  <a:gd name="T110" fmla="*/ 459 w 1859"/>
                  <a:gd name="T111" fmla="*/ 16 h 992"/>
                  <a:gd name="T112" fmla="*/ 458 w 1859"/>
                  <a:gd name="T113" fmla="*/ 20 h 9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859"/>
                  <a:gd name="T172" fmla="*/ 0 h 992"/>
                  <a:gd name="T173" fmla="*/ 1859 w 1859"/>
                  <a:gd name="T174" fmla="*/ 992 h 99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859" h="992">
                    <a:moveTo>
                      <a:pt x="1856" y="81"/>
                    </a:moveTo>
                    <a:lnTo>
                      <a:pt x="1692" y="41"/>
                    </a:lnTo>
                    <a:lnTo>
                      <a:pt x="1611" y="28"/>
                    </a:lnTo>
                    <a:lnTo>
                      <a:pt x="1532" y="23"/>
                    </a:lnTo>
                    <a:lnTo>
                      <a:pt x="1459" y="18"/>
                    </a:lnTo>
                    <a:lnTo>
                      <a:pt x="1390" y="16"/>
                    </a:lnTo>
                    <a:lnTo>
                      <a:pt x="1355" y="20"/>
                    </a:lnTo>
                    <a:lnTo>
                      <a:pt x="1357" y="20"/>
                    </a:lnTo>
                    <a:lnTo>
                      <a:pt x="1319" y="31"/>
                    </a:lnTo>
                    <a:lnTo>
                      <a:pt x="1320" y="31"/>
                    </a:lnTo>
                    <a:lnTo>
                      <a:pt x="1277" y="51"/>
                    </a:lnTo>
                    <a:lnTo>
                      <a:pt x="1231" y="80"/>
                    </a:lnTo>
                    <a:lnTo>
                      <a:pt x="1178" y="125"/>
                    </a:lnTo>
                    <a:lnTo>
                      <a:pt x="1119" y="183"/>
                    </a:lnTo>
                    <a:lnTo>
                      <a:pt x="1056" y="252"/>
                    </a:lnTo>
                    <a:lnTo>
                      <a:pt x="991" y="326"/>
                    </a:lnTo>
                    <a:lnTo>
                      <a:pt x="925" y="403"/>
                    </a:lnTo>
                    <a:lnTo>
                      <a:pt x="858" y="477"/>
                    </a:lnTo>
                    <a:lnTo>
                      <a:pt x="795" y="545"/>
                    </a:lnTo>
                    <a:lnTo>
                      <a:pt x="735" y="603"/>
                    </a:lnTo>
                    <a:lnTo>
                      <a:pt x="621" y="697"/>
                    </a:lnTo>
                    <a:lnTo>
                      <a:pt x="511" y="776"/>
                    </a:lnTo>
                    <a:lnTo>
                      <a:pt x="408" y="841"/>
                    </a:lnTo>
                    <a:lnTo>
                      <a:pt x="312" y="895"/>
                    </a:lnTo>
                    <a:lnTo>
                      <a:pt x="226" y="936"/>
                    </a:lnTo>
                    <a:lnTo>
                      <a:pt x="147" y="962"/>
                    </a:lnTo>
                    <a:lnTo>
                      <a:pt x="73" y="979"/>
                    </a:lnTo>
                    <a:lnTo>
                      <a:pt x="3" y="992"/>
                    </a:lnTo>
                    <a:lnTo>
                      <a:pt x="0" y="977"/>
                    </a:lnTo>
                    <a:lnTo>
                      <a:pt x="70" y="964"/>
                    </a:lnTo>
                    <a:lnTo>
                      <a:pt x="142" y="947"/>
                    </a:lnTo>
                    <a:lnTo>
                      <a:pt x="219" y="921"/>
                    </a:lnTo>
                    <a:lnTo>
                      <a:pt x="305" y="882"/>
                    </a:lnTo>
                    <a:lnTo>
                      <a:pt x="399" y="828"/>
                    </a:lnTo>
                    <a:lnTo>
                      <a:pt x="502" y="763"/>
                    </a:lnTo>
                    <a:lnTo>
                      <a:pt x="610" y="684"/>
                    </a:lnTo>
                    <a:lnTo>
                      <a:pt x="724" y="592"/>
                    </a:lnTo>
                    <a:lnTo>
                      <a:pt x="784" y="534"/>
                    </a:lnTo>
                    <a:lnTo>
                      <a:pt x="846" y="466"/>
                    </a:lnTo>
                    <a:lnTo>
                      <a:pt x="912" y="392"/>
                    </a:lnTo>
                    <a:lnTo>
                      <a:pt x="979" y="315"/>
                    </a:lnTo>
                    <a:lnTo>
                      <a:pt x="1045" y="241"/>
                    </a:lnTo>
                    <a:lnTo>
                      <a:pt x="1108" y="172"/>
                    </a:lnTo>
                    <a:lnTo>
                      <a:pt x="1167" y="112"/>
                    </a:lnTo>
                    <a:lnTo>
                      <a:pt x="1222" y="67"/>
                    </a:lnTo>
                    <a:lnTo>
                      <a:pt x="1270" y="36"/>
                    </a:lnTo>
                    <a:lnTo>
                      <a:pt x="1313" y="16"/>
                    </a:lnTo>
                    <a:cubicBezTo>
                      <a:pt x="1313" y="16"/>
                      <a:pt x="1314" y="16"/>
                      <a:pt x="1314" y="16"/>
                    </a:cubicBezTo>
                    <a:lnTo>
                      <a:pt x="1352" y="5"/>
                    </a:lnTo>
                    <a:cubicBezTo>
                      <a:pt x="1353" y="5"/>
                      <a:pt x="1353" y="5"/>
                      <a:pt x="1354" y="5"/>
                    </a:cubicBezTo>
                    <a:lnTo>
                      <a:pt x="1391" y="0"/>
                    </a:lnTo>
                    <a:lnTo>
                      <a:pt x="1460" y="2"/>
                    </a:lnTo>
                    <a:lnTo>
                      <a:pt x="1533" y="7"/>
                    </a:lnTo>
                    <a:lnTo>
                      <a:pt x="1614" y="13"/>
                    </a:lnTo>
                    <a:lnTo>
                      <a:pt x="1695" y="26"/>
                    </a:lnTo>
                    <a:lnTo>
                      <a:pt x="1859" y="66"/>
                    </a:lnTo>
                    <a:lnTo>
                      <a:pt x="1856" y="8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599" name="Freeform 20"/>
              <p:cNvSpPr>
                <a:spLocks/>
              </p:cNvSpPr>
              <p:nvPr/>
            </p:nvSpPr>
            <p:spPr bwMode="auto">
              <a:xfrm>
                <a:off x="3206" y="1585"/>
                <a:ext cx="393" cy="499"/>
              </a:xfrm>
              <a:custGeom>
                <a:avLst/>
                <a:gdLst>
                  <a:gd name="T0" fmla="*/ 360 w 1593"/>
                  <a:gd name="T1" fmla="*/ 14 h 2033"/>
                  <a:gd name="T2" fmla="*/ 326 w 1593"/>
                  <a:gd name="T3" fmla="*/ 15 h 2033"/>
                  <a:gd name="T4" fmla="*/ 309 w 1593"/>
                  <a:gd name="T5" fmla="*/ 13 h 2033"/>
                  <a:gd name="T6" fmla="*/ 275 w 1593"/>
                  <a:gd name="T7" fmla="*/ 4 h 2033"/>
                  <a:gd name="T8" fmla="*/ 267 w 1593"/>
                  <a:gd name="T9" fmla="*/ 4 h 2033"/>
                  <a:gd name="T10" fmla="*/ 260 w 1593"/>
                  <a:gd name="T11" fmla="*/ 6 h 2033"/>
                  <a:gd name="T12" fmla="*/ 252 w 1593"/>
                  <a:gd name="T13" fmla="*/ 10 h 2033"/>
                  <a:gd name="T14" fmla="*/ 243 w 1593"/>
                  <a:gd name="T15" fmla="*/ 18 h 2033"/>
                  <a:gd name="T16" fmla="*/ 225 w 1593"/>
                  <a:gd name="T17" fmla="*/ 37 h 2033"/>
                  <a:gd name="T18" fmla="*/ 210 w 1593"/>
                  <a:gd name="T19" fmla="*/ 54 h 2033"/>
                  <a:gd name="T20" fmla="*/ 204 w 1593"/>
                  <a:gd name="T21" fmla="*/ 62 h 2033"/>
                  <a:gd name="T22" fmla="*/ 184 w 1593"/>
                  <a:gd name="T23" fmla="*/ 80 h 2033"/>
                  <a:gd name="T24" fmla="*/ 139 w 1593"/>
                  <a:gd name="T25" fmla="*/ 121 h 2033"/>
                  <a:gd name="T26" fmla="*/ 108 w 1593"/>
                  <a:gd name="T27" fmla="*/ 162 h 2033"/>
                  <a:gd name="T28" fmla="*/ 76 w 1593"/>
                  <a:gd name="T29" fmla="*/ 217 h 2033"/>
                  <a:gd name="T30" fmla="*/ 49 w 1593"/>
                  <a:gd name="T31" fmla="*/ 275 h 2033"/>
                  <a:gd name="T32" fmla="*/ 31 w 1593"/>
                  <a:gd name="T33" fmla="*/ 325 h 2033"/>
                  <a:gd name="T34" fmla="*/ 18 w 1593"/>
                  <a:gd name="T35" fmla="*/ 387 h 2033"/>
                  <a:gd name="T36" fmla="*/ 10 w 1593"/>
                  <a:gd name="T37" fmla="*/ 439 h 2033"/>
                  <a:gd name="T38" fmla="*/ 5 w 1593"/>
                  <a:gd name="T39" fmla="*/ 480 h 2033"/>
                  <a:gd name="T40" fmla="*/ 0 w 1593"/>
                  <a:gd name="T41" fmla="*/ 499 h 2033"/>
                  <a:gd name="T42" fmla="*/ 3 w 1593"/>
                  <a:gd name="T43" fmla="*/ 460 h 2033"/>
                  <a:gd name="T44" fmla="*/ 10 w 1593"/>
                  <a:gd name="T45" fmla="*/ 414 h 2033"/>
                  <a:gd name="T46" fmla="*/ 20 w 1593"/>
                  <a:gd name="T47" fmla="*/ 356 h 2033"/>
                  <a:gd name="T48" fmla="*/ 38 w 1593"/>
                  <a:gd name="T49" fmla="*/ 291 h 2033"/>
                  <a:gd name="T50" fmla="*/ 54 w 1593"/>
                  <a:gd name="T51" fmla="*/ 255 h 2033"/>
                  <a:gd name="T52" fmla="*/ 94 w 1593"/>
                  <a:gd name="T53" fmla="*/ 177 h 2033"/>
                  <a:gd name="T54" fmla="*/ 115 w 1593"/>
                  <a:gd name="T55" fmla="*/ 144 h 2033"/>
                  <a:gd name="T56" fmla="*/ 159 w 1593"/>
                  <a:gd name="T57" fmla="*/ 96 h 2033"/>
                  <a:gd name="T58" fmla="*/ 201 w 1593"/>
                  <a:gd name="T59" fmla="*/ 59 h 2033"/>
                  <a:gd name="T60" fmla="*/ 203 w 1593"/>
                  <a:gd name="T61" fmla="*/ 57 h 2033"/>
                  <a:gd name="T62" fmla="*/ 213 w 1593"/>
                  <a:gd name="T63" fmla="*/ 43 h 2033"/>
                  <a:gd name="T64" fmla="*/ 231 w 1593"/>
                  <a:gd name="T65" fmla="*/ 24 h 2033"/>
                  <a:gd name="T66" fmla="*/ 250 w 1593"/>
                  <a:gd name="T67" fmla="*/ 7 h 2033"/>
                  <a:gd name="T68" fmla="*/ 259 w 1593"/>
                  <a:gd name="T69" fmla="*/ 2 h 2033"/>
                  <a:gd name="T70" fmla="*/ 267 w 1593"/>
                  <a:gd name="T71" fmla="*/ 0 h 2033"/>
                  <a:gd name="T72" fmla="*/ 276 w 1593"/>
                  <a:gd name="T73" fmla="*/ 0 h 2033"/>
                  <a:gd name="T74" fmla="*/ 293 w 1593"/>
                  <a:gd name="T75" fmla="*/ 4 h 2033"/>
                  <a:gd name="T76" fmla="*/ 318 w 1593"/>
                  <a:gd name="T77" fmla="*/ 11 h 2033"/>
                  <a:gd name="T78" fmla="*/ 326 w 1593"/>
                  <a:gd name="T79" fmla="*/ 12 h 2033"/>
                  <a:gd name="T80" fmla="*/ 393 w 1593"/>
                  <a:gd name="T81" fmla="*/ 7 h 203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3"/>
                  <a:gd name="T124" fmla="*/ 0 h 2033"/>
                  <a:gd name="T125" fmla="*/ 1593 w 1593"/>
                  <a:gd name="T126" fmla="*/ 2033 h 203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3" h="2033">
                    <a:moveTo>
                      <a:pt x="1593" y="44"/>
                    </a:moveTo>
                    <a:lnTo>
                      <a:pt x="1458" y="59"/>
                    </a:lnTo>
                    <a:lnTo>
                      <a:pt x="1323" y="63"/>
                    </a:lnTo>
                    <a:cubicBezTo>
                      <a:pt x="1322" y="63"/>
                      <a:pt x="1322" y="63"/>
                      <a:pt x="1322" y="63"/>
                    </a:cubicBezTo>
                    <a:lnTo>
                      <a:pt x="1288" y="59"/>
                    </a:lnTo>
                    <a:lnTo>
                      <a:pt x="1253" y="51"/>
                    </a:lnTo>
                    <a:lnTo>
                      <a:pt x="1182" y="30"/>
                    </a:lnTo>
                    <a:lnTo>
                      <a:pt x="1116" y="16"/>
                    </a:lnTo>
                    <a:lnTo>
                      <a:pt x="1117" y="16"/>
                    </a:lnTo>
                    <a:lnTo>
                      <a:pt x="1084" y="16"/>
                    </a:lnTo>
                    <a:lnTo>
                      <a:pt x="1086" y="16"/>
                    </a:lnTo>
                    <a:lnTo>
                      <a:pt x="1054" y="24"/>
                    </a:lnTo>
                    <a:lnTo>
                      <a:pt x="1056" y="23"/>
                    </a:lnTo>
                    <a:lnTo>
                      <a:pt x="1022" y="42"/>
                    </a:lnTo>
                    <a:lnTo>
                      <a:pt x="1024" y="42"/>
                    </a:lnTo>
                    <a:lnTo>
                      <a:pt x="986" y="73"/>
                    </a:lnTo>
                    <a:lnTo>
                      <a:pt x="948" y="109"/>
                    </a:lnTo>
                    <a:lnTo>
                      <a:pt x="911" y="150"/>
                    </a:lnTo>
                    <a:lnTo>
                      <a:pt x="877" y="188"/>
                    </a:lnTo>
                    <a:lnTo>
                      <a:pt x="851" y="221"/>
                    </a:lnTo>
                    <a:lnTo>
                      <a:pt x="834" y="243"/>
                    </a:lnTo>
                    <a:lnTo>
                      <a:pt x="827" y="252"/>
                    </a:lnTo>
                    <a:cubicBezTo>
                      <a:pt x="826" y="253"/>
                      <a:pt x="826" y="253"/>
                      <a:pt x="826" y="253"/>
                    </a:cubicBezTo>
                    <a:lnTo>
                      <a:pt x="746" y="325"/>
                    </a:lnTo>
                    <a:lnTo>
                      <a:pt x="657" y="403"/>
                    </a:lnTo>
                    <a:lnTo>
                      <a:pt x="565" y="492"/>
                    </a:lnTo>
                    <a:lnTo>
                      <a:pt x="479" y="598"/>
                    </a:lnTo>
                    <a:lnTo>
                      <a:pt x="437" y="660"/>
                    </a:lnTo>
                    <a:lnTo>
                      <a:pt x="395" y="731"/>
                    </a:lnTo>
                    <a:lnTo>
                      <a:pt x="310" y="884"/>
                    </a:lnTo>
                    <a:lnTo>
                      <a:pt x="234" y="1044"/>
                    </a:lnTo>
                    <a:lnTo>
                      <a:pt x="200" y="1120"/>
                    </a:lnTo>
                    <a:lnTo>
                      <a:pt x="171" y="1191"/>
                    </a:lnTo>
                    <a:lnTo>
                      <a:pt x="127" y="1326"/>
                    </a:lnTo>
                    <a:lnTo>
                      <a:pt x="96" y="1455"/>
                    </a:lnTo>
                    <a:lnTo>
                      <a:pt x="74" y="1577"/>
                    </a:lnTo>
                    <a:lnTo>
                      <a:pt x="55" y="1689"/>
                    </a:lnTo>
                    <a:lnTo>
                      <a:pt x="39" y="1788"/>
                    </a:lnTo>
                    <a:lnTo>
                      <a:pt x="28" y="1875"/>
                    </a:lnTo>
                    <a:lnTo>
                      <a:pt x="21" y="1956"/>
                    </a:lnTo>
                    <a:lnTo>
                      <a:pt x="16" y="2033"/>
                    </a:lnTo>
                    <a:lnTo>
                      <a:pt x="0" y="2032"/>
                    </a:lnTo>
                    <a:lnTo>
                      <a:pt x="5" y="1955"/>
                    </a:lnTo>
                    <a:lnTo>
                      <a:pt x="13" y="1873"/>
                    </a:lnTo>
                    <a:lnTo>
                      <a:pt x="24" y="1785"/>
                    </a:lnTo>
                    <a:lnTo>
                      <a:pt x="40" y="1686"/>
                    </a:lnTo>
                    <a:lnTo>
                      <a:pt x="59" y="1574"/>
                    </a:lnTo>
                    <a:lnTo>
                      <a:pt x="81" y="1452"/>
                    </a:lnTo>
                    <a:lnTo>
                      <a:pt x="112" y="1321"/>
                    </a:lnTo>
                    <a:lnTo>
                      <a:pt x="156" y="1185"/>
                    </a:lnTo>
                    <a:lnTo>
                      <a:pt x="185" y="1113"/>
                    </a:lnTo>
                    <a:lnTo>
                      <a:pt x="219" y="1037"/>
                    </a:lnTo>
                    <a:lnTo>
                      <a:pt x="296" y="877"/>
                    </a:lnTo>
                    <a:lnTo>
                      <a:pt x="382" y="722"/>
                    </a:lnTo>
                    <a:lnTo>
                      <a:pt x="424" y="651"/>
                    </a:lnTo>
                    <a:lnTo>
                      <a:pt x="466" y="587"/>
                    </a:lnTo>
                    <a:lnTo>
                      <a:pt x="554" y="481"/>
                    </a:lnTo>
                    <a:lnTo>
                      <a:pt x="646" y="391"/>
                    </a:lnTo>
                    <a:lnTo>
                      <a:pt x="735" y="314"/>
                    </a:lnTo>
                    <a:lnTo>
                      <a:pt x="815" y="242"/>
                    </a:lnTo>
                    <a:lnTo>
                      <a:pt x="814" y="243"/>
                    </a:lnTo>
                    <a:lnTo>
                      <a:pt x="821" y="234"/>
                    </a:lnTo>
                    <a:lnTo>
                      <a:pt x="838" y="210"/>
                    </a:lnTo>
                    <a:lnTo>
                      <a:pt x="865" y="177"/>
                    </a:lnTo>
                    <a:lnTo>
                      <a:pt x="900" y="139"/>
                    </a:lnTo>
                    <a:lnTo>
                      <a:pt x="937" y="98"/>
                    </a:lnTo>
                    <a:lnTo>
                      <a:pt x="975" y="60"/>
                    </a:lnTo>
                    <a:lnTo>
                      <a:pt x="1013" y="29"/>
                    </a:lnTo>
                    <a:cubicBezTo>
                      <a:pt x="1014" y="29"/>
                      <a:pt x="1014" y="29"/>
                      <a:pt x="1015" y="28"/>
                    </a:cubicBezTo>
                    <a:lnTo>
                      <a:pt x="1049" y="9"/>
                    </a:lnTo>
                    <a:cubicBezTo>
                      <a:pt x="1049" y="9"/>
                      <a:pt x="1050" y="9"/>
                      <a:pt x="1051" y="9"/>
                    </a:cubicBezTo>
                    <a:lnTo>
                      <a:pt x="1083" y="1"/>
                    </a:lnTo>
                    <a:cubicBezTo>
                      <a:pt x="1083" y="1"/>
                      <a:pt x="1084" y="0"/>
                      <a:pt x="1084" y="0"/>
                    </a:cubicBezTo>
                    <a:lnTo>
                      <a:pt x="1117" y="0"/>
                    </a:lnTo>
                    <a:cubicBezTo>
                      <a:pt x="1118" y="0"/>
                      <a:pt x="1119" y="1"/>
                      <a:pt x="1119" y="1"/>
                    </a:cubicBezTo>
                    <a:lnTo>
                      <a:pt x="1187" y="15"/>
                    </a:lnTo>
                    <a:lnTo>
                      <a:pt x="1256" y="36"/>
                    </a:lnTo>
                    <a:lnTo>
                      <a:pt x="1289" y="44"/>
                    </a:lnTo>
                    <a:lnTo>
                      <a:pt x="1323" y="48"/>
                    </a:lnTo>
                    <a:lnTo>
                      <a:pt x="1322" y="47"/>
                    </a:lnTo>
                    <a:lnTo>
                      <a:pt x="1457" y="44"/>
                    </a:lnTo>
                    <a:lnTo>
                      <a:pt x="1592" y="29"/>
                    </a:lnTo>
                    <a:lnTo>
                      <a:pt x="1593" y="44"/>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00" name="Freeform 21"/>
              <p:cNvSpPr>
                <a:spLocks/>
              </p:cNvSpPr>
              <p:nvPr/>
            </p:nvSpPr>
            <p:spPr bwMode="auto">
              <a:xfrm>
                <a:off x="2792" y="1036"/>
                <a:ext cx="1545" cy="433"/>
              </a:xfrm>
              <a:custGeom>
                <a:avLst/>
                <a:gdLst>
                  <a:gd name="T0" fmla="*/ 22 w 1545"/>
                  <a:gd name="T1" fmla="*/ 403 h 433"/>
                  <a:gd name="T2" fmla="*/ 72 w 1545"/>
                  <a:gd name="T3" fmla="*/ 349 h 433"/>
                  <a:gd name="T4" fmla="*/ 105 w 1545"/>
                  <a:gd name="T5" fmla="*/ 322 h 433"/>
                  <a:gd name="T6" fmla="*/ 160 w 1545"/>
                  <a:gd name="T7" fmla="*/ 284 h 433"/>
                  <a:gd name="T8" fmla="*/ 204 w 1545"/>
                  <a:gd name="T9" fmla="*/ 259 h 433"/>
                  <a:gd name="T10" fmla="*/ 255 w 1545"/>
                  <a:gd name="T11" fmla="*/ 233 h 433"/>
                  <a:gd name="T12" fmla="*/ 319 w 1545"/>
                  <a:gd name="T13" fmla="*/ 201 h 433"/>
                  <a:gd name="T14" fmla="*/ 397 w 1545"/>
                  <a:gd name="T15" fmla="*/ 164 h 433"/>
                  <a:gd name="T16" fmla="*/ 483 w 1545"/>
                  <a:gd name="T17" fmla="*/ 125 h 433"/>
                  <a:gd name="T18" fmla="*/ 568 w 1545"/>
                  <a:gd name="T19" fmla="*/ 91 h 433"/>
                  <a:gd name="T20" fmla="*/ 643 w 1545"/>
                  <a:gd name="T21" fmla="*/ 65 h 433"/>
                  <a:gd name="T22" fmla="*/ 742 w 1545"/>
                  <a:gd name="T23" fmla="*/ 38 h 433"/>
                  <a:gd name="T24" fmla="*/ 809 w 1545"/>
                  <a:gd name="T25" fmla="*/ 25 h 433"/>
                  <a:gd name="T26" fmla="*/ 882 w 1545"/>
                  <a:gd name="T27" fmla="*/ 15 h 433"/>
                  <a:gd name="T28" fmla="*/ 965 w 1545"/>
                  <a:gd name="T29" fmla="*/ 7 h 433"/>
                  <a:gd name="T30" fmla="*/ 1054 w 1545"/>
                  <a:gd name="T31" fmla="*/ 2 h 433"/>
                  <a:gd name="T32" fmla="*/ 1190 w 1545"/>
                  <a:gd name="T33" fmla="*/ 0 h 433"/>
                  <a:gd name="T34" fmla="*/ 1313 w 1545"/>
                  <a:gd name="T35" fmla="*/ 5 h 433"/>
                  <a:gd name="T36" fmla="*/ 1469 w 1545"/>
                  <a:gd name="T37" fmla="*/ 23 h 433"/>
                  <a:gd name="T38" fmla="*/ 1544 w 1545"/>
                  <a:gd name="T39" fmla="*/ 38 h 433"/>
                  <a:gd name="T40" fmla="*/ 1392 w 1545"/>
                  <a:gd name="T41" fmla="*/ 17 h 433"/>
                  <a:gd name="T42" fmla="*/ 1232 w 1545"/>
                  <a:gd name="T43" fmla="*/ 5 h 433"/>
                  <a:gd name="T44" fmla="*/ 1145 w 1545"/>
                  <a:gd name="T45" fmla="*/ 4 h 433"/>
                  <a:gd name="T46" fmla="*/ 1010 w 1545"/>
                  <a:gd name="T47" fmla="*/ 8 h 433"/>
                  <a:gd name="T48" fmla="*/ 922 w 1545"/>
                  <a:gd name="T49" fmla="*/ 15 h 433"/>
                  <a:gd name="T50" fmla="*/ 845 w 1545"/>
                  <a:gd name="T51" fmla="*/ 24 h 433"/>
                  <a:gd name="T52" fmla="*/ 776 w 1545"/>
                  <a:gd name="T53" fmla="*/ 35 h 433"/>
                  <a:gd name="T54" fmla="*/ 678 w 1545"/>
                  <a:gd name="T55" fmla="*/ 58 h 433"/>
                  <a:gd name="T56" fmla="*/ 608 w 1545"/>
                  <a:gd name="T57" fmla="*/ 80 h 433"/>
                  <a:gd name="T58" fmla="*/ 528 w 1545"/>
                  <a:gd name="T59" fmla="*/ 111 h 433"/>
                  <a:gd name="T60" fmla="*/ 442 w 1545"/>
                  <a:gd name="T61" fmla="*/ 148 h 433"/>
                  <a:gd name="T62" fmla="*/ 358 w 1545"/>
                  <a:gd name="T63" fmla="*/ 187 h 433"/>
                  <a:gd name="T64" fmla="*/ 286 w 1545"/>
                  <a:gd name="T65" fmla="*/ 221 h 433"/>
                  <a:gd name="T66" fmla="*/ 230 w 1545"/>
                  <a:gd name="T67" fmla="*/ 250 h 433"/>
                  <a:gd name="T68" fmla="*/ 183 w 1545"/>
                  <a:gd name="T69" fmla="*/ 275 h 433"/>
                  <a:gd name="T70" fmla="*/ 143 w 1545"/>
                  <a:gd name="T71" fmla="*/ 300 h 433"/>
                  <a:gd name="T72" fmla="*/ 90 w 1545"/>
                  <a:gd name="T73" fmla="*/ 338 h 433"/>
                  <a:gd name="T74" fmla="*/ 48 w 1545"/>
                  <a:gd name="T75" fmla="*/ 379 h 433"/>
                  <a:gd name="T76" fmla="*/ 3 w 1545"/>
                  <a:gd name="T77" fmla="*/ 433 h 4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5"/>
                  <a:gd name="T118" fmla="*/ 0 h 433"/>
                  <a:gd name="T119" fmla="*/ 1545 w 1545"/>
                  <a:gd name="T120" fmla="*/ 433 h 4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5" h="433">
                    <a:moveTo>
                      <a:pt x="0" y="430"/>
                    </a:moveTo>
                    <a:lnTo>
                      <a:pt x="22" y="403"/>
                    </a:lnTo>
                    <a:lnTo>
                      <a:pt x="45" y="376"/>
                    </a:lnTo>
                    <a:lnTo>
                      <a:pt x="72" y="349"/>
                    </a:lnTo>
                    <a:lnTo>
                      <a:pt x="87" y="335"/>
                    </a:lnTo>
                    <a:lnTo>
                      <a:pt x="105" y="322"/>
                    </a:lnTo>
                    <a:lnTo>
                      <a:pt x="141" y="297"/>
                    </a:lnTo>
                    <a:lnTo>
                      <a:pt x="160" y="284"/>
                    </a:lnTo>
                    <a:lnTo>
                      <a:pt x="181" y="272"/>
                    </a:lnTo>
                    <a:lnTo>
                      <a:pt x="204" y="259"/>
                    </a:lnTo>
                    <a:lnTo>
                      <a:pt x="228" y="246"/>
                    </a:lnTo>
                    <a:lnTo>
                      <a:pt x="255" y="233"/>
                    </a:lnTo>
                    <a:lnTo>
                      <a:pt x="285" y="218"/>
                    </a:lnTo>
                    <a:lnTo>
                      <a:pt x="319" y="201"/>
                    </a:lnTo>
                    <a:lnTo>
                      <a:pt x="356" y="183"/>
                    </a:lnTo>
                    <a:lnTo>
                      <a:pt x="397" y="164"/>
                    </a:lnTo>
                    <a:lnTo>
                      <a:pt x="440" y="145"/>
                    </a:lnTo>
                    <a:lnTo>
                      <a:pt x="483" y="125"/>
                    </a:lnTo>
                    <a:lnTo>
                      <a:pt x="526" y="107"/>
                    </a:lnTo>
                    <a:lnTo>
                      <a:pt x="568" y="91"/>
                    </a:lnTo>
                    <a:lnTo>
                      <a:pt x="607" y="76"/>
                    </a:lnTo>
                    <a:lnTo>
                      <a:pt x="643" y="65"/>
                    </a:lnTo>
                    <a:lnTo>
                      <a:pt x="677" y="54"/>
                    </a:lnTo>
                    <a:lnTo>
                      <a:pt x="742" y="38"/>
                    </a:lnTo>
                    <a:lnTo>
                      <a:pt x="775" y="31"/>
                    </a:lnTo>
                    <a:lnTo>
                      <a:pt x="809" y="25"/>
                    </a:lnTo>
                    <a:lnTo>
                      <a:pt x="844" y="20"/>
                    </a:lnTo>
                    <a:lnTo>
                      <a:pt x="882" y="15"/>
                    </a:lnTo>
                    <a:lnTo>
                      <a:pt x="922" y="11"/>
                    </a:lnTo>
                    <a:lnTo>
                      <a:pt x="965" y="7"/>
                    </a:lnTo>
                    <a:lnTo>
                      <a:pt x="1009" y="4"/>
                    </a:lnTo>
                    <a:lnTo>
                      <a:pt x="1054" y="2"/>
                    </a:lnTo>
                    <a:lnTo>
                      <a:pt x="1145" y="0"/>
                    </a:lnTo>
                    <a:lnTo>
                      <a:pt x="1190" y="0"/>
                    </a:lnTo>
                    <a:lnTo>
                      <a:pt x="1232" y="1"/>
                    </a:lnTo>
                    <a:lnTo>
                      <a:pt x="1313" y="5"/>
                    </a:lnTo>
                    <a:lnTo>
                      <a:pt x="1392" y="13"/>
                    </a:lnTo>
                    <a:lnTo>
                      <a:pt x="1469" y="23"/>
                    </a:lnTo>
                    <a:lnTo>
                      <a:pt x="1545" y="34"/>
                    </a:lnTo>
                    <a:lnTo>
                      <a:pt x="1544" y="38"/>
                    </a:lnTo>
                    <a:lnTo>
                      <a:pt x="1468" y="27"/>
                    </a:lnTo>
                    <a:lnTo>
                      <a:pt x="1392" y="17"/>
                    </a:lnTo>
                    <a:lnTo>
                      <a:pt x="1313" y="9"/>
                    </a:lnTo>
                    <a:lnTo>
                      <a:pt x="1232" y="5"/>
                    </a:lnTo>
                    <a:lnTo>
                      <a:pt x="1190" y="4"/>
                    </a:lnTo>
                    <a:lnTo>
                      <a:pt x="1145" y="4"/>
                    </a:lnTo>
                    <a:lnTo>
                      <a:pt x="1055" y="6"/>
                    </a:lnTo>
                    <a:lnTo>
                      <a:pt x="1010" y="8"/>
                    </a:lnTo>
                    <a:lnTo>
                      <a:pt x="965" y="11"/>
                    </a:lnTo>
                    <a:lnTo>
                      <a:pt x="922" y="15"/>
                    </a:lnTo>
                    <a:lnTo>
                      <a:pt x="882" y="19"/>
                    </a:lnTo>
                    <a:lnTo>
                      <a:pt x="845" y="24"/>
                    </a:lnTo>
                    <a:lnTo>
                      <a:pt x="810" y="29"/>
                    </a:lnTo>
                    <a:lnTo>
                      <a:pt x="776" y="35"/>
                    </a:lnTo>
                    <a:lnTo>
                      <a:pt x="743" y="42"/>
                    </a:lnTo>
                    <a:lnTo>
                      <a:pt x="678" y="58"/>
                    </a:lnTo>
                    <a:lnTo>
                      <a:pt x="644" y="68"/>
                    </a:lnTo>
                    <a:lnTo>
                      <a:pt x="608" y="80"/>
                    </a:lnTo>
                    <a:lnTo>
                      <a:pt x="569" y="94"/>
                    </a:lnTo>
                    <a:lnTo>
                      <a:pt x="528" y="111"/>
                    </a:lnTo>
                    <a:lnTo>
                      <a:pt x="485" y="129"/>
                    </a:lnTo>
                    <a:lnTo>
                      <a:pt x="442" y="148"/>
                    </a:lnTo>
                    <a:lnTo>
                      <a:pt x="399" y="168"/>
                    </a:lnTo>
                    <a:lnTo>
                      <a:pt x="358" y="187"/>
                    </a:lnTo>
                    <a:lnTo>
                      <a:pt x="320" y="205"/>
                    </a:lnTo>
                    <a:lnTo>
                      <a:pt x="286" y="221"/>
                    </a:lnTo>
                    <a:lnTo>
                      <a:pt x="257" y="236"/>
                    </a:lnTo>
                    <a:lnTo>
                      <a:pt x="230" y="250"/>
                    </a:lnTo>
                    <a:lnTo>
                      <a:pt x="205" y="263"/>
                    </a:lnTo>
                    <a:lnTo>
                      <a:pt x="183" y="275"/>
                    </a:lnTo>
                    <a:lnTo>
                      <a:pt x="163" y="288"/>
                    </a:lnTo>
                    <a:lnTo>
                      <a:pt x="143" y="300"/>
                    </a:lnTo>
                    <a:lnTo>
                      <a:pt x="107" y="325"/>
                    </a:lnTo>
                    <a:lnTo>
                      <a:pt x="90" y="338"/>
                    </a:lnTo>
                    <a:lnTo>
                      <a:pt x="75" y="352"/>
                    </a:lnTo>
                    <a:lnTo>
                      <a:pt x="48" y="379"/>
                    </a:lnTo>
                    <a:lnTo>
                      <a:pt x="25" y="406"/>
                    </a:lnTo>
                    <a:lnTo>
                      <a:pt x="3" y="433"/>
                    </a:lnTo>
                    <a:lnTo>
                      <a:pt x="0" y="430"/>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01" name="Freeform 22"/>
              <p:cNvSpPr>
                <a:spLocks/>
              </p:cNvSpPr>
              <p:nvPr/>
            </p:nvSpPr>
            <p:spPr bwMode="auto">
              <a:xfrm>
                <a:off x="3097" y="1358"/>
                <a:ext cx="249" cy="298"/>
              </a:xfrm>
              <a:custGeom>
                <a:avLst/>
                <a:gdLst>
                  <a:gd name="T0" fmla="*/ 249 w 1008"/>
                  <a:gd name="T1" fmla="*/ 0 h 1216"/>
                  <a:gd name="T2" fmla="*/ 197 w 1008"/>
                  <a:gd name="T3" fmla="*/ 10 h 1216"/>
                  <a:gd name="T4" fmla="*/ 136 w 1008"/>
                  <a:gd name="T5" fmla="*/ 24 h 1216"/>
                  <a:gd name="T6" fmla="*/ 74 w 1008"/>
                  <a:gd name="T7" fmla="*/ 57 h 1216"/>
                  <a:gd name="T8" fmla="*/ 27 w 1008"/>
                  <a:gd name="T9" fmla="*/ 123 h 1216"/>
                  <a:gd name="T10" fmla="*/ 8 w 1008"/>
                  <a:gd name="T11" fmla="*/ 180 h 1216"/>
                  <a:gd name="T12" fmla="*/ 3 w 1008"/>
                  <a:gd name="T13" fmla="*/ 237 h 1216"/>
                  <a:gd name="T14" fmla="*/ 27 w 1008"/>
                  <a:gd name="T15" fmla="*/ 289 h 1216"/>
                  <a:gd name="T16" fmla="*/ 65 w 1008"/>
                  <a:gd name="T17" fmla="*/ 293 h 12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08"/>
                  <a:gd name="T28" fmla="*/ 0 h 1216"/>
                  <a:gd name="T29" fmla="*/ 1008 w 1008"/>
                  <a:gd name="T30" fmla="*/ 1216 h 12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08" h="1216">
                    <a:moveTo>
                      <a:pt x="1008" y="0"/>
                    </a:moveTo>
                    <a:cubicBezTo>
                      <a:pt x="941" y="12"/>
                      <a:pt x="874" y="23"/>
                      <a:pt x="798" y="39"/>
                    </a:cubicBezTo>
                    <a:cubicBezTo>
                      <a:pt x="721" y="55"/>
                      <a:pt x="632" y="65"/>
                      <a:pt x="549" y="97"/>
                    </a:cubicBezTo>
                    <a:cubicBezTo>
                      <a:pt x="466" y="129"/>
                      <a:pt x="374" y="165"/>
                      <a:pt x="300" y="232"/>
                    </a:cubicBezTo>
                    <a:cubicBezTo>
                      <a:pt x="227" y="300"/>
                      <a:pt x="154" y="419"/>
                      <a:pt x="109" y="502"/>
                    </a:cubicBezTo>
                    <a:cubicBezTo>
                      <a:pt x="64" y="586"/>
                      <a:pt x="48" y="657"/>
                      <a:pt x="32" y="734"/>
                    </a:cubicBezTo>
                    <a:cubicBezTo>
                      <a:pt x="16" y="811"/>
                      <a:pt x="0" y="892"/>
                      <a:pt x="13" y="966"/>
                    </a:cubicBezTo>
                    <a:cubicBezTo>
                      <a:pt x="26" y="1040"/>
                      <a:pt x="67" y="1139"/>
                      <a:pt x="109" y="1178"/>
                    </a:cubicBezTo>
                    <a:cubicBezTo>
                      <a:pt x="150" y="1216"/>
                      <a:pt x="206" y="1207"/>
                      <a:pt x="262" y="1197"/>
                    </a:cubicBezTo>
                  </a:path>
                </a:pathLst>
              </a:custGeom>
              <a:solidFill>
                <a:srgbClr val="FFFFFF"/>
              </a:solidFill>
              <a:ln w="0">
                <a:solidFill>
                  <a:srgbClr val="000000"/>
                </a:solidFill>
                <a:prstDash val="solid"/>
                <a:round/>
                <a:headEnd/>
                <a:tailEnd/>
              </a:ln>
            </p:spPr>
            <p:txBody>
              <a:bodyPr/>
              <a:lstStyle/>
              <a:p>
                <a:endParaRPr lang="ja-JP" altLang="en-US"/>
              </a:p>
            </p:txBody>
          </p:sp>
          <p:sp>
            <p:nvSpPr>
              <p:cNvPr id="24602" name="Freeform 23"/>
              <p:cNvSpPr>
                <a:spLocks/>
              </p:cNvSpPr>
              <p:nvPr/>
            </p:nvSpPr>
            <p:spPr bwMode="auto">
              <a:xfrm>
                <a:off x="3097" y="1356"/>
                <a:ext cx="249" cy="300"/>
              </a:xfrm>
              <a:custGeom>
                <a:avLst/>
                <a:gdLst>
                  <a:gd name="T0" fmla="*/ 224 w 1010"/>
                  <a:gd name="T1" fmla="*/ 8 h 1221"/>
                  <a:gd name="T2" fmla="*/ 167 w 1010"/>
                  <a:gd name="T3" fmla="*/ 19 h 1221"/>
                  <a:gd name="T4" fmla="*/ 136 w 1010"/>
                  <a:gd name="T5" fmla="*/ 28 h 1221"/>
                  <a:gd name="T6" fmla="*/ 105 w 1010"/>
                  <a:gd name="T7" fmla="*/ 41 h 1221"/>
                  <a:gd name="T8" fmla="*/ 75 w 1010"/>
                  <a:gd name="T9" fmla="*/ 60 h 1221"/>
                  <a:gd name="T10" fmla="*/ 62 w 1010"/>
                  <a:gd name="T11" fmla="*/ 75 h 1221"/>
                  <a:gd name="T12" fmla="*/ 38 w 1010"/>
                  <a:gd name="T13" fmla="*/ 110 h 1221"/>
                  <a:gd name="T14" fmla="*/ 22 w 1010"/>
                  <a:gd name="T15" fmla="*/ 141 h 1221"/>
                  <a:gd name="T16" fmla="*/ 10 w 1010"/>
                  <a:gd name="T17" fmla="*/ 183 h 1221"/>
                  <a:gd name="T18" fmla="*/ 4 w 1010"/>
                  <a:gd name="T19" fmla="*/ 225 h 1221"/>
                  <a:gd name="T20" fmla="*/ 5 w 1010"/>
                  <a:gd name="T21" fmla="*/ 239 h 1221"/>
                  <a:gd name="T22" fmla="*/ 9 w 1010"/>
                  <a:gd name="T23" fmla="*/ 253 h 1221"/>
                  <a:gd name="T24" fmla="*/ 21 w 1010"/>
                  <a:gd name="T25" fmla="*/ 281 h 1221"/>
                  <a:gd name="T26" fmla="*/ 29 w 1010"/>
                  <a:gd name="T27" fmla="*/ 290 h 1221"/>
                  <a:gd name="T28" fmla="*/ 36 w 1010"/>
                  <a:gd name="T29" fmla="*/ 295 h 1221"/>
                  <a:gd name="T30" fmla="*/ 45 w 1010"/>
                  <a:gd name="T31" fmla="*/ 296 h 1221"/>
                  <a:gd name="T32" fmla="*/ 54 w 1010"/>
                  <a:gd name="T33" fmla="*/ 296 h 1221"/>
                  <a:gd name="T34" fmla="*/ 65 w 1010"/>
                  <a:gd name="T35" fmla="*/ 298 h 1221"/>
                  <a:gd name="T36" fmla="*/ 45 w 1010"/>
                  <a:gd name="T37" fmla="*/ 300 h 1221"/>
                  <a:gd name="T38" fmla="*/ 35 w 1010"/>
                  <a:gd name="T39" fmla="*/ 298 h 1221"/>
                  <a:gd name="T40" fmla="*/ 26 w 1010"/>
                  <a:gd name="T41" fmla="*/ 293 h 1221"/>
                  <a:gd name="T42" fmla="*/ 18 w 1010"/>
                  <a:gd name="T43" fmla="*/ 283 h 1221"/>
                  <a:gd name="T44" fmla="*/ 11 w 1010"/>
                  <a:gd name="T45" fmla="*/ 269 h 1221"/>
                  <a:gd name="T46" fmla="*/ 1 w 1010"/>
                  <a:gd name="T47" fmla="*/ 240 h 1221"/>
                  <a:gd name="T48" fmla="*/ 0 w 1010"/>
                  <a:gd name="T49" fmla="*/ 225 h 1221"/>
                  <a:gd name="T50" fmla="*/ 1 w 1010"/>
                  <a:gd name="T51" fmla="*/ 211 h 1221"/>
                  <a:gd name="T52" fmla="*/ 13 w 1010"/>
                  <a:gd name="T53" fmla="*/ 154 h 1221"/>
                  <a:gd name="T54" fmla="*/ 25 w 1010"/>
                  <a:gd name="T55" fmla="*/ 124 h 1221"/>
                  <a:gd name="T56" fmla="*/ 46 w 1010"/>
                  <a:gd name="T57" fmla="*/ 89 h 1221"/>
                  <a:gd name="T58" fmla="*/ 73 w 1010"/>
                  <a:gd name="T59" fmla="*/ 57 h 1221"/>
                  <a:gd name="T60" fmla="*/ 87 w 1010"/>
                  <a:gd name="T61" fmla="*/ 46 h 1221"/>
                  <a:gd name="T62" fmla="*/ 119 w 1010"/>
                  <a:gd name="T63" fmla="*/ 30 h 1221"/>
                  <a:gd name="T64" fmla="*/ 151 w 1010"/>
                  <a:gd name="T65" fmla="*/ 19 h 1221"/>
                  <a:gd name="T66" fmla="*/ 196 w 1010"/>
                  <a:gd name="T67" fmla="*/ 10 h 1221"/>
                  <a:gd name="T68" fmla="*/ 248 w 1010"/>
                  <a:gd name="T69" fmla="*/ 0 h 12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0"/>
                  <a:gd name="T106" fmla="*/ 0 h 1221"/>
                  <a:gd name="T107" fmla="*/ 1010 w 1010"/>
                  <a:gd name="T108" fmla="*/ 1221 h 12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0" h="1221">
                    <a:moveTo>
                      <a:pt x="1010" y="15"/>
                    </a:moveTo>
                    <a:lnTo>
                      <a:pt x="908" y="33"/>
                    </a:lnTo>
                    <a:lnTo>
                      <a:pt x="800" y="54"/>
                    </a:lnTo>
                    <a:lnTo>
                      <a:pt x="678" y="77"/>
                    </a:lnTo>
                    <a:lnTo>
                      <a:pt x="614" y="92"/>
                    </a:lnTo>
                    <a:lnTo>
                      <a:pt x="552" y="112"/>
                    </a:lnTo>
                    <a:lnTo>
                      <a:pt x="488" y="137"/>
                    </a:lnTo>
                    <a:lnTo>
                      <a:pt x="425" y="166"/>
                    </a:lnTo>
                    <a:lnTo>
                      <a:pt x="362" y="201"/>
                    </a:lnTo>
                    <a:lnTo>
                      <a:pt x="305" y="246"/>
                    </a:lnTo>
                    <a:lnTo>
                      <a:pt x="306" y="245"/>
                    </a:lnTo>
                    <a:lnTo>
                      <a:pt x="252" y="304"/>
                    </a:lnTo>
                    <a:lnTo>
                      <a:pt x="201" y="373"/>
                    </a:lnTo>
                    <a:lnTo>
                      <a:pt x="155" y="446"/>
                    </a:lnTo>
                    <a:lnTo>
                      <a:pt x="116" y="513"/>
                    </a:lnTo>
                    <a:lnTo>
                      <a:pt x="88" y="574"/>
                    </a:lnTo>
                    <a:lnTo>
                      <a:pt x="68" y="631"/>
                    </a:lnTo>
                    <a:lnTo>
                      <a:pt x="40" y="743"/>
                    </a:lnTo>
                    <a:lnTo>
                      <a:pt x="20" y="860"/>
                    </a:lnTo>
                    <a:lnTo>
                      <a:pt x="16" y="917"/>
                    </a:lnTo>
                    <a:lnTo>
                      <a:pt x="16" y="916"/>
                    </a:lnTo>
                    <a:lnTo>
                      <a:pt x="21" y="973"/>
                    </a:lnTo>
                    <a:lnTo>
                      <a:pt x="21" y="971"/>
                    </a:lnTo>
                    <a:lnTo>
                      <a:pt x="36" y="1030"/>
                    </a:lnTo>
                    <a:lnTo>
                      <a:pt x="58" y="1090"/>
                    </a:lnTo>
                    <a:lnTo>
                      <a:pt x="86" y="1143"/>
                    </a:lnTo>
                    <a:lnTo>
                      <a:pt x="85" y="1141"/>
                    </a:lnTo>
                    <a:lnTo>
                      <a:pt x="116" y="1180"/>
                    </a:lnTo>
                    <a:lnTo>
                      <a:pt x="114" y="1179"/>
                    </a:lnTo>
                    <a:lnTo>
                      <a:pt x="147" y="1199"/>
                    </a:lnTo>
                    <a:lnTo>
                      <a:pt x="144" y="1198"/>
                    </a:lnTo>
                    <a:lnTo>
                      <a:pt x="182" y="1206"/>
                    </a:lnTo>
                    <a:lnTo>
                      <a:pt x="180" y="1205"/>
                    </a:lnTo>
                    <a:lnTo>
                      <a:pt x="220" y="1203"/>
                    </a:lnTo>
                    <a:lnTo>
                      <a:pt x="261" y="1197"/>
                    </a:lnTo>
                    <a:lnTo>
                      <a:pt x="264" y="1212"/>
                    </a:lnTo>
                    <a:lnTo>
                      <a:pt x="221" y="1219"/>
                    </a:lnTo>
                    <a:lnTo>
                      <a:pt x="181" y="1221"/>
                    </a:lnTo>
                    <a:cubicBezTo>
                      <a:pt x="180" y="1221"/>
                      <a:pt x="179" y="1221"/>
                      <a:pt x="179" y="1221"/>
                    </a:cubicBezTo>
                    <a:lnTo>
                      <a:pt x="141" y="1213"/>
                    </a:lnTo>
                    <a:cubicBezTo>
                      <a:pt x="140" y="1213"/>
                      <a:pt x="139" y="1213"/>
                      <a:pt x="138" y="1212"/>
                    </a:cubicBezTo>
                    <a:lnTo>
                      <a:pt x="105" y="1192"/>
                    </a:lnTo>
                    <a:cubicBezTo>
                      <a:pt x="105" y="1192"/>
                      <a:pt x="104" y="1191"/>
                      <a:pt x="103" y="1190"/>
                    </a:cubicBezTo>
                    <a:lnTo>
                      <a:pt x="72" y="1151"/>
                    </a:lnTo>
                    <a:cubicBezTo>
                      <a:pt x="72" y="1151"/>
                      <a:pt x="72" y="1151"/>
                      <a:pt x="71" y="1150"/>
                    </a:cubicBezTo>
                    <a:lnTo>
                      <a:pt x="43" y="1095"/>
                    </a:lnTo>
                    <a:lnTo>
                      <a:pt x="21" y="1034"/>
                    </a:lnTo>
                    <a:lnTo>
                      <a:pt x="6" y="975"/>
                    </a:lnTo>
                    <a:cubicBezTo>
                      <a:pt x="6" y="975"/>
                      <a:pt x="6" y="975"/>
                      <a:pt x="5" y="974"/>
                    </a:cubicBezTo>
                    <a:lnTo>
                      <a:pt x="0" y="917"/>
                    </a:lnTo>
                    <a:cubicBezTo>
                      <a:pt x="0" y="917"/>
                      <a:pt x="0" y="916"/>
                      <a:pt x="0" y="916"/>
                    </a:cubicBezTo>
                    <a:lnTo>
                      <a:pt x="5" y="857"/>
                    </a:lnTo>
                    <a:lnTo>
                      <a:pt x="25" y="740"/>
                    </a:lnTo>
                    <a:lnTo>
                      <a:pt x="53" y="626"/>
                    </a:lnTo>
                    <a:lnTo>
                      <a:pt x="73" y="567"/>
                    </a:lnTo>
                    <a:lnTo>
                      <a:pt x="103" y="505"/>
                    </a:lnTo>
                    <a:lnTo>
                      <a:pt x="142" y="437"/>
                    </a:lnTo>
                    <a:lnTo>
                      <a:pt x="188" y="364"/>
                    </a:lnTo>
                    <a:lnTo>
                      <a:pt x="241" y="293"/>
                    </a:lnTo>
                    <a:lnTo>
                      <a:pt x="295" y="234"/>
                    </a:lnTo>
                    <a:cubicBezTo>
                      <a:pt x="295" y="234"/>
                      <a:pt x="295" y="233"/>
                      <a:pt x="296" y="233"/>
                    </a:cubicBezTo>
                    <a:lnTo>
                      <a:pt x="354" y="188"/>
                    </a:lnTo>
                    <a:lnTo>
                      <a:pt x="418" y="151"/>
                    </a:lnTo>
                    <a:lnTo>
                      <a:pt x="483" y="122"/>
                    </a:lnTo>
                    <a:lnTo>
                      <a:pt x="547" y="97"/>
                    </a:lnTo>
                    <a:lnTo>
                      <a:pt x="611" y="77"/>
                    </a:lnTo>
                    <a:lnTo>
                      <a:pt x="675" y="62"/>
                    </a:lnTo>
                    <a:lnTo>
                      <a:pt x="797" y="39"/>
                    </a:lnTo>
                    <a:lnTo>
                      <a:pt x="905" y="18"/>
                    </a:lnTo>
                    <a:lnTo>
                      <a:pt x="1007" y="0"/>
                    </a:lnTo>
                    <a:lnTo>
                      <a:pt x="1010" y="15"/>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03" name="Freeform 24"/>
              <p:cNvSpPr>
                <a:spLocks/>
              </p:cNvSpPr>
              <p:nvPr/>
            </p:nvSpPr>
            <p:spPr bwMode="auto">
              <a:xfrm>
                <a:off x="2255" y="1235"/>
                <a:ext cx="23" cy="72"/>
              </a:xfrm>
              <a:custGeom>
                <a:avLst/>
                <a:gdLst>
                  <a:gd name="T0" fmla="*/ 20 w 23"/>
                  <a:gd name="T1" fmla="*/ 72 h 72"/>
                  <a:gd name="T2" fmla="*/ 0 w 23"/>
                  <a:gd name="T3" fmla="*/ 2 h 72"/>
                  <a:gd name="T4" fmla="*/ 4 w 23"/>
                  <a:gd name="T5" fmla="*/ 0 h 72"/>
                  <a:gd name="T6" fmla="*/ 23 w 23"/>
                  <a:gd name="T7" fmla="*/ 71 h 72"/>
                  <a:gd name="T8" fmla="*/ 20 w 23"/>
                  <a:gd name="T9" fmla="*/ 72 h 72"/>
                  <a:gd name="T10" fmla="*/ 0 60000 65536"/>
                  <a:gd name="T11" fmla="*/ 0 60000 65536"/>
                  <a:gd name="T12" fmla="*/ 0 60000 65536"/>
                  <a:gd name="T13" fmla="*/ 0 60000 65536"/>
                  <a:gd name="T14" fmla="*/ 0 60000 65536"/>
                  <a:gd name="T15" fmla="*/ 0 w 23"/>
                  <a:gd name="T16" fmla="*/ 0 h 72"/>
                  <a:gd name="T17" fmla="*/ 23 w 23"/>
                  <a:gd name="T18" fmla="*/ 72 h 72"/>
                </a:gdLst>
                <a:ahLst/>
                <a:cxnLst>
                  <a:cxn ang="T10">
                    <a:pos x="T0" y="T1"/>
                  </a:cxn>
                  <a:cxn ang="T11">
                    <a:pos x="T2" y="T3"/>
                  </a:cxn>
                  <a:cxn ang="T12">
                    <a:pos x="T4" y="T5"/>
                  </a:cxn>
                  <a:cxn ang="T13">
                    <a:pos x="T6" y="T7"/>
                  </a:cxn>
                  <a:cxn ang="T14">
                    <a:pos x="T8" y="T9"/>
                  </a:cxn>
                </a:cxnLst>
                <a:rect l="T15" t="T16" r="T17" b="T18"/>
                <a:pathLst>
                  <a:path w="23" h="72">
                    <a:moveTo>
                      <a:pt x="20" y="72"/>
                    </a:moveTo>
                    <a:lnTo>
                      <a:pt x="0" y="2"/>
                    </a:lnTo>
                    <a:lnTo>
                      <a:pt x="4" y="0"/>
                    </a:lnTo>
                    <a:lnTo>
                      <a:pt x="23" y="71"/>
                    </a:lnTo>
                    <a:lnTo>
                      <a:pt x="20" y="72"/>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04" name="Freeform 25"/>
              <p:cNvSpPr>
                <a:spLocks/>
              </p:cNvSpPr>
              <p:nvPr/>
            </p:nvSpPr>
            <p:spPr bwMode="auto">
              <a:xfrm>
                <a:off x="1917" y="1854"/>
                <a:ext cx="62" cy="8"/>
              </a:xfrm>
              <a:custGeom>
                <a:avLst/>
                <a:gdLst>
                  <a:gd name="T0" fmla="*/ 62 w 62"/>
                  <a:gd name="T1" fmla="*/ 8 h 8"/>
                  <a:gd name="T2" fmla="*/ 0 w 62"/>
                  <a:gd name="T3" fmla="*/ 4 h 8"/>
                  <a:gd name="T4" fmla="*/ 0 w 62"/>
                  <a:gd name="T5" fmla="*/ 0 h 8"/>
                  <a:gd name="T6" fmla="*/ 62 w 62"/>
                  <a:gd name="T7" fmla="*/ 4 h 8"/>
                  <a:gd name="T8" fmla="*/ 62 w 62"/>
                  <a:gd name="T9" fmla="*/ 8 h 8"/>
                  <a:gd name="T10" fmla="*/ 0 60000 65536"/>
                  <a:gd name="T11" fmla="*/ 0 60000 65536"/>
                  <a:gd name="T12" fmla="*/ 0 60000 65536"/>
                  <a:gd name="T13" fmla="*/ 0 60000 65536"/>
                  <a:gd name="T14" fmla="*/ 0 60000 65536"/>
                  <a:gd name="T15" fmla="*/ 0 w 62"/>
                  <a:gd name="T16" fmla="*/ 0 h 8"/>
                  <a:gd name="T17" fmla="*/ 62 w 62"/>
                  <a:gd name="T18" fmla="*/ 8 h 8"/>
                </a:gdLst>
                <a:ahLst/>
                <a:cxnLst>
                  <a:cxn ang="T10">
                    <a:pos x="T0" y="T1"/>
                  </a:cxn>
                  <a:cxn ang="T11">
                    <a:pos x="T2" y="T3"/>
                  </a:cxn>
                  <a:cxn ang="T12">
                    <a:pos x="T4" y="T5"/>
                  </a:cxn>
                  <a:cxn ang="T13">
                    <a:pos x="T6" y="T7"/>
                  </a:cxn>
                  <a:cxn ang="T14">
                    <a:pos x="T8" y="T9"/>
                  </a:cxn>
                </a:cxnLst>
                <a:rect l="T15" t="T16" r="T17" b="T18"/>
                <a:pathLst>
                  <a:path w="62" h="8">
                    <a:moveTo>
                      <a:pt x="62" y="8"/>
                    </a:moveTo>
                    <a:lnTo>
                      <a:pt x="0" y="4"/>
                    </a:lnTo>
                    <a:lnTo>
                      <a:pt x="0" y="0"/>
                    </a:lnTo>
                    <a:lnTo>
                      <a:pt x="62" y="4"/>
                    </a:lnTo>
                    <a:lnTo>
                      <a:pt x="62"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05" name="Freeform 26"/>
              <p:cNvSpPr>
                <a:spLocks/>
              </p:cNvSpPr>
              <p:nvPr/>
            </p:nvSpPr>
            <p:spPr bwMode="auto">
              <a:xfrm>
                <a:off x="1871" y="1903"/>
                <a:ext cx="62" cy="8"/>
              </a:xfrm>
              <a:custGeom>
                <a:avLst/>
                <a:gdLst>
                  <a:gd name="T0" fmla="*/ 62 w 62"/>
                  <a:gd name="T1" fmla="*/ 8 h 8"/>
                  <a:gd name="T2" fmla="*/ 0 w 62"/>
                  <a:gd name="T3" fmla="*/ 4 h 8"/>
                  <a:gd name="T4" fmla="*/ 1 w 62"/>
                  <a:gd name="T5" fmla="*/ 0 h 8"/>
                  <a:gd name="T6" fmla="*/ 62 w 62"/>
                  <a:gd name="T7" fmla="*/ 4 h 8"/>
                  <a:gd name="T8" fmla="*/ 62 w 62"/>
                  <a:gd name="T9" fmla="*/ 8 h 8"/>
                  <a:gd name="T10" fmla="*/ 0 60000 65536"/>
                  <a:gd name="T11" fmla="*/ 0 60000 65536"/>
                  <a:gd name="T12" fmla="*/ 0 60000 65536"/>
                  <a:gd name="T13" fmla="*/ 0 60000 65536"/>
                  <a:gd name="T14" fmla="*/ 0 60000 65536"/>
                  <a:gd name="T15" fmla="*/ 0 w 62"/>
                  <a:gd name="T16" fmla="*/ 0 h 8"/>
                  <a:gd name="T17" fmla="*/ 62 w 62"/>
                  <a:gd name="T18" fmla="*/ 8 h 8"/>
                </a:gdLst>
                <a:ahLst/>
                <a:cxnLst>
                  <a:cxn ang="T10">
                    <a:pos x="T0" y="T1"/>
                  </a:cxn>
                  <a:cxn ang="T11">
                    <a:pos x="T2" y="T3"/>
                  </a:cxn>
                  <a:cxn ang="T12">
                    <a:pos x="T4" y="T5"/>
                  </a:cxn>
                  <a:cxn ang="T13">
                    <a:pos x="T6" y="T7"/>
                  </a:cxn>
                  <a:cxn ang="T14">
                    <a:pos x="T8" y="T9"/>
                  </a:cxn>
                </a:cxnLst>
                <a:rect l="T15" t="T16" r="T17" b="T18"/>
                <a:pathLst>
                  <a:path w="62" h="8">
                    <a:moveTo>
                      <a:pt x="62" y="8"/>
                    </a:moveTo>
                    <a:lnTo>
                      <a:pt x="0" y="4"/>
                    </a:lnTo>
                    <a:lnTo>
                      <a:pt x="1" y="0"/>
                    </a:lnTo>
                    <a:lnTo>
                      <a:pt x="62" y="4"/>
                    </a:lnTo>
                    <a:lnTo>
                      <a:pt x="62"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06" name="Freeform 27"/>
              <p:cNvSpPr>
                <a:spLocks/>
              </p:cNvSpPr>
              <p:nvPr/>
            </p:nvSpPr>
            <p:spPr bwMode="auto">
              <a:xfrm>
                <a:off x="1834" y="1972"/>
                <a:ext cx="62" cy="8"/>
              </a:xfrm>
              <a:custGeom>
                <a:avLst/>
                <a:gdLst>
                  <a:gd name="T0" fmla="*/ 61 w 62"/>
                  <a:gd name="T1" fmla="*/ 8 h 8"/>
                  <a:gd name="T2" fmla="*/ 0 w 62"/>
                  <a:gd name="T3" fmla="*/ 4 h 8"/>
                  <a:gd name="T4" fmla="*/ 0 w 62"/>
                  <a:gd name="T5" fmla="*/ 0 h 8"/>
                  <a:gd name="T6" fmla="*/ 62 w 62"/>
                  <a:gd name="T7" fmla="*/ 4 h 8"/>
                  <a:gd name="T8" fmla="*/ 61 w 62"/>
                  <a:gd name="T9" fmla="*/ 8 h 8"/>
                  <a:gd name="T10" fmla="*/ 0 60000 65536"/>
                  <a:gd name="T11" fmla="*/ 0 60000 65536"/>
                  <a:gd name="T12" fmla="*/ 0 60000 65536"/>
                  <a:gd name="T13" fmla="*/ 0 60000 65536"/>
                  <a:gd name="T14" fmla="*/ 0 60000 65536"/>
                  <a:gd name="T15" fmla="*/ 0 w 62"/>
                  <a:gd name="T16" fmla="*/ 0 h 8"/>
                  <a:gd name="T17" fmla="*/ 62 w 62"/>
                  <a:gd name="T18" fmla="*/ 8 h 8"/>
                </a:gdLst>
                <a:ahLst/>
                <a:cxnLst>
                  <a:cxn ang="T10">
                    <a:pos x="T0" y="T1"/>
                  </a:cxn>
                  <a:cxn ang="T11">
                    <a:pos x="T2" y="T3"/>
                  </a:cxn>
                  <a:cxn ang="T12">
                    <a:pos x="T4" y="T5"/>
                  </a:cxn>
                  <a:cxn ang="T13">
                    <a:pos x="T6" y="T7"/>
                  </a:cxn>
                  <a:cxn ang="T14">
                    <a:pos x="T8" y="T9"/>
                  </a:cxn>
                </a:cxnLst>
                <a:rect l="T15" t="T16" r="T17" b="T18"/>
                <a:pathLst>
                  <a:path w="62" h="8">
                    <a:moveTo>
                      <a:pt x="61" y="8"/>
                    </a:moveTo>
                    <a:lnTo>
                      <a:pt x="0" y="4"/>
                    </a:lnTo>
                    <a:lnTo>
                      <a:pt x="0" y="0"/>
                    </a:lnTo>
                    <a:lnTo>
                      <a:pt x="62" y="4"/>
                    </a:lnTo>
                    <a:lnTo>
                      <a:pt x="61"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07" name="Freeform 28"/>
              <p:cNvSpPr>
                <a:spLocks/>
              </p:cNvSpPr>
              <p:nvPr/>
            </p:nvSpPr>
            <p:spPr bwMode="auto">
              <a:xfrm>
                <a:off x="1813" y="2008"/>
                <a:ext cx="61" cy="8"/>
              </a:xfrm>
              <a:custGeom>
                <a:avLst/>
                <a:gdLst>
                  <a:gd name="T0" fmla="*/ 61 w 61"/>
                  <a:gd name="T1" fmla="*/ 8 h 8"/>
                  <a:gd name="T2" fmla="*/ 0 w 61"/>
                  <a:gd name="T3" fmla="*/ 4 h 8"/>
                  <a:gd name="T4" fmla="*/ 0 w 61"/>
                  <a:gd name="T5" fmla="*/ 0 h 8"/>
                  <a:gd name="T6" fmla="*/ 61 w 61"/>
                  <a:gd name="T7" fmla="*/ 4 h 8"/>
                  <a:gd name="T8" fmla="*/ 61 w 61"/>
                  <a:gd name="T9" fmla="*/ 8 h 8"/>
                  <a:gd name="T10" fmla="*/ 0 60000 65536"/>
                  <a:gd name="T11" fmla="*/ 0 60000 65536"/>
                  <a:gd name="T12" fmla="*/ 0 60000 65536"/>
                  <a:gd name="T13" fmla="*/ 0 60000 65536"/>
                  <a:gd name="T14" fmla="*/ 0 60000 65536"/>
                  <a:gd name="T15" fmla="*/ 0 w 61"/>
                  <a:gd name="T16" fmla="*/ 0 h 8"/>
                  <a:gd name="T17" fmla="*/ 61 w 61"/>
                  <a:gd name="T18" fmla="*/ 8 h 8"/>
                </a:gdLst>
                <a:ahLst/>
                <a:cxnLst>
                  <a:cxn ang="T10">
                    <a:pos x="T0" y="T1"/>
                  </a:cxn>
                  <a:cxn ang="T11">
                    <a:pos x="T2" y="T3"/>
                  </a:cxn>
                  <a:cxn ang="T12">
                    <a:pos x="T4" y="T5"/>
                  </a:cxn>
                  <a:cxn ang="T13">
                    <a:pos x="T6" y="T7"/>
                  </a:cxn>
                  <a:cxn ang="T14">
                    <a:pos x="T8" y="T9"/>
                  </a:cxn>
                </a:cxnLst>
                <a:rect l="T15" t="T16" r="T17" b="T18"/>
                <a:pathLst>
                  <a:path w="61" h="8">
                    <a:moveTo>
                      <a:pt x="61" y="8"/>
                    </a:moveTo>
                    <a:lnTo>
                      <a:pt x="0" y="4"/>
                    </a:lnTo>
                    <a:lnTo>
                      <a:pt x="0" y="0"/>
                    </a:lnTo>
                    <a:lnTo>
                      <a:pt x="61" y="4"/>
                    </a:lnTo>
                    <a:lnTo>
                      <a:pt x="61"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08" name="Freeform 29"/>
              <p:cNvSpPr>
                <a:spLocks/>
              </p:cNvSpPr>
              <p:nvPr/>
            </p:nvSpPr>
            <p:spPr bwMode="auto">
              <a:xfrm>
                <a:off x="1786" y="2049"/>
                <a:ext cx="62" cy="8"/>
              </a:xfrm>
              <a:custGeom>
                <a:avLst/>
                <a:gdLst>
                  <a:gd name="T0" fmla="*/ 62 w 62"/>
                  <a:gd name="T1" fmla="*/ 8 h 8"/>
                  <a:gd name="T2" fmla="*/ 0 w 62"/>
                  <a:gd name="T3" fmla="*/ 4 h 8"/>
                  <a:gd name="T4" fmla="*/ 0 w 62"/>
                  <a:gd name="T5" fmla="*/ 0 h 8"/>
                  <a:gd name="T6" fmla="*/ 62 w 62"/>
                  <a:gd name="T7" fmla="*/ 4 h 8"/>
                  <a:gd name="T8" fmla="*/ 62 w 62"/>
                  <a:gd name="T9" fmla="*/ 8 h 8"/>
                  <a:gd name="T10" fmla="*/ 0 60000 65536"/>
                  <a:gd name="T11" fmla="*/ 0 60000 65536"/>
                  <a:gd name="T12" fmla="*/ 0 60000 65536"/>
                  <a:gd name="T13" fmla="*/ 0 60000 65536"/>
                  <a:gd name="T14" fmla="*/ 0 60000 65536"/>
                  <a:gd name="T15" fmla="*/ 0 w 62"/>
                  <a:gd name="T16" fmla="*/ 0 h 8"/>
                  <a:gd name="T17" fmla="*/ 62 w 62"/>
                  <a:gd name="T18" fmla="*/ 8 h 8"/>
                </a:gdLst>
                <a:ahLst/>
                <a:cxnLst>
                  <a:cxn ang="T10">
                    <a:pos x="T0" y="T1"/>
                  </a:cxn>
                  <a:cxn ang="T11">
                    <a:pos x="T2" y="T3"/>
                  </a:cxn>
                  <a:cxn ang="T12">
                    <a:pos x="T4" y="T5"/>
                  </a:cxn>
                  <a:cxn ang="T13">
                    <a:pos x="T6" y="T7"/>
                  </a:cxn>
                  <a:cxn ang="T14">
                    <a:pos x="T8" y="T9"/>
                  </a:cxn>
                </a:cxnLst>
                <a:rect l="T15" t="T16" r="T17" b="T18"/>
                <a:pathLst>
                  <a:path w="62" h="8">
                    <a:moveTo>
                      <a:pt x="62" y="8"/>
                    </a:moveTo>
                    <a:lnTo>
                      <a:pt x="0" y="4"/>
                    </a:lnTo>
                    <a:lnTo>
                      <a:pt x="0" y="0"/>
                    </a:lnTo>
                    <a:lnTo>
                      <a:pt x="62" y="4"/>
                    </a:lnTo>
                    <a:lnTo>
                      <a:pt x="62"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09" name="Freeform 30"/>
              <p:cNvSpPr>
                <a:spLocks/>
              </p:cNvSpPr>
              <p:nvPr/>
            </p:nvSpPr>
            <p:spPr bwMode="auto">
              <a:xfrm>
                <a:off x="1760" y="2095"/>
                <a:ext cx="61" cy="8"/>
              </a:xfrm>
              <a:custGeom>
                <a:avLst/>
                <a:gdLst>
                  <a:gd name="T0" fmla="*/ 61 w 61"/>
                  <a:gd name="T1" fmla="*/ 8 h 8"/>
                  <a:gd name="T2" fmla="*/ 0 w 61"/>
                  <a:gd name="T3" fmla="*/ 4 h 8"/>
                  <a:gd name="T4" fmla="*/ 0 w 61"/>
                  <a:gd name="T5" fmla="*/ 0 h 8"/>
                  <a:gd name="T6" fmla="*/ 61 w 61"/>
                  <a:gd name="T7" fmla="*/ 4 h 8"/>
                  <a:gd name="T8" fmla="*/ 61 w 61"/>
                  <a:gd name="T9" fmla="*/ 8 h 8"/>
                  <a:gd name="T10" fmla="*/ 0 60000 65536"/>
                  <a:gd name="T11" fmla="*/ 0 60000 65536"/>
                  <a:gd name="T12" fmla="*/ 0 60000 65536"/>
                  <a:gd name="T13" fmla="*/ 0 60000 65536"/>
                  <a:gd name="T14" fmla="*/ 0 60000 65536"/>
                  <a:gd name="T15" fmla="*/ 0 w 61"/>
                  <a:gd name="T16" fmla="*/ 0 h 8"/>
                  <a:gd name="T17" fmla="*/ 61 w 61"/>
                  <a:gd name="T18" fmla="*/ 8 h 8"/>
                </a:gdLst>
                <a:ahLst/>
                <a:cxnLst>
                  <a:cxn ang="T10">
                    <a:pos x="T0" y="T1"/>
                  </a:cxn>
                  <a:cxn ang="T11">
                    <a:pos x="T2" y="T3"/>
                  </a:cxn>
                  <a:cxn ang="T12">
                    <a:pos x="T4" y="T5"/>
                  </a:cxn>
                  <a:cxn ang="T13">
                    <a:pos x="T6" y="T7"/>
                  </a:cxn>
                  <a:cxn ang="T14">
                    <a:pos x="T8" y="T9"/>
                  </a:cxn>
                </a:cxnLst>
                <a:rect l="T15" t="T16" r="T17" b="T18"/>
                <a:pathLst>
                  <a:path w="61" h="8">
                    <a:moveTo>
                      <a:pt x="61" y="8"/>
                    </a:moveTo>
                    <a:lnTo>
                      <a:pt x="0" y="4"/>
                    </a:lnTo>
                    <a:lnTo>
                      <a:pt x="0" y="0"/>
                    </a:lnTo>
                    <a:lnTo>
                      <a:pt x="61" y="4"/>
                    </a:lnTo>
                    <a:lnTo>
                      <a:pt x="61"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10" name="Freeform 31"/>
              <p:cNvSpPr>
                <a:spLocks/>
              </p:cNvSpPr>
              <p:nvPr/>
            </p:nvSpPr>
            <p:spPr bwMode="auto">
              <a:xfrm>
                <a:off x="1698" y="2247"/>
                <a:ext cx="62" cy="8"/>
              </a:xfrm>
              <a:custGeom>
                <a:avLst/>
                <a:gdLst>
                  <a:gd name="T0" fmla="*/ 61 w 62"/>
                  <a:gd name="T1" fmla="*/ 8 h 8"/>
                  <a:gd name="T2" fmla="*/ 0 w 62"/>
                  <a:gd name="T3" fmla="*/ 4 h 8"/>
                  <a:gd name="T4" fmla="*/ 0 w 62"/>
                  <a:gd name="T5" fmla="*/ 0 h 8"/>
                  <a:gd name="T6" fmla="*/ 62 w 62"/>
                  <a:gd name="T7" fmla="*/ 4 h 8"/>
                  <a:gd name="T8" fmla="*/ 61 w 62"/>
                  <a:gd name="T9" fmla="*/ 8 h 8"/>
                  <a:gd name="T10" fmla="*/ 0 60000 65536"/>
                  <a:gd name="T11" fmla="*/ 0 60000 65536"/>
                  <a:gd name="T12" fmla="*/ 0 60000 65536"/>
                  <a:gd name="T13" fmla="*/ 0 60000 65536"/>
                  <a:gd name="T14" fmla="*/ 0 60000 65536"/>
                  <a:gd name="T15" fmla="*/ 0 w 62"/>
                  <a:gd name="T16" fmla="*/ 0 h 8"/>
                  <a:gd name="T17" fmla="*/ 62 w 62"/>
                  <a:gd name="T18" fmla="*/ 8 h 8"/>
                </a:gdLst>
                <a:ahLst/>
                <a:cxnLst>
                  <a:cxn ang="T10">
                    <a:pos x="T0" y="T1"/>
                  </a:cxn>
                  <a:cxn ang="T11">
                    <a:pos x="T2" y="T3"/>
                  </a:cxn>
                  <a:cxn ang="T12">
                    <a:pos x="T4" y="T5"/>
                  </a:cxn>
                  <a:cxn ang="T13">
                    <a:pos x="T6" y="T7"/>
                  </a:cxn>
                  <a:cxn ang="T14">
                    <a:pos x="T8" y="T9"/>
                  </a:cxn>
                </a:cxnLst>
                <a:rect l="T15" t="T16" r="T17" b="T18"/>
                <a:pathLst>
                  <a:path w="62" h="8">
                    <a:moveTo>
                      <a:pt x="61" y="8"/>
                    </a:moveTo>
                    <a:lnTo>
                      <a:pt x="0" y="4"/>
                    </a:lnTo>
                    <a:lnTo>
                      <a:pt x="0" y="0"/>
                    </a:lnTo>
                    <a:lnTo>
                      <a:pt x="62" y="4"/>
                    </a:lnTo>
                    <a:lnTo>
                      <a:pt x="61"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11" name="Freeform 32"/>
              <p:cNvSpPr>
                <a:spLocks/>
              </p:cNvSpPr>
              <p:nvPr/>
            </p:nvSpPr>
            <p:spPr bwMode="auto">
              <a:xfrm>
                <a:off x="1695" y="2284"/>
                <a:ext cx="62" cy="8"/>
              </a:xfrm>
              <a:custGeom>
                <a:avLst/>
                <a:gdLst>
                  <a:gd name="T0" fmla="*/ 62 w 62"/>
                  <a:gd name="T1" fmla="*/ 8 h 8"/>
                  <a:gd name="T2" fmla="*/ 0 w 62"/>
                  <a:gd name="T3" fmla="*/ 4 h 8"/>
                  <a:gd name="T4" fmla="*/ 1 w 62"/>
                  <a:gd name="T5" fmla="*/ 0 h 8"/>
                  <a:gd name="T6" fmla="*/ 62 w 62"/>
                  <a:gd name="T7" fmla="*/ 4 h 8"/>
                  <a:gd name="T8" fmla="*/ 62 w 62"/>
                  <a:gd name="T9" fmla="*/ 8 h 8"/>
                  <a:gd name="T10" fmla="*/ 0 60000 65536"/>
                  <a:gd name="T11" fmla="*/ 0 60000 65536"/>
                  <a:gd name="T12" fmla="*/ 0 60000 65536"/>
                  <a:gd name="T13" fmla="*/ 0 60000 65536"/>
                  <a:gd name="T14" fmla="*/ 0 60000 65536"/>
                  <a:gd name="T15" fmla="*/ 0 w 62"/>
                  <a:gd name="T16" fmla="*/ 0 h 8"/>
                  <a:gd name="T17" fmla="*/ 62 w 62"/>
                  <a:gd name="T18" fmla="*/ 8 h 8"/>
                </a:gdLst>
                <a:ahLst/>
                <a:cxnLst>
                  <a:cxn ang="T10">
                    <a:pos x="T0" y="T1"/>
                  </a:cxn>
                  <a:cxn ang="T11">
                    <a:pos x="T2" y="T3"/>
                  </a:cxn>
                  <a:cxn ang="T12">
                    <a:pos x="T4" y="T5"/>
                  </a:cxn>
                  <a:cxn ang="T13">
                    <a:pos x="T6" y="T7"/>
                  </a:cxn>
                  <a:cxn ang="T14">
                    <a:pos x="T8" y="T9"/>
                  </a:cxn>
                </a:cxnLst>
                <a:rect l="T15" t="T16" r="T17" b="T18"/>
                <a:pathLst>
                  <a:path w="62" h="8">
                    <a:moveTo>
                      <a:pt x="62" y="8"/>
                    </a:moveTo>
                    <a:lnTo>
                      <a:pt x="0" y="4"/>
                    </a:lnTo>
                    <a:lnTo>
                      <a:pt x="1" y="0"/>
                    </a:lnTo>
                    <a:lnTo>
                      <a:pt x="62" y="4"/>
                    </a:lnTo>
                    <a:lnTo>
                      <a:pt x="62"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12" name="Freeform 33"/>
              <p:cNvSpPr>
                <a:spLocks/>
              </p:cNvSpPr>
              <p:nvPr/>
            </p:nvSpPr>
            <p:spPr bwMode="auto">
              <a:xfrm>
                <a:off x="1673" y="2330"/>
                <a:ext cx="62" cy="8"/>
              </a:xfrm>
              <a:custGeom>
                <a:avLst/>
                <a:gdLst>
                  <a:gd name="T0" fmla="*/ 62 w 62"/>
                  <a:gd name="T1" fmla="*/ 8 h 8"/>
                  <a:gd name="T2" fmla="*/ 0 w 62"/>
                  <a:gd name="T3" fmla="*/ 4 h 8"/>
                  <a:gd name="T4" fmla="*/ 1 w 62"/>
                  <a:gd name="T5" fmla="*/ 0 h 8"/>
                  <a:gd name="T6" fmla="*/ 62 w 62"/>
                  <a:gd name="T7" fmla="*/ 4 h 8"/>
                  <a:gd name="T8" fmla="*/ 62 w 62"/>
                  <a:gd name="T9" fmla="*/ 8 h 8"/>
                  <a:gd name="T10" fmla="*/ 0 60000 65536"/>
                  <a:gd name="T11" fmla="*/ 0 60000 65536"/>
                  <a:gd name="T12" fmla="*/ 0 60000 65536"/>
                  <a:gd name="T13" fmla="*/ 0 60000 65536"/>
                  <a:gd name="T14" fmla="*/ 0 60000 65536"/>
                  <a:gd name="T15" fmla="*/ 0 w 62"/>
                  <a:gd name="T16" fmla="*/ 0 h 8"/>
                  <a:gd name="T17" fmla="*/ 62 w 62"/>
                  <a:gd name="T18" fmla="*/ 8 h 8"/>
                </a:gdLst>
                <a:ahLst/>
                <a:cxnLst>
                  <a:cxn ang="T10">
                    <a:pos x="T0" y="T1"/>
                  </a:cxn>
                  <a:cxn ang="T11">
                    <a:pos x="T2" y="T3"/>
                  </a:cxn>
                  <a:cxn ang="T12">
                    <a:pos x="T4" y="T5"/>
                  </a:cxn>
                  <a:cxn ang="T13">
                    <a:pos x="T6" y="T7"/>
                  </a:cxn>
                  <a:cxn ang="T14">
                    <a:pos x="T8" y="T9"/>
                  </a:cxn>
                </a:cxnLst>
                <a:rect l="T15" t="T16" r="T17" b="T18"/>
                <a:pathLst>
                  <a:path w="62" h="8">
                    <a:moveTo>
                      <a:pt x="62" y="8"/>
                    </a:moveTo>
                    <a:lnTo>
                      <a:pt x="0" y="4"/>
                    </a:lnTo>
                    <a:lnTo>
                      <a:pt x="1" y="0"/>
                    </a:lnTo>
                    <a:lnTo>
                      <a:pt x="62" y="4"/>
                    </a:lnTo>
                    <a:lnTo>
                      <a:pt x="62" y="8"/>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13" name="Freeform 34"/>
              <p:cNvSpPr>
                <a:spLocks/>
              </p:cNvSpPr>
              <p:nvPr/>
            </p:nvSpPr>
            <p:spPr bwMode="auto">
              <a:xfrm>
                <a:off x="2085" y="1934"/>
                <a:ext cx="45" cy="32"/>
              </a:xfrm>
              <a:custGeom>
                <a:avLst/>
                <a:gdLst>
                  <a:gd name="T0" fmla="*/ 43 w 45"/>
                  <a:gd name="T1" fmla="*/ 32 h 32"/>
                  <a:gd name="T2" fmla="*/ 0 w 45"/>
                  <a:gd name="T3" fmla="*/ 4 h 32"/>
                  <a:gd name="T4" fmla="*/ 2 w 45"/>
                  <a:gd name="T5" fmla="*/ 0 h 32"/>
                  <a:gd name="T6" fmla="*/ 45 w 45"/>
                  <a:gd name="T7" fmla="*/ 28 h 32"/>
                  <a:gd name="T8" fmla="*/ 43 w 45"/>
                  <a:gd name="T9" fmla="*/ 32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43" y="32"/>
                    </a:moveTo>
                    <a:lnTo>
                      <a:pt x="0" y="4"/>
                    </a:lnTo>
                    <a:lnTo>
                      <a:pt x="2" y="0"/>
                    </a:lnTo>
                    <a:lnTo>
                      <a:pt x="45" y="28"/>
                    </a:lnTo>
                    <a:lnTo>
                      <a:pt x="43" y="32"/>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14" name="Freeform 35"/>
              <p:cNvSpPr>
                <a:spLocks/>
              </p:cNvSpPr>
              <p:nvPr/>
            </p:nvSpPr>
            <p:spPr bwMode="auto">
              <a:xfrm>
                <a:off x="2063" y="1968"/>
                <a:ext cx="46" cy="31"/>
              </a:xfrm>
              <a:custGeom>
                <a:avLst/>
                <a:gdLst>
                  <a:gd name="T0" fmla="*/ 44 w 46"/>
                  <a:gd name="T1" fmla="*/ 31 h 31"/>
                  <a:gd name="T2" fmla="*/ 0 w 46"/>
                  <a:gd name="T3" fmla="*/ 3 h 31"/>
                  <a:gd name="T4" fmla="*/ 3 w 46"/>
                  <a:gd name="T5" fmla="*/ 0 h 31"/>
                  <a:gd name="T6" fmla="*/ 46 w 46"/>
                  <a:gd name="T7" fmla="*/ 28 h 31"/>
                  <a:gd name="T8" fmla="*/ 44 w 46"/>
                  <a:gd name="T9" fmla="*/ 31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44" y="31"/>
                    </a:moveTo>
                    <a:lnTo>
                      <a:pt x="0" y="3"/>
                    </a:lnTo>
                    <a:lnTo>
                      <a:pt x="3" y="0"/>
                    </a:lnTo>
                    <a:lnTo>
                      <a:pt x="46" y="28"/>
                    </a:lnTo>
                    <a:lnTo>
                      <a:pt x="44" y="3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15" name="Freeform 36"/>
              <p:cNvSpPr>
                <a:spLocks/>
              </p:cNvSpPr>
              <p:nvPr/>
            </p:nvSpPr>
            <p:spPr bwMode="auto">
              <a:xfrm>
                <a:off x="2042" y="2003"/>
                <a:ext cx="45" cy="31"/>
              </a:xfrm>
              <a:custGeom>
                <a:avLst/>
                <a:gdLst>
                  <a:gd name="T0" fmla="*/ 43 w 45"/>
                  <a:gd name="T1" fmla="*/ 31 h 31"/>
                  <a:gd name="T2" fmla="*/ 0 w 45"/>
                  <a:gd name="T3" fmla="*/ 3 h 31"/>
                  <a:gd name="T4" fmla="*/ 2 w 45"/>
                  <a:gd name="T5" fmla="*/ 0 h 31"/>
                  <a:gd name="T6" fmla="*/ 45 w 45"/>
                  <a:gd name="T7" fmla="*/ 28 h 31"/>
                  <a:gd name="T8" fmla="*/ 43 w 45"/>
                  <a:gd name="T9" fmla="*/ 31 h 31"/>
                  <a:gd name="T10" fmla="*/ 0 60000 65536"/>
                  <a:gd name="T11" fmla="*/ 0 60000 65536"/>
                  <a:gd name="T12" fmla="*/ 0 60000 65536"/>
                  <a:gd name="T13" fmla="*/ 0 60000 65536"/>
                  <a:gd name="T14" fmla="*/ 0 60000 65536"/>
                  <a:gd name="T15" fmla="*/ 0 w 45"/>
                  <a:gd name="T16" fmla="*/ 0 h 31"/>
                  <a:gd name="T17" fmla="*/ 45 w 45"/>
                  <a:gd name="T18" fmla="*/ 31 h 31"/>
                </a:gdLst>
                <a:ahLst/>
                <a:cxnLst>
                  <a:cxn ang="T10">
                    <a:pos x="T0" y="T1"/>
                  </a:cxn>
                  <a:cxn ang="T11">
                    <a:pos x="T2" y="T3"/>
                  </a:cxn>
                  <a:cxn ang="T12">
                    <a:pos x="T4" y="T5"/>
                  </a:cxn>
                  <a:cxn ang="T13">
                    <a:pos x="T6" y="T7"/>
                  </a:cxn>
                  <a:cxn ang="T14">
                    <a:pos x="T8" y="T9"/>
                  </a:cxn>
                </a:cxnLst>
                <a:rect l="T15" t="T16" r="T17" b="T18"/>
                <a:pathLst>
                  <a:path w="45" h="31">
                    <a:moveTo>
                      <a:pt x="43" y="31"/>
                    </a:moveTo>
                    <a:lnTo>
                      <a:pt x="0" y="3"/>
                    </a:lnTo>
                    <a:lnTo>
                      <a:pt x="2" y="0"/>
                    </a:lnTo>
                    <a:lnTo>
                      <a:pt x="45" y="28"/>
                    </a:lnTo>
                    <a:lnTo>
                      <a:pt x="43" y="3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16" name="Freeform 37"/>
              <p:cNvSpPr>
                <a:spLocks/>
              </p:cNvSpPr>
              <p:nvPr/>
            </p:nvSpPr>
            <p:spPr bwMode="auto">
              <a:xfrm>
                <a:off x="2011" y="2040"/>
                <a:ext cx="45" cy="31"/>
              </a:xfrm>
              <a:custGeom>
                <a:avLst/>
                <a:gdLst>
                  <a:gd name="T0" fmla="*/ 43 w 45"/>
                  <a:gd name="T1" fmla="*/ 31 h 31"/>
                  <a:gd name="T2" fmla="*/ 0 w 45"/>
                  <a:gd name="T3" fmla="*/ 3 h 31"/>
                  <a:gd name="T4" fmla="*/ 2 w 45"/>
                  <a:gd name="T5" fmla="*/ 0 h 31"/>
                  <a:gd name="T6" fmla="*/ 45 w 45"/>
                  <a:gd name="T7" fmla="*/ 28 h 31"/>
                  <a:gd name="T8" fmla="*/ 43 w 45"/>
                  <a:gd name="T9" fmla="*/ 31 h 31"/>
                  <a:gd name="T10" fmla="*/ 0 60000 65536"/>
                  <a:gd name="T11" fmla="*/ 0 60000 65536"/>
                  <a:gd name="T12" fmla="*/ 0 60000 65536"/>
                  <a:gd name="T13" fmla="*/ 0 60000 65536"/>
                  <a:gd name="T14" fmla="*/ 0 60000 65536"/>
                  <a:gd name="T15" fmla="*/ 0 w 45"/>
                  <a:gd name="T16" fmla="*/ 0 h 31"/>
                  <a:gd name="T17" fmla="*/ 45 w 45"/>
                  <a:gd name="T18" fmla="*/ 31 h 31"/>
                </a:gdLst>
                <a:ahLst/>
                <a:cxnLst>
                  <a:cxn ang="T10">
                    <a:pos x="T0" y="T1"/>
                  </a:cxn>
                  <a:cxn ang="T11">
                    <a:pos x="T2" y="T3"/>
                  </a:cxn>
                  <a:cxn ang="T12">
                    <a:pos x="T4" y="T5"/>
                  </a:cxn>
                  <a:cxn ang="T13">
                    <a:pos x="T6" y="T7"/>
                  </a:cxn>
                  <a:cxn ang="T14">
                    <a:pos x="T8" y="T9"/>
                  </a:cxn>
                </a:cxnLst>
                <a:rect l="T15" t="T16" r="T17" b="T18"/>
                <a:pathLst>
                  <a:path w="45" h="31">
                    <a:moveTo>
                      <a:pt x="43" y="31"/>
                    </a:moveTo>
                    <a:lnTo>
                      <a:pt x="0" y="3"/>
                    </a:lnTo>
                    <a:lnTo>
                      <a:pt x="2" y="0"/>
                    </a:lnTo>
                    <a:lnTo>
                      <a:pt x="45" y="28"/>
                    </a:lnTo>
                    <a:lnTo>
                      <a:pt x="43" y="3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17" name="Freeform 38"/>
              <p:cNvSpPr>
                <a:spLocks/>
              </p:cNvSpPr>
              <p:nvPr/>
            </p:nvSpPr>
            <p:spPr bwMode="auto">
              <a:xfrm>
                <a:off x="1990" y="2081"/>
                <a:ext cx="45" cy="32"/>
              </a:xfrm>
              <a:custGeom>
                <a:avLst/>
                <a:gdLst>
                  <a:gd name="T0" fmla="*/ 43 w 45"/>
                  <a:gd name="T1" fmla="*/ 32 h 32"/>
                  <a:gd name="T2" fmla="*/ 0 w 45"/>
                  <a:gd name="T3" fmla="*/ 3 h 32"/>
                  <a:gd name="T4" fmla="*/ 2 w 45"/>
                  <a:gd name="T5" fmla="*/ 0 h 32"/>
                  <a:gd name="T6" fmla="*/ 45 w 45"/>
                  <a:gd name="T7" fmla="*/ 28 h 32"/>
                  <a:gd name="T8" fmla="*/ 43 w 45"/>
                  <a:gd name="T9" fmla="*/ 32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43" y="32"/>
                    </a:moveTo>
                    <a:lnTo>
                      <a:pt x="0" y="3"/>
                    </a:lnTo>
                    <a:lnTo>
                      <a:pt x="2" y="0"/>
                    </a:lnTo>
                    <a:lnTo>
                      <a:pt x="45" y="28"/>
                    </a:lnTo>
                    <a:lnTo>
                      <a:pt x="43" y="32"/>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18" name="Freeform 39"/>
              <p:cNvSpPr>
                <a:spLocks/>
              </p:cNvSpPr>
              <p:nvPr/>
            </p:nvSpPr>
            <p:spPr bwMode="auto">
              <a:xfrm>
                <a:off x="1968" y="2118"/>
                <a:ext cx="46" cy="31"/>
              </a:xfrm>
              <a:custGeom>
                <a:avLst/>
                <a:gdLst>
                  <a:gd name="T0" fmla="*/ 43 w 46"/>
                  <a:gd name="T1" fmla="*/ 31 h 31"/>
                  <a:gd name="T2" fmla="*/ 0 w 46"/>
                  <a:gd name="T3" fmla="*/ 3 h 31"/>
                  <a:gd name="T4" fmla="*/ 2 w 46"/>
                  <a:gd name="T5" fmla="*/ 0 h 31"/>
                  <a:gd name="T6" fmla="*/ 46 w 46"/>
                  <a:gd name="T7" fmla="*/ 28 h 31"/>
                  <a:gd name="T8" fmla="*/ 43 w 46"/>
                  <a:gd name="T9" fmla="*/ 31 h 31"/>
                  <a:gd name="T10" fmla="*/ 0 60000 65536"/>
                  <a:gd name="T11" fmla="*/ 0 60000 65536"/>
                  <a:gd name="T12" fmla="*/ 0 60000 65536"/>
                  <a:gd name="T13" fmla="*/ 0 60000 65536"/>
                  <a:gd name="T14" fmla="*/ 0 60000 65536"/>
                  <a:gd name="T15" fmla="*/ 0 w 46"/>
                  <a:gd name="T16" fmla="*/ 0 h 31"/>
                  <a:gd name="T17" fmla="*/ 46 w 46"/>
                  <a:gd name="T18" fmla="*/ 31 h 31"/>
                </a:gdLst>
                <a:ahLst/>
                <a:cxnLst>
                  <a:cxn ang="T10">
                    <a:pos x="T0" y="T1"/>
                  </a:cxn>
                  <a:cxn ang="T11">
                    <a:pos x="T2" y="T3"/>
                  </a:cxn>
                  <a:cxn ang="T12">
                    <a:pos x="T4" y="T5"/>
                  </a:cxn>
                  <a:cxn ang="T13">
                    <a:pos x="T6" y="T7"/>
                  </a:cxn>
                  <a:cxn ang="T14">
                    <a:pos x="T8" y="T9"/>
                  </a:cxn>
                </a:cxnLst>
                <a:rect l="T15" t="T16" r="T17" b="T18"/>
                <a:pathLst>
                  <a:path w="46" h="31">
                    <a:moveTo>
                      <a:pt x="43" y="31"/>
                    </a:moveTo>
                    <a:lnTo>
                      <a:pt x="0" y="3"/>
                    </a:lnTo>
                    <a:lnTo>
                      <a:pt x="2" y="0"/>
                    </a:lnTo>
                    <a:lnTo>
                      <a:pt x="46" y="28"/>
                    </a:lnTo>
                    <a:lnTo>
                      <a:pt x="43" y="3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19" name="Freeform 40"/>
              <p:cNvSpPr>
                <a:spLocks/>
              </p:cNvSpPr>
              <p:nvPr/>
            </p:nvSpPr>
            <p:spPr bwMode="auto">
              <a:xfrm>
                <a:off x="1943" y="2154"/>
                <a:ext cx="45" cy="31"/>
              </a:xfrm>
              <a:custGeom>
                <a:avLst/>
                <a:gdLst>
                  <a:gd name="T0" fmla="*/ 43 w 45"/>
                  <a:gd name="T1" fmla="*/ 31 h 31"/>
                  <a:gd name="T2" fmla="*/ 0 w 45"/>
                  <a:gd name="T3" fmla="*/ 3 h 31"/>
                  <a:gd name="T4" fmla="*/ 2 w 45"/>
                  <a:gd name="T5" fmla="*/ 0 h 31"/>
                  <a:gd name="T6" fmla="*/ 45 w 45"/>
                  <a:gd name="T7" fmla="*/ 28 h 31"/>
                  <a:gd name="T8" fmla="*/ 43 w 45"/>
                  <a:gd name="T9" fmla="*/ 31 h 31"/>
                  <a:gd name="T10" fmla="*/ 0 60000 65536"/>
                  <a:gd name="T11" fmla="*/ 0 60000 65536"/>
                  <a:gd name="T12" fmla="*/ 0 60000 65536"/>
                  <a:gd name="T13" fmla="*/ 0 60000 65536"/>
                  <a:gd name="T14" fmla="*/ 0 60000 65536"/>
                  <a:gd name="T15" fmla="*/ 0 w 45"/>
                  <a:gd name="T16" fmla="*/ 0 h 31"/>
                  <a:gd name="T17" fmla="*/ 45 w 45"/>
                  <a:gd name="T18" fmla="*/ 31 h 31"/>
                </a:gdLst>
                <a:ahLst/>
                <a:cxnLst>
                  <a:cxn ang="T10">
                    <a:pos x="T0" y="T1"/>
                  </a:cxn>
                  <a:cxn ang="T11">
                    <a:pos x="T2" y="T3"/>
                  </a:cxn>
                  <a:cxn ang="T12">
                    <a:pos x="T4" y="T5"/>
                  </a:cxn>
                  <a:cxn ang="T13">
                    <a:pos x="T6" y="T7"/>
                  </a:cxn>
                  <a:cxn ang="T14">
                    <a:pos x="T8" y="T9"/>
                  </a:cxn>
                </a:cxnLst>
                <a:rect l="T15" t="T16" r="T17" b="T18"/>
                <a:pathLst>
                  <a:path w="45" h="31">
                    <a:moveTo>
                      <a:pt x="43" y="31"/>
                    </a:moveTo>
                    <a:lnTo>
                      <a:pt x="0" y="3"/>
                    </a:lnTo>
                    <a:lnTo>
                      <a:pt x="2" y="0"/>
                    </a:lnTo>
                    <a:lnTo>
                      <a:pt x="45" y="28"/>
                    </a:lnTo>
                    <a:lnTo>
                      <a:pt x="43" y="3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20" name="Freeform 41"/>
              <p:cNvSpPr>
                <a:spLocks/>
              </p:cNvSpPr>
              <p:nvPr/>
            </p:nvSpPr>
            <p:spPr bwMode="auto">
              <a:xfrm>
                <a:off x="1917" y="2180"/>
                <a:ext cx="45" cy="32"/>
              </a:xfrm>
              <a:custGeom>
                <a:avLst/>
                <a:gdLst>
                  <a:gd name="T0" fmla="*/ 43 w 45"/>
                  <a:gd name="T1" fmla="*/ 32 h 32"/>
                  <a:gd name="T2" fmla="*/ 0 w 45"/>
                  <a:gd name="T3" fmla="*/ 4 h 32"/>
                  <a:gd name="T4" fmla="*/ 2 w 45"/>
                  <a:gd name="T5" fmla="*/ 0 h 32"/>
                  <a:gd name="T6" fmla="*/ 45 w 45"/>
                  <a:gd name="T7" fmla="*/ 29 h 32"/>
                  <a:gd name="T8" fmla="*/ 43 w 45"/>
                  <a:gd name="T9" fmla="*/ 32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43" y="32"/>
                    </a:moveTo>
                    <a:lnTo>
                      <a:pt x="0" y="4"/>
                    </a:lnTo>
                    <a:lnTo>
                      <a:pt x="2" y="0"/>
                    </a:lnTo>
                    <a:lnTo>
                      <a:pt x="45" y="29"/>
                    </a:lnTo>
                    <a:lnTo>
                      <a:pt x="43" y="32"/>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21" name="Freeform 42"/>
              <p:cNvSpPr>
                <a:spLocks/>
              </p:cNvSpPr>
              <p:nvPr/>
            </p:nvSpPr>
            <p:spPr bwMode="auto">
              <a:xfrm>
                <a:off x="1870" y="2252"/>
                <a:ext cx="45" cy="31"/>
              </a:xfrm>
              <a:custGeom>
                <a:avLst/>
                <a:gdLst>
                  <a:gd name="T0" fmla="*/ 43 w 45"/>
                  <a:gd name="T1" fmla="*/ 31 h 31"/>
                  <a:gd name="T2" fmla="*/ 0 w 45"/>
                  <a:gd name="T3" fmla="*/ 3 h 31"/>
                  <a:gd name="T4" fmla="*/ 2 w 45"/>
                  <a:gd name="T5" fmla="*/ 0 h 31"/>
                  <a:gd name="T6" fmla="*/ 45 w 45"/>
                  <a:gd name="T7" fmla="*/ 28 h 31"/>
                  <a:gd name="T8" fmla="*/ 43 w 45"/>
                  <a:gd name="T9" fmla="*/ 31 h 31"/>
                  <a:gd name="T10" fmla="*/ 0 60000 65536"/>
                  <a:gd name="T11" fmla="*/ 0 60000 65536"/>
                  <a:gd name="T12" fmla="*/ 0 60000 65536"/>
                  <a:gd name="T13" fmla="*/ 0 60000 65536"/>
                  <a:gd name="T14" fmla="*/ 0 60000 65536"/>
                  <a:gd name="T15" fmla="*/ 0 w 45"/>
                  <a:gd name="T16" fmla="*/ 0 h 31"/>
                  <a:gd name="T17" fmla="*/ 45 w 45"/>
                  <a:gd name="T18" fmla="*/ 31 h 31"/>
                </a:gdLst>
                <a:ahLst/>
                <a:cxnLst>
                  <a:cxn ang="T10">
                    <a:pos x="T0" y="T1"/>
                  </a:cxn>
                  <a:cxn ang="T11">
                    <a:pos x="T2" y="T3"/>
                  </a:cxn>
                  <a:cxn ang="T12">
                    <a:pos x="T4" y="T5"/>
                  </a:cxn>
                  <a:cxn ang="T13">
                    <a:pos x="T6" y="T7"/>
                  </a:cxn>
                  <a:cxn ang="T14">
                    <a:pos x="T8" y="T9"/>
                  </a:cxn>
                </a:cxnLst>
                <a:rect l="T15" t="T16" r="T17" b="T18"/>
                <a:pathLst>
                  <a:path w="45" h="31">
                    <a:moveTo>
                      <a:pt x="43" y="31"/>
                    </a:moveTo>
                    <a:lnTo>
                      <a:pt x="0" y="3"/>
                    </a:lnTo>
                    <a:lnTo>
                      <a:pt x="2" y="0"/>
                    </a:lnTo>
                    <a:lnTo>
                      <a:pt x="45" y="28"/>
                    </a:lnTo>
                    <a:lnTo>
                      <a:pt x="43" y="3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22" name="Freeform 43"/>
              <p:cNvSpPr>
                <a:spLocks/>
              </p:cNvSpPr>
              <p:nvPr/>
            </p:nvSpPr>
            <p:spPr bwMode="auto">
              <a:xfrm>
                <a:off x="1839" y="2289"/>
                <a:ext cx="45" cy="31"/>
              </a:xfrm>
              <a:custGeom>
                <a:avLst/>
                <a:gdLst>
                  <a:gd name="T0" fmla="*/ 43 w 45"/>
                  <a:gd name="T1" fmla="*/ 31 h 31"/>
                  <a:gd name="T2" fmla="*/ 0 w 45"/>
                  <a:gd name="T3" fmla="*/ 3 h 31"/>
                  <a:gd name="T4" fmla="*/ 2 w 45"/>
                  <a:gd name="T5" fmla="*/ 0 h 31"/>
                  <a:gd name="T6" fmla="*/ 45 w 45"/>
                  <a:gd name="T7" fmla="*/ 28 h 31"/>
                  <a:gd name="T8" fmla="*/ 43 w 45"/>
                  <a:gd name="T9" fmla="*/ 31 h 31"/>
                  <a:gd name="T10" fmla="*/ 0 60000 65536"/>
                  <a:gd name="T11" fmla="*/ 0 60000 65536"/>
                  <a:gd name="T12" fmla="*/ 0 60000 65536"/>
                  <a:gd name="T13" fmla="*/ 0 60000 65536"/>
                  <a:gd name="T14" fmla="*/ 0 60000 65536"/>
                  <a:gd name="T15" fmla="*/ 0 w 45"/>
                  <a:gd name="T16" fmla="*/ 0 h 31"/>
                  <a:gd name="T17" fmla="*/ 45 w 45"/>
                  <a:gd name="T18" fmla="*/ 31 h 31"/>
                </a:gdLst>
                <a:ahLst/>
                <a:cxnLst>
                  <a:cxn ang="T10">
                    <a:pos x="T0" y="T1"/>
                  </a:cxn>
                  <a:cxn ang="T11">
                    <a:pos x="T2" y="T3"/>
                  </a:cxn>
                  <a:cxn ang="T12">
                    <a:pos x="T4" y="T5"/>
                  </a:cxn>
                  <a:cxn ang="T13">
                    <a:pos x="T6" y="T7"/>
                  </a:cxn>
                  <a:cxn ang="T14">
                    <a:pos x="T8" y="T9"/>
                  </a:cxn>
                </a:cxnLst>
                <a:rect l="T15" t="T16" r="T17" b="T18"/>
                <a:pathLst>
                  <a:path w="45" h="31">
                    <a:moveTo>
                      <a:pt x="43" y="31"/>
                    </a:moveTo>
                    <a:lnTo>
                      <a:pt x="0" y="3"/>
                    </a:lnTo>
                    <a:lnTo>
                      <a:pt x="2" y="0"/>
                    </a:lnTo>
                    <a:lnTo>
                      <a:pt x="45" y="28"/>
                    </a:lnTo>
                    <a:lnTo>
                      <a:pt x="43" y="3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23" name="Freeform 44"/>
              <p:cNvSpPr>
                <a:spLocks/>
              </p:cNvSpPr>
              <p:nvPr/>
            </p:nvSpPr>
            <p:spPr bwMode="auto">
              <a:xfrm>
                <a:off x="1804" y="2315"/>
                <a:ext cx="45" cy="32"/>
              </a:xfrm>
              <a:custGeom>
                <a:avLst/>
                <a:gdLst>
                  <a:gd name="T0" fmla="*/ 43 w 45"/>
                  <a:gd name="T1" fmla="*/ 32 h 32"/>
                  <a:gd name="T2" fmla="*/ 0 w 45"/>
                  <a:gd name="T3" fmla="*/ 3 h 32"/>
                  <a:gd name="T4" fmla="*/ 2 w 45"/>
                  <a:gd name="T5" fmla="*/ 0 h 32"/>
                  <a:gd name="T6" fmla="*/ 45 w 45"/>
                  <a:gd name="T7" fmla="*/ 28 h 32"/>
                  <a:gd name="T8" fmla="*/ 43 w 45"/>
                  <a:gd name="T9" fmla="*/ 32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43" y="32"/>
                    </a:moveTo>
                    <a:lnTo>
                      <a:pt x="0" y="3"/>
                    </a:lnTo>
                    <a:lnTo>
                      <a:pt x="2" y="0"/>
                    </a:lnTo>
                    <a:lnTo>
                      <a:pt x="45" y="28"/>
                    </a:lnTo>
                    <a:lnTo>
                      <a:pt x="43" y="32"/>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24" name="Freeform 45"/>
              <p:cNvSpPr>
                <a:spLocks/>
              </p:cNvSpPr>
              <p:nvPr/>
            </p:nvSpPr>
            <p:spPr bwMode="auto">
              <a:xfrm>
                <a:off x="1778" y="2351"/>
                <a:ext cx="45" cy="32"/>
              </a:xfrm>
              <a:custGeom>
                <a:avLst/>
                <a:gdLst>
                  <a:gd name="T0" fmla="*/ 43 w 45"/>
                  <a:gd name="T1" fmla="*/ 32 h 32"/>
                  <a:gd name="T2" fmla="*/ 0 w 45"/>
                  <a:gd name="T3" fmla="*/ 3 h 32"/>
                  <a:gd name="T4" fmla="*/ 2 w 45"/>
                  <a:gd name="T5" fmla="*/ 0 h 32"/>
                  <a:gd name="T6" fmla="*/ 45 w 45"/>
                  <a:gd name="T7" fmla="*/ 28 h 32"/>
                  <a:gd name="T8" fmla="*/ 43 w 45"/>
                  <a:gd name="T9" fmla="*/ 32 h 32"/>
                  <a:gd name="T10" fmla="*/ 0 60000 65536"/>
                  <a:gd name="T11" fmla="*/ 0 60000 65536"/>
                  <a:gd name="T12" fmla="*/ 0 60000 65536"/>
                  <a:gd name="T13" fmla="*/ 0 60000 65536"/>
                  <a:gd name="T14" fmla="*/ 0 60000 65536"/>
                  <a:gd name="T15" fmla="*/ 0 w 45"/>
                  <a:gd name="T16" fmla="*/ 0 h 32"/>
                  <a:gd name="T17" fmla="*/ 45 w 45"/>
                  <a:gd name="T18" fmla="*/ 32 h 32"/>
                </a:gdLst>
                <a:ahLst/>
                <a:cxnLst>
                  <a:cxn ang="T10">
                    <a:pos x="T0" y="T1"/>
                  </a:cxn>
                  <a:cxn ang="T11">
                    <a:pos x="T2" y="T3"/>
                  </a:cxn>
                  <a:cxn ang="T12">
                    <a:pos x="T4" y="T5"/>
                  </a:cxn>
                  <a:cxn ang="T13">
                    <a:pos x="T6" y="T7"/>
                  </a:cxn>
                  <a:cxn ang="T14">
                    <a:pos x="T8" y="T9"/>
                  </a:cxn>
                </a:cxnLst>
                <a:rect l="T15" t="T16" r="T17" b="T18"/>
                <a:pathLst>
                  <a:path w="45" h="32">
                    <a:moveTo>
                      <a:pt x="43" y="32"/>
                    </a:moveTo>
                    <a:lnTo>
                      <a:pt x="0" y="3"/>
                    </a:lnTo>
                    <a:lnTo>
                      <a:pt x="2" y="0"/>
                    </a:lnTo>
                    <a:lnTo>
                      <a:pt x="45" y="28"/>
                    </a:lnTo>
                    <a:lnTo>
                      <a:pt x="43" y="32"/>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25" name="Freeform 46"/>
              <p:cNvSpPr>
                <a:spLocks/>
              </p:cNvSpPr>
              <p:nvPr/>
            </p:nvSpPr>
            <p:spPr bwMode="auto">
              <a:xfrm>
                <a:off x="1646" y="1810"/>
                <a:ext cx="458" cy="707"/>
              </a:xfrm>
              <a:custGeom>
                <a:avLst/>
                <a:gdLst>
                  <a:gd name="T0" fmla="*/ 360 w 1859"/>
                  <a:gd name="T1" fmla="*/ 24 h 2880"/>
                  <a:gd name="T2" fmla="*/ 321 w 1859"/>
                  <a:gd name="T3" fmla="*/ 70 h 2880"/>
                  <a:gd name="T4" fmla="*/ 277 w 1859"/>
                  <a:gd name="T5" fmla="*/ 137 h 2880"/>
                  <a:gd name="T6" fmla="*/ 221 w 1859"/>
                  <a:gd name="T7" fmla="*/ 223 h 2880"/>
                  <a:gd name="T8" fmla="*/ 176 w 1859"/>
                  <a:gd name="T9" fmla="*/ 302 h 2880"/>
                  <a:gd name="T10" fmla="*/ 142 w 1859"/>
                  <a:gd name="T11" fmla="*/ 372 h 2880"/>
                  <a:gd name="T12" fmla="*/ 99 w 1859"/>
                  <a:gd name="T13" fmla="*/ 461 h 2880"/>
                  <a:gd name="T14" fmla="*/ 72 w 1859"/>
                  <a:gd name="T15" fmla="*/ 524 h 2880"/>
                  <a:gd name="T16" fmla="*/ 54 w 1859"/>
                  <a:gd name="T17" fmla="*/ 580 h 2880"/>
                  <a:gd name="T18" fmla="*/ 47 w 1859"/>
                  <a:gd name="T19" fmla="*/ 606 h 2880"/>
                  <a:gd name="T20" fmla="*/ 47 w 1859"/>
                  <a:gd name="T21" fmla="*/ 609 h 2880"/>
                  <a:gd name="T22" fmla="*/ 48 w 1859"/>
                  <a:gd name="T23" fmla="*/ 611 h 2880"/>
                  <a:gd name="T24" fmla="*/ 50 w 1859"/>
                  <a:gd name="T25" fmla="*/ 615 h 2880"/>
                  <a:gd name="T26" fmla="*/ 43 w 1859"/>
                  <a:gd name="T27" fmla="*/ 632 h 2880"/>
                  <a:gd name="T28" fmla="*/ 23 w 1859"/>
                  <a:gd name="T29" fmla="*/ 670 h 2880"/>
                  <a:gd name="T30" fmla="*/ 6 w 1859"/>
                  <a:gd name="T31" fmla="*/ 702 h 2880"/>
                  <a:gd name="T32" fmla="*/ 2 w 1859"/>
                  <a:gd name="T33" fmla="*/ 702 h 2880"/>
                  <a:gd name="T34" fmla="*/ 17 w 1859"/>
                  <a:gd name="T35" fmla="*/ 676 h 2880"/>
                  <a:gd name="T36" fmla="*/ 43 w 1859"/>
                  <a:gd name="T37" fmla="*/ 636 h 2880"/>
                  <a:gd name="T38" fmla="*/ 66 w 1859"/>
                  <a:gd name="T39" fmla="*/ 614 h 2880"/>
                  <a:gd name="T40" fmla="*/ 78 w 1859"/>
                  <a:gd name="T41" fmla="*/ 606 h 2880"/>
                  <a:gd name="T42" fmla="*/ 93 w 1859"/>
                  <a:gd name="T43" fmla="*/ 602 h 2880"/>
                  <a:gd name="T44" fmla="*/ 104 w 1859"/>
                  <a:gd name="T45" fmla="*/ 595 h 2880"/>
                  <a:gd name="T46" fmla="*/ 136 w 1859"/>
                  <a:gd name="T47" fmla="*/ 566 h 2880"/>
                  <a:gd name="T48" fmla="*/ 195 w 1859"/>
                  <a:gd name="T49" fmla="*/ 505 h 2880"/>
                  <a:gd name="T50" fmla="*/ 281 w 1859"/>
                  <a:gd name="T51" fmla="*/ 402 h 2880"/>
                  <a:gd name="T52" fmla="*/ 355 w 1859"/>
                  <a:gd name="T53" fmla="*/ 291 h 2880"/>
                  <a:gd name="T54" fmla="*/ 401 w 1859"/>
                  <a:gd name="T55" fmla="*/ 202 h 2880"/>
                  <a:gd name="T56" fmla="*/ 429 w 1859"/>
                  <a:gd name="T57" fmla="*/ 137 h 2880"/>
                  <a:gd name="T58" fmla="*/ 447 w 1859"/>
                  <a:gd name="T59" fmla="*/ 84 h 2880"/>
                  <a:gd name="T60" fmla="*/ 454 w 1859"/>
                  <a:gd name="T61" fmla="*/ 53 h 2880"/>
                  <a:gd name="T62" fmla="*/ 454 w 1859"/>
                  <a:gd name="T63" fmla="*/ 73 h 2880"/>
                  <a:gd name="T64" fmla="*/ 440 w 1859"/>
                  <a:gd name="T65" fmla="*/ 118 h 2880"/>
                  <a:gd name="T66" fmla="*/ 411 w 1859"/>
                  <a:gd name="T67" fmla="*/ 188 h 2880"/>
                  <a:gd name="T68" fmla="*/ 378 w 1859"/>
                  <a:gd name="T69" fmla="*/ 256 h 2880"/>
                  <a:gd name="T70" fmla="*/ 311 w 1859"/>
                  <a:gd name="T71" fmla="*/ 367 h 2880"/>
                  <a:gd name="T72" fmla="*/ 227 w 1859"/>
                  <a:gd name="T73" fmla="*/ 475 h 2880"/>
                  <a:gd name="T74" fmla="*/ 152 w 1859"/>
                  <a:gd name="T75" fmla="*/ 555 h 2880"/>
                  <a:gd name="T76" fmla="*/ 115 w 1859"/>
                  <a:gd name="T77" fmla="*/ 591 h 2880"/>
                  <a:gd name="T78" fmla="*/ 94 w 1859"/>
                  <a:gd name="T79" fmla="*/ 605 h 2880"/>
                  <a:gd name="T80" fmla="*/ 83 w 1859"/>
                  <a:gd name="T81" fmla="*/ 609 h 2880"/>
                  <a:gd name="T82" fmla="*/ 76 w 1859"/>
                  <a:gd name="T83" fmla="*/ 612 h 2880"/>
                  <a:gd name="T84" fmla="*/ 54 w 1859"/>
                  <a:gd name="T85" fmla="*/ 628 h 2880"/>
                  <a:gd name="T86" fmla="*/ 34 w 1859"/>
                  <a:gd name="T87" fmla="*/ 655 h 2880"/>
                  <a:gd name="T88" fmla="*/ 9 w 1859"/>
                  <a:gd name="T89" fmla="*/ 698 h 2880"/>
                  <a:gd name="T90" fmla="*/ 1 w 1859"/>
                  <a:gd name="T91" fmla="*/ 707 h 2880"/>
                  <a:gd name="T92" fmla="*/ 6 w 1859"/>
                  <a:gd name="T93" fmla="*/ 693 h 2880"/>
                  <a:gd name="T94" fmla="*/ 27 w 1859"/>
                  <a:gd name="T95" fmla="*/ 655 h 2880"/>
                  <a:gd name="T96" fmla="*/ 44 w 1859"/>
                  <a:gd name="T97" fmla="*/ 622 h 2880"/>
                  <a:gd name="T98" fmla="*/ 46 w 1859"/>
                  <a:gd name="T99" fmla="*/ 615 h 2880"/>
                  <a:gd name="T100" fmla="*/ 45 w 1859"/>
                  <a:gd name="T101" fmla="*/ 613 h 2880"/>
                  <a:gd name="T102" fmla="*/ 43 w 1859"/>
                  <a:gd name="T103" fmla="*/ 609 h 2880"/>
                  <a:gd name="T104" fmla="*/ 45 w 1859"/>
                  <a:gd name="T105" fmla="*/ 598 h 2880"/>
                  <a:gd name="T106" fmla="*/ 54 w 1859"/>
                  <a:gd name="T107" fmla="*/ 566 h 2880"/>
                  <a:gd name="T108" fmla="*/ 80 w 1859"/>
                  <a:gd name="T109" fmla="*/ 492 h 2880"/>
                  <a:gd name="T110" fmla="*/ 112 w 1859"/>
                  <a:gd name="T111" fmla="*/ 423 h 2880"/>
                  <a:gd name="T112" fmla="*/ 146 w 1859"/>
                  <a:gd name="T113" fmla="*/ 354 h 2880"/>
                  <a:gd name="T114" fmla="*/ 186 w 1859"/>
                  <a:gd name="T115" fmla="*/ 275 h 2880"/>
                  <a:gd name="T116" fmla="*/ 237 w 1859"/>
                  <a:gd name="T117" fmla="*/ 191 h 2880"/>
                  <a:gd name="T118" fmla="*/ 289 w 1859"/>
                  <a:gd name="T119" fmla="*/ 111 h 2880"/>
                  <a:gd name="T120" fmla="*/ 331 w 1859"/>
                  <a:gd name="T121" fmla="*/ 49 h 2880"/>
                  <a:gd name="T122" fmla="*/ 370 w 1859"/>
                  <a:gd name="T123" fmla="*/ 10 h 28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59"/>
                  <a:gd name="T187" fmla="*/ 0 h 2880"/>
                  <a:gd name="T188" fmla="*/ 1859 w 1859"/>
                  <a:gd name="T189" fmla="*/ 2880 h 288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59" h="2880">
                    <a:moveTo>
                      <a:pt x="1562" y="13"/>
                    </a:moveTo>
                    <a:lnTo>
                      <a:pt x="1512" y="54"/>
                    </a:lnTo>
                    <a:lnTo>
                      <a:pt x="1462" y="97"/>
                    </a:lnTo>
                    <a:lnTo>
                      <a:pt x="1411" y="148"/>
                    </a:lnTo>
                    <a:lnTo>
                      <a:pt x="1358" y="210"/>
                    </a:lnTo>
                    <a:lnTo>
                      <a:pt x="1303" y="284"/>
                    </a:lnTo>
                    <a:lnTo>
                      <a:pt x="1247" y="368"/>
                    </a:lnTo>
                    <a:lnTo>
                      <a:pt x="1188" y="461"/>
                    </a:lnTo>
                    <a:lnTo>
                      <a:pt x="1124" y="560"/>
                    </a:lnTo>
                    <a:lnTo>
                      <a:pt x="1052" y="669"/>
                    </a:lnTo>
                    <a:lnTo>
                      <a:pt x="974" y="787"/>
                    </a:lnTo>
                    <a:lnTo>
                      <a:pt x="896" y="907"/>
                    </a:lnTo>
                    <a:lnTo>
                      <a:pt x="826" y="1022"/>
                    </a:lnTo>
                    <a:lnTo>
                      <a:pt x="767" y="1128"/>
                    </a:lnTo>
                    <a:lnTo>
                      <a:pt x="715" y="1230"/>
                    </a:lnTo>
                    <a:lnTo>
                      <a:pt x="663" y="1334"/>
                    </a:lnTo>
                    <a:lnTo>
                      <a:pt x="607" y="1450"/>
                    </a:lnTo>
                    <a:lnTo>
                      <a:pt x="575" y="1515"/>
                    </a:lnTo>
                    <a:lnTo>
                      <a:pt x="541" y="1584"/>
                    </a:lnTo>
                    <a:lnTo>
                      <a:pt x="470" y="1730"/>
                    </a:lnTo>
                    <a:lnTo>
                      <a:pt x="400" y="1876"/>
                    </a:lnTo>
                    <a:lnTo>
                      <a:pt x="369" y="1945"/>
                    </a:lnTo>
                    <a:lnTo>
                      <a:pt x="341" y="2010"/>
                    </a:lnTo>
                    <a:lnTo>
                      <a:pt x="293" y="2134"/>
                    </a:lnTo>
                    <a:lnTo>
                      <a:pt x="253" y="2255"/>
                    </a:lnTo>
                    <a:lnTo>
                      <a:pt x="236" y="2310"/>
                    </a:lnTo>
                    <a:lnTo>
                      <a:pt x="221" y="2361"/>
                    </a:lnTo>
                    <a:lnTo>
                      <a:pt x="209" y="2406"/>
                    </a:lnTo>
                    <a:lnTo>
                      <a:pt x="198" y="2443"/>
                    </a:lnTo>
                    <a:lnTo>
                      <a:pt x="192" y="2468"/>
                    </a:lnTo>
                    <a:lnTo>
                      <a:pt x="192" y="2467"/>
                    </a:lnTo>
                    <a:lnTo>
                      <a:pt x="191" y="2483"/>
                    </a:lnTo>
                    <a:lnTo>
                      <a:pt x="191" y="2480"/>
                    </a:lnTo>
                    <a:lnTo>
                      <a:pt x="194" y="2488"/>
                    </a:lnTo>
                    <a:lnTo>
                      <a:pt x="192" y="2485"/>
                    </a:lnTo>
                    <a:lnTo>
                      <a:pt x="196" y="2489"/>
                    </a:lnTo>
                    <a:cubicBezTo>
                      <a:pt x="197" y="2489"/>
                      <a:pt x="197" y="2490"/>
                      <a:pt x="197" y="2491"/>
                    </a:cubicBezTo>
                    <a:lnTo>
                      <a:pt x="202" y="2500"/>
                    </a:lnTo>
                    <a:cubicBezTo>
                      <a:pt x="203" y="2501"/>
                      <a:pt x="204" y="2504"/>
                      <a:pt x="203" y="2506"/>
                    </a:cubicBezTo>
                    <a:lnTo>
                      <a:pt x="200" y="2517"/>
                    </a:lnTo>
                    <a:lnTo>
                      <a:pt x="192" y="2538"/>
                    </a:lnTo>
                    <a:lnTo>
                      <a:pt x="176" y="2574"/>
                    </a:lnTo>
                    <a:lnTo>
                      <a:pt x="152" y="2620"/>
                    </a:lnTo>
                    <a:lnTo>
                      <a:pt x="124" y="2674"/>
                    </a:lnTo>
                    <a:lnTo>
                      <a:pt x="94" y="2730"/>
                    </a:lnTo>
                    <a:lnTo>
                      <a:pt x="64" y="2783"/>
                    </a:lnTo>
                    <a:lnTo>
                      <a:pt x="41" y="2828"/>
                    </a:lnTo>
                    <a:lnTo>
                      <a:pt x="24" y="2861"/>
                    </a:lnTo>
                    <a:lnTo>
                      <a:pt x="17" y="2875"/>
                    </a:lnTo>
                    <a:lnTo>
                      <a:pt x="3" y="2867"/>
                    </a:lnTo>
                    <a:lnTo>
                      <a:pt x="8" y="2860"/>
                    </a:lnTo>
                    <a:lnTo>
                      <a:pt x="23" y="2836"/>
                    </a:lnTo>
                    <a:lnTo>
                      <a:pt x="45" y="2800"/>
                    </a:lnTo>
                    <a:lnTo>
                      <a:pt x="71" y="2755"/>
                    </a:lnTo>
                    <a:lnTo>
                      <a:pt x="127" y="2661"/>
                    </a:lnTo>
                    <a:lnTo>
                      <a:pt x="154" y="2620"/>
                    </a:lnTo>
                    <a:lnTo>
                      <a:pt x="175" y="2589"/>
                    </a:lnTo>
                    <a:lnTo>
                      <a:pt x="208" y="2549"/>
                    </a:lnTo>
                    <a:lnTo>
                      <a:pt x="238" y="2522"/>
                    </a:lnTo>
                    <a:lnTo>
                      <a:pt x="267" y="2501"/>
                    </a:lnTo>
                    <a:lnTo>
                      <a:pt x="299" y="2479"/>
                    </a:lnTo>
                    <a:lnTo>
                      <a:pt x="316" y="2469"/>
                    </a:lnTo>
                    <a:cubicBezTo>
                      <a:pt x="316" y="2469"/>
                      <a:pt x="316" y="2469"/>
                      <a:pt x="317" y="2469"/>
                    </a:cubicBezTo>
                    <a:lnTo>
                      <a:pt x="331" y="2464"/>
                    </a:lnTo>
                    <a:lnTo>
                      <a:pt x="361" y="2458"/>
                    </a:lnTo>
                    <a:lnTo>
                      <a:pt x="377" y="2452"/>
                    </a:lnTo>
                    <a:lnTo>
                      <a:pt x="376" y="2452"/>
                    </a:lnTo>
                    <a:lnTo>
                      <a:pt x="398" y="2440"/>
                    </a:lnTo>
                    <a:lnTo>
                      <a:pt x="424" y="2422"/>
                    </a:lnTo>
                    <a:lnTo>
                      <a:pt x="457" y="2393"/>
                    </a:lnTo>
                    <a:lnTo>
                      <a:pt x="500" y="2354"/>
                    </a:lnTo>
                    <a:lnTo>
                      <a:pt x="550" y="2306"/>
                    </a:lnTo>
                    <a:lnTo>
                      <a:pt x="606" y="2250"/>
                    </a:lnTo>
                    <a:lnTo>
                      <a:pt x="666" y="2190"/>
                    </a:lnTo>
                    <a:lnTo>
                      <a:pt x="791" y="2057"/>
                    </a:lnTo>
                    <a:lnTo>
                      <a:pt x="909" y="1922"/>
                    </a:lnTo>
                    <a:lnTo>
                      <a:pt x="1023" y="1783"/>
                    </a:lnTo>
                    <a:lnTo>
                      <a:pt x="1139" y="1636"/>
                    </a:lnTo>
                    <a:lnTo>
                      <a:pt x="1250" y="1485"/>
                    </a:lnTo>
                    <a:lnTo>
                      <a:pt x="1350" y="1336"/>
                    </a:lnTo>
                    <a:lnTo>
                      <a:pt x="1440" y="1186"/>
                    </a:lnTo>
                    <a:lnTo>
                      <a:pt x="1521" y="1034"/>
                    </a:lnTo>
                    <a:lnTo>
                      <a:pt x="1594" y="888"/>
                    </a:lnTo>
                    <a:lnTo>
                      <a:pt x="1626" y="821"/>
                    </a:lnTo>
                    <a:lnTo>
                      <a:pt x="1655" y="760"/>
                    </a:lnTo>
                    <a:lnTo>
                      <a:pt x="1703" y="651"/>
                    </a:lnTo>
                    <a:lnTo>
                      <a:pt x="1740" y="558"/>
                    </a:lnTo>
                    <a:lnTo>
                      <a:pt x="1769" y="476"/>
                    </a:lnTo>
                    <a:lnTo>
                      <a:pt x="1793" y="404"/>
                    </a:lnTo>
                    <a:lnTo>
                      <a:pt x="1813" y="343"/>
                    </a:lnTo>
                    <a:lnTo>
                      <a:pt x="1826" y="294"/>
                    </a:lnTo>
                    <a:lnTo>
                      <a:pt x="1836" y="253"/>
                    </a:lnTo>
                    <a:lnTo>
                      <a:pt x="1844" y="216"/>
                    </a:lnTo>
                    <a:lnTo>
                      <a:pt x="1859" y="219"/>
                    </a:lnTo>
                    <a:lnTo>
                      <a:pt x="1851" y="256"/>
                    </a:lnTo>
                    <a:lnTo>
                      <a:pt x="1841" y="299"/>
                    </a:lnTo>
                    <a:lnTo>
                      <a:pt x="1828" y="348"/>
                    </a:lnTo>
                    <a:lnTo>
                      <a:pt x="1808" y="409"/>
                    </a:lnTo>
                    <a:lnTo>
                      <a:pt x="1784" y="481"/>
                    </a:lnTo>
                    <a:lnTo>
                      <a:pt x="1755" y="563"/>
                    </a:lnTo>
                    <a:lnTo>
                      <a:pt x="1718" y="658"/>
                    </a:lnTo>
                    <a:lnTo>
                      <a:pt x="1670" y="767"/>
                    </a:lnTo>
                    <a:lnTo>
                      <a:pt x="1641" y="828"/>
                    </a:lnTo>
                    <a:lnTo>
                      <a:pt x="1609" y="895"/>
                    </a:lnTo>
                    <a:lnTo>
                      <a:pt x="1536" y="1041"/>
                    </a:lnTo>
                    <a:lnTo>
                      <a:pt x="1453" y="1195"/>
                    </a:lnTo>
                    <a:lnTo>
                      <a:pt x="1363" y="1345"/>
                    </a:lnTo>
                    <a:lnTo>
                      <a:pt x="1263" y="1494"/>
                    </a:lnTo>
                    <a:lnTo>
                      <a:pt x="1152" y="1645"/>
                    </a:lnTo>
                    <a:lnTo>
                      <a:pt x="1036" y="1794"/>
                    </a:lnTo>
                    <a:lnTo>
                      <a:pt x="921" y="1933"/>
                    </a:lnTo>
                    <a:lnTo>
                      <a:pt x="802" y="2068"/>
                    </a:lnTo>
                    <a:lnTo>
                      <a:pt x="677" y="2201"/>
                    </a:lnTo>
                    <a:lnTo>
                      <a:pt x="617" y="2261"/>
                    </a:lnTo>
                    <a:lnTo>
                      <a:pt x="561" y="2317"/>
                    </a:lnTo>
                    <a:lnTo>
                      <a:pt x="511" y="2365"/>
                    </a:lnTo>
                    <a:lnTo>
                      <a:pt x="468" y="2406"/>
                    </a:lnTo>
                    <a:lnTo>
                      <a:pt x="433" y="2435"/>
                    </a:lnTo>
                    <a:lnTo>
                      <a:pt x="405" y="2454"/>
                    </a:lnTo>
                    <a:lnTo>
                      <a:pt x="383" y="2466"/>
                    </a:lnTo>
                    <a:cubicBezTo>
                      <a:pt x="383" y="2467"/>
                      <a:pt x="383" y="2467"/>
                      <a:pt x="382" y="2467"/>
                    </a:cubicBezTo>
                    <a:lnTo>
                      <a:pt x="364" y="2473"/>
                    </a:lnTo>
                    <a:lnTo>
                      <a:pt x="336" y="2479"/>
                    </a:lnTo>
                    <a:lnTo>
                      <a:pt x="322" y="2484"/>
                    </a:lnTo>
                    <a:lnTo>
                      <a:pt x="323" y="2483"/>
                    </a:lnTo>
                    <a:lnTo>
                      <a:pt x="308" y="2492"/>
                    </a:lnTo>
                    <a:lnTo>
                      <a:pt x="276" y="2514"/>
                    </a:lnTo>
                    <a:lnTo>
                      <a:pt x="249" y="2533"/>
                    </a:lnTo>
                    <a:lnTo>
                      <a:pt x="221" y="2560"/>
                    </a:lnTo>
                    <a:lnTo>
                      <a:pt x="188" y="2598"/>
                    </a:lnTo>
                    <a:lnTo>
                      <a:pt x="167" y="2629"/>
                    </a:lnTo>
                    <a:lnTo>
                      <a:pt x="140" y="2670"/>
                    </a:lnTo>
                    <a:lnTo>
                      <a:pt x="84" y="2763"/>
                    </a:lnTo>
                    <a:lnTo>
                      <a:pt x="58" y="2809"/>
                    </a:lnTo>
                    <a:lnTo>
                      <a:pt x="36" y="2845"/>
                    </a:lnTo>
                    <a:lnTo>
                      <a:pt x="21" y="2869"/>
                    </a:lnTo>
                    <a:lnTo>
                      <a:pt x="16" y="2876"/>
                    </a:lnTo>
                    <a:cubicBezTo>
                      <a:pt x="14" y="2880"/>
                      <a:pt x="9" y="2880"/>
                      <a:pt x="5" y="2878"/>
                    </a:cubicBezTo>
                    <a:cubicBezTo>
                      <a:pt x="2" y="2876"/>
                      <a:pt x="0" y="2872"/>
                      <a:pt x="2" y="2868"/>
                    </a:cubicBezTo>
                    <a:lnTo>
                      <a:pt x="9" y="2854"/>
                    </a:lnTo>
                    <a:lnTo>
                      <a:pt x="26" y="2821"/>
                    </a:lnTo>
                    <a:lnTo>
                      <a:pt x="50" y="2776"/>
                    </a:lnTo>
                    <a:lnTo>
                      <a:pt x="79" y="2723"/>
                    </a:lnTo>
                    <a:lnTo>
                      <a:pt x="109" y="2667"/>
                    </a:lnTo>
                    <a:lnTo>
                      <a:pt x="137" y="2613"/>
                    </a:lnTo>
                    <a:lnTo>
                      <a:pt x="161" y="2567"/>
                    </a:lnTo>
                    <a:lnTo>
                      <a:pt x="177" y="2533"/>
                    </a:lnTo>
                    <a:lnTo>
                      <a:pt x="185" y="2512"/>
                    </a:lnTo>
                    <a:lnTo>
                      <a:pt x="188" y="2501"/>
                    </a:lnTo>
                    <a:lnTo>
                      <a:pt x="188" y="2507"/>
                    </a:lnTo>
                    <a:lnTo>
                      <a:pt x="183" y="2498"/>
                    </a:lnTo>
                    <a:lnTo>
                      <a:pt x="185" y="2500"/>
                    </a:lnTo>
                    <a:lnTo>
                      <a:pt x="181" y="2496"/>
                    </a:lnTo>
                    <a:cubicBezTo>
                      <a:pt x="180" y="2495"/>
                      <a:pt x="179" y="2494"/>
                      <a:pt x="179" y="2493"/>
                    </a:cubicBezTo>
                    <a:lnTo>
                      <a:pt x="176" y="2485"/>
                    </a:lnTo>
                    <a:cubicBezTo>
                      <a:pt x="176" y="2484"/>
                      <a:pt x="175" y="2483"/>
                      <a:pt x="175" y="2482"/>
                    </a:cubicBezTo>
                    <a:lnTo>
                      <a:pt x="176" y="2466"/>
                    </a:lnTo>
                    <a:cubicBezTo>
                      <a:pt x="177" y="2466"/>
                      <a:pt x="177" y="2465"/>
                      <a:pt x="177" y="2465"/>
                    </a:cubicBezTo>
                    <a:lnTo>
                      <a:pt x="183" y="2438"/>
                    </a:lnTo>
                    <a:lnTo>
                      <a:pt x="194" y="2401"/>
                    </a:lnTo>
                    <a:lnTo>
                      <a:pt x="206" y="2356"/>
                    </a:lnTo>
                    <a:lnTo>
                      <a:pt x="221" y="2305"/>
                    </a:lnTo>
                    <a:lnTo>
                      <a:pt x="238" y="2250"/>
                    </a:lnTo>
                    <a:lnTo>
                      <a:pt x="278" y="2129"/>
                    </a:lnTo>
                    <a:lnTo>
                      <a:pt x="326" y="2003"/>
                    </a:lnTo>
                    <a:lnTo>
                      <a:pt x="354" y="1938"/>
                    </a:lnTo>
                    <a:lnTo>
                      <a:pt x="385" y="1869"/>
                    </a:lnTo>
                    <a:lnTo>
                      <a:pt x="455" y="1723"/>
                    </a:lnTo>
                    <a:lnTo>
                      <a:pt x="526" y="1577"/>
                    </a:lnTo>
                    <a:lnTo>
                      <a:pt x="560" y="1508"/>
                    </a:lnTo>
                    <a:lnTo>
                      <a:pt x="592" y="1443"/>
                    </a:lnTo>
                    <a:lnTo>
                      <a:pt x="648" y="1327"/>
                    </a:lnTo>
                    <a:lnTo>
                      <a:pt x="700" y="1223"/>
                    </a:lnTo>
                    <a:lnTo>
                      <a:pt x="753" y="1121"/>
                    </a:lnTo>
                    <a:lnTo>
                      <a:pt x="813" y="1013"/>
                    </a:lnTo>
                    <a:lnTo>
                      <a:pt x="883" y="898"/>
                    </a:lnTo>
                    <a:lnTo>
                      <a:pt x="961" y="778"/>
                    </a:lnTo>
                    <a:lnTo>
                      <a:pt x="1039" y="660"/>
                    </a:lnTo>
                    <a:lnTo>
                      <a:pt x="1111" y="551"/>
                    </a:lnTo>
                    <a:lnTo>
                      <a:pt x="1175" y="452"/>
                    </a:lnTo>
                    <a:lnTo>
                      <a:pt x="1234" y="359"/>
                    </a:lnTo>
                    <a:lnTo>
                      <a:pt x="1290" y="275"/>
                    </a:lnTo>
                    <a:lnTo>
                      <a:pt x="1345" y="199"/>
                    </a:lnTo>
                    <a:lnTo>
                      <a:pt x="1400" y="137"/>
                    </a:lnTo>
                    <a:lnTo>
                      <a:pt x="1451" y="85"/>
                    </a:lnTo>
                    <a:lnTo>
                      <a:pt x="1501" y="41"/>
                    </a:lnTo>
                    <a:lnTo>
                      <a:pt x="1551" y="0"/>
                    </a:lnTo>
                    <a:lnTo>
                      <a:pt x="1562" y="13"/>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26" name="Freeform 47"/>
              <p:cNvSpPr>
                <a:spLocks/>
              </p:cNvSpPr>
              <p:nvPr/>
            </p:nvSpPr>
            <p:spPr bwMode="auto">
              <a:xfrm>
                <a:off x="3141" y="949"/>
                <a:ext cx="564" cy="574"/>
              </a:xfrm>
              <a:custGeom>
                <a:avLst/>
                <a:gdLst>
                  <a:gd name="T0" fmla="*/ 564 w 2288"/>
                  <a:gd name="T1" fmla="*/ 433 h 2336"/>
                  <a:gd name="T2" fmla="*/ 522 w 2288"/>
                  <a:gd name="T3" fmla="*/ 344 h 2336"/>
                  <a:gd name="T4" fmla="*/ 474 w 2288"/>
                  <a:gd name="T5" fmla="*/ 268 h 2336"/>
                  <a:gd name="T6" fmla="*/ 365 w 2288"/>
                  <a:gd name="T7" fmla="*/ 118 h 2336"/>
                  <a:gd name="T8" fmla="*/ 219 w 2288"/>
                  <a:gd name="T9" fmla="*/ 19 h 2336"/>
                  <a:gd name="T10" fmla="*/ 138 w 2288"/>
                  <a:gd name="T11" fmla="*/ 5 h 2336"/>
                  <a:gd name="T12" fmla="*/ 86 w 2288"/>
                  <a:gd name="T13" fmla="*/ 33 h 2336"/>
                  <a:gd name="T14" fmla="*/ 129 w 2288"/>
                  <a:gd name="T15" fmla="*/ 33 h 2336"/>
                  <a:gd name="T16" fmla="*/ 148 w 2288"/>
                  <a:gd name="T17" fmla="*/ 43 h 2336"/>
                  <a:gd name="T18" fmla="*/ 143 w 2288"/>
                  <a:gd name="T19" fmla="*/ 80 h 2336"/>
                  <a:gd name="T20" fmla="*/ 67 w 2288"/>
                  <a:gd name="T21" fmla="*/ 146 h 2336"/>
                  <a:gd name="T22" fmla="*/ 39 w 2288"/>
                  <a:gd name="T23" fmla="*/ 170 h 2336"/>
                  <a:gd name="T24" fmla="*/ 15 w 2288"/>
                  <a:gd name="T25" fmla="*/ 198 h 2336"/>
                  <a:gd name="T26" fmla="*/ 1 w 2288"/>
                  <a:gd name="T27" fmla="*/ 240 h 2336"/>
                  <a:gd name="T28" fmla="*/ 10 w 2288"/>
                  <a:gd name="T29" fmla="*/ 259 h 2336"/>
                  <a:gd name="T30" fmla="*/ 34 w 2288"/>
                  <a:gd name="T31" fmla="*/ 297 h 2336"/>
                  <a:gd name="T32" fmla="*/ 110 w 2288"/>
                  <a:gd name="T33" fmla="*/ 339 h 2336"/>
                  <a:gd name="T34" fmla="*/ 200 w 2288"/>
                  <a:gd name="T35" fmla="*/ 400 h 2336"/>
                  <a:gd name="T36" fmla="*/ 290 w 2288"/>
                  <a:gd name="T37" fmla="*/ 466 h 2336"/>
                  <a:gd name="T38" fmla="*/ 365 w 2288"/>
                  <a:gd name="T39" fmla="*/ 527 h 2336"/>
                  <a:gd name="T40" fmla="*/ 436 w 2288"/>
                  <a:gd name="T41" fmla="*/ 546 h 2336"/>
                  <a:gd name="T42" fmla="*/ 455 w 2288"/>
                  <a:gd name="T43" fmla="*/ 551 h 2336"/>
                  <a:gd name="T44" fmla="*/ 479 w 2288"/>
                  <a:gd name="T45" fmla="*/ 574 h 23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88"/>
                  <a:gd name="T70" fmla="*/ 0 h 2336"/>
                  <a:gd name="T71" fmla="*/ 2288 w 2288"/>
                  <a:gd name="T72" fmla="*/ 2336 h 23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88" h="2336">
                    <a:moveTo>
                      <a:pt x="2288" y="1762"/>
                    </a:moveTo>
                    <a:cubicBezTo>
                      <a:pt x="2232" y="1636"/>
                      <a:pt x="2176" y="1510"/>
                      <a:pt x="2116" y="1398"/>
                    </a:cubicBezTo>
                    <a:cubicBezTo>
                      <a:pt x="2055" y="1287"/>
                      <a:pt x="2029" y="1245"/>
                      <a:pt x="1924" y="1092"/>
                    </a:cubicBezTo>
                    <a:cubicBezTo>
                      <a:pt x="1818" y="939"/>
                      <a:pt x="1655" y="648"/>
                      <a:pt x="1482" y="479"/>
                    </a:cubicBezTo>
                    <a:cubicBezTo>
                      <a:pt x="1309" y="310"/>
                      <a:pt x="1040" y="154"/>
                      <a:pt x="887" y="77"/>
                    </a:cubicBezTo>
                    <a:cubicBezTo>
                      <a:pt x="733" y="0"/>
                      <a:pt x="650" y="10"/>
                      <a:pt x="560" y="20"/>
                    </a:cubicBezTo>
                    <a:cubicBezTo>
                      <a:pt x="471" y="29"/>
                      <a:pt x="356" y="115"/>
                      <a:pt x="349" y="135"/>
                    </a:cubicBezTo>
                    <a:cubicBezTo>
                      <a:pt x="343" y="154"/>
                      <a:pt x="480" y="128"/>
                      <a:pt x="522" y="135"/>
                    </a:cubicBezTo>
                    <a:cubicBezTo>
                      <a:pt x="564" y="141"/>
                      <a:pt x="589" y="141"/>
                      <a:pt x="599" y="173"/>
                    </a:cubicBezTo>
                    <a:cubicBezTo>
                      <a:pt x="608" y="205"/>
                      <a:pt x="634" y="256"/>
                      <a:pt x="580" y="326"/>
                    </a:cubicBezTo>
                    <a:cubicBezTo>
                      <a:pt x="525" y="396"/>
                      <a:pt x="343" y="533"/>
                      <a:pt x="272" y="594"/>
                    </a:cubicBezTo>
                    <a:cubicBezTo>
                      <a:pt x="202" y="655"/>
                      <a:pt x="192" y="655"/>
                      <a:pt x="157" y="690"/>
                    </a:cubicBezTo>
                    <a:cubicBezTo>
                      <a:pt x="122" y="725"/>
                      <a:pt x="87" y="757"/>
                      <a:pt x="61" y="805"/>
                    </a:cubicBezTo>
                    <a:cubicBezTo>
                      <a:pt x="36" y="853"/>
                      <a:pt x="7" y="936"/>
                      <a:pt x="4" y="977"/>
                    </a:cubicBezTo>
                    <a:cubicBezTo>
                      <a:pt x="0" y="1018"/>
                      <a:pt x="20" y="1015"/>
                      <a:pt x="42" y="1054"/>
                    </a:cubicBezTo>
                    <a:cubicBezTo>
                      <a:pt x="64" y="1092"/>
                      <a:pt x="71" y="1153"/>
                      <a:pt x="138" y="1207"/>
                    </a:cubicBezTo>
                    <a:cubicBezTo>
                      <a:pt x="205" y="1261"/>
                      <a:pt x="333" y="1309"/>
                      <a:pt x="445" y="1379"/>
                    </a:cubicBezTo>
                    <a:cubicBezTo>
                      <a:pt x="557" y="1449"/>
                      <a:pt x="688" y="1542"/>
                      <a:pt x="810" y="1628"/>
                    </a:cubicBezTo>
                    <a:cubicBezTo>
                      <a:pt x="932" y="1714"/>
                      <a:pt x="1063" y="1810"/>
                      <a:pt x="1175" y="1896"/>
                    </a:cubicBezTo>
                    <a:cubicBezTo>
                      <a:pt x="1287" y="1982"/>
                      <a:pt x="1383" y="2091"/>
                      <a:pt x="1482" y="2145"/>
                    </a:cubicBezTo>
                    <a:cubicBezTo>
                      <a:pt x="1581" y="2199"/>
                      <a:pt x="1709" y="2206"/>
                      <a:pt x="1770" y="2222"/>
                    </a:cubicBezTo>
                    <a:cubicBezTo>
                      <a:pt x="1831" y="2238"/>
                      <a:pt x="1818" y="2222"/>
                      <a:pt x="1847" y="2241"/>
                    </a:cubicBezTo>
                    <a:cubicBezTo>
                      <a:pt x="1876" y="2260"/>
                      <a:pt x="1909" y="2298"/>
                      <a:pt x="1943" y="2336"/>
                    </a:cubicBezTo>
                  </a:path>
                </a:pathLst>
              </a:custGeom>
              <a:solidFill>
                <a:srgbClr val="FFFFFF"/>
              </a:solidFill>
              <a:ln w="0">
                <a:solidFill>
                  <a:srgbClr val="000000"/>
                </a:solidFill>
                <a:prstDash val="solid"/>
                <a:round/>
                <a:headEnd/>
                <a:tailEnd/>
              </a:ln>
            </p:spPr>
            <p:txBody>
              <a:bodyPr/>
              <a:lstStyle/>
              <a:p>
                <a:endParaRPr lang="ja-JP" altLang="en-US"/>
              </a:p>
            </p:txBody>
          </p:sp>
          <p:sp>
            <p:nvSpPr>
              <p:cNvPr id="24627" name="Freeform 48"/>
              <p:cNvSpPr>
                <a:spLocks/>
              </p:cNvSpPr>
              <p:nvPr/>
            </p:nvSpPr>
            <p:spPr bwMode="auto">
              <a:xfrm>
                <a:off x="3140" y="951"/>
                <a:ext cx="567" cy="573"/>
              </a:xfrm>
              <a:custGeom>
                <a:avLst/>
                <a:gdLst>
                  <a:gd name="T0" fmla="*/ 516 w 2300"/>
                  <a:gd name="T1" fmla="*/ 333 h 2336"/>
                  <a:gd name="T2" fmla="*/ 490 w 2300"/>
                  <a:gd name="T3" fmla="*/ 291 h 2336"/>
                  <a:gd name="T4" fmla="*/ 452 w 2300"/>
                  <a:gd name="T5" fmla="*/ 234 h 2336"/>
                  <a:gd name="T6" fmla="*/ 381 w 2300"/>
                  <a:gd name="T7" fmla="*/ 134 h 2336"/>
                  <a:gd name="T8" fmla="*/ 290 w 2300"/>
                  <a:gd name="T9" fmla="*/ 60 h 2336"/>
                  <a:gd name="T10" fmla="*/ 205 w 2300"/>
                  <a:gd name="T11" fmla="*/ 13 h 2336"/>
                  <a:gd name="T12" fmla="*/ 156 w 2300"/>
                  <a:gd name="T13" fmla="*/ 4 h 2336"/>
                  <a:gd name="T14" fmla="*/ 123 w 2300"/>
                  <a:gd name="T15" fmla="*/ 10 h 2336"/>
                  <a:gd name="T16" fmla="*/ 90 w 2300"/>
                  <a:gd name="T17" fmla="*/ 31 h 2336"/>
                  <a:gd name="T18" fmla="*/ 90 w 2300"/>
                  <a:gd name="T19" fmla="*/ 32 h 2336"/>
                  <a:gd name="T20" fmla="*/ 104 w 2300"/>
                  <a:gd name="T21" fmla="*/ 31 h 2336"/>
                  <a:gd name="T22" fmla="*/ 137 w 2300"/>
                  <a:gd name="T23" fmla="*/ 31 h 2336"/>
                  <a:gd name="T24" fmla="*/ 148 w 2300"/>
                  <a:gd name="T25" fmla="*/ 36 h 2336"/>
                  <a:gd name="T26" fmla="*/ 154 w 2300"/>
                  <a:gd name="T27" fmla="*/ 56 h 2336"/>
                  <a:gd name="T28" fmla="*/ 150 w 2300"/>
                  <a:gd name="T29" fmla="*/ 73 h 2336"/>
                  <a:gd name="T30" fmla="*/ 130 w 2300"/>
                  <a:gd name="T31" fmla="*/ 95 h 2336"/>
                  <a:gd name="T32" fmla="*/ 77 w 2300"/>
                  <a:gd name="T33" fmla="*/ 140 h 2336"/>
                  <a:gd name="T34" fmla="*/ 47 w 2300"/>
                  <a:gd name="T35" fmla="*/ 164 h 2336"/>
                  <a:gd name="T36" fmla="*/ 18 w 2300"/>
                  <a:gd name="T37" fmla="*/ 197 h 2336"/>
                  <a:gd name="T38" fmla="*/ 4 w 2300"/>
                  <a:gd name="T39" fmla="*/ 239 h 2336"/>
                  <a:gd name="T40" fmla="*/ 6 w 2300"/>
                  <a:gd name="T41" fmla="*/ 247 h 2336"/>
                  <a:gd name="T42" fmla="*/ 13 w 2300"/>
                  <a:gd name="T43" fmla="*/ 256 h 2336"/>
                  <a:gd name="T44" fmla="*/ 27 w 2300"/>
                  <a:gd name="T45" fmla="*/ 284 h 2336"/>
                  <a:gd name="T46" fmla="*/ 51 w 2300"/>
                  <a:gd name="T47" fmla="*/ 303 h 2336"/>
                  <a:gd name="T48" fmla="*/ 133 w 2300"/>
                  <a:gd name="T49" fmla="*/ 349 h 2336"/>
                  <a:gd name="T50" fmla="*/ 270 w 2300"/>
                  <a:gd name="T51" fmla="*/ 446 h 2336"/>
                  <a:gd name="T52" fmla="*/ 350 w 2300"/>
                  <a:gd name="T53" fmla="*/ 511 h 2336"/>
                  <a:gd name="T54" fmla="*/ 386 w 2300"/>
                  <a:gd name="T55" fmla="*/ 531 h 2336"/>
                  <a:gd name="T56" fmla="*/ 438 w 2300"/>
                  <a:gd name="T57" fmla="*/ 542 h 2336"/>
                  <a:gd name="T58" fmla="*/ 453 w 2300"/>
                  <a:gd name="T59" fmla="*/ 544 h 2336"/>
                  <a:gd name="T60" fmla="*/ 463 w 2300"/>
                  <a:gd name="T61" fmla="*/ 551 h 2336"/>
                  <a:gd name="T62" fmla="*/ 466 w 2300"/>
                  <a:gd name="T63" fmla="*/ 560 h 2336"/>
                  <a:gd name="T64" fmla="*/ 452 w 2300"/>
                  <a:gd name="T65" fmla="*/ 548 h 2336"/>
                  <a:gd name="T66" fmla="*/ 442 w 2300"/>
                  <a:gd name="T67" fmla="*/ 547 h 2336"/>
                  <a:gd name="T68" fmla="*/ 405 w 2300"/>
                  <a:gd name="T69" fmla="*/ 540 h 2336"/>
                  <a:gd name="T70" fmla="*/ 365 w 2300"/>
                  <a:gd name="T71" fmla="*/ 526 h 2336"/>
                  <a:gd name="T72" fmla="*/ 290 w 2300"/>
                  <a:gd name="T73" fmla="*/ 465 h 2336"/>
                  <a:gd name="T74" fmla="*/ 154 w 2300"/>
                  <a:gd name="T75" fmla="*/ 368 h 2336"/>
                  <a:gd name="T76" fmla="*/ 68 w 2300"/>
                  <a:gd name="T77" fmla="*/ 316 h 2336"/>
                  <a:gd name="T78" fmla="*/ 24 w 2300"/>
                  <a:gd name="T79" fmla="*/ 286 h 2336"/>
                  <a:gd name="T80" fmla="*/ 13 w 2300"/>
                  <a:gd name="T81" fmla="*/ 266 h 2336"/>
                  <a:gd name="T82" fmla="*/ 3 w 2300"/>
                  <a:gd name="T83" fmla="*/ 249 h 2336"/>
                  <a:gd name="T84" fmla="*/ 0 w 2300"/>
                  <a:gd name="T85" fmla="*/ 238 h 2336"/>
                  <a:gd name="T86" fmla="*/ 10 w 2300"/>
                  <a:gd name="T87" fmla="*/ 205 h 2336"/>
                  <a:gd name="T88" fmla="*/ 38 w 2300"/>
                  <a:gd name="T89" fmla="*/ 167 h 2336"/>
                  <a:gd name="T90" fmla="*/ 67 w 2300"/>
                  <a:gd name="T91" fmla="*/ 143 h 2336"/>
                  <a:gd name="T92" fmla="*/ 117 w 2300"/>
                  <a:gd name="T93" fmla="*/ 101 h 2336"/>
                  <a:gd name="T94" fmla="*/ 147 w 2300"/>
                  <a:gd name="T95" fmla="*/ 71 h 2336"/>
                  <a:gd name="T96" fmla="*/ 150 w 2300"/>
                  <a:gd name="T97" fmla="*/ 56 h 2336"/>
                  <a:gd name="T98" fmla="*/ 147 w 2300"/>
                  <a:gd name="T99" fmla="*/ 42 h 2336"/>
                  <a:gd name="T100" fmla="*/ 142 w 2300"/>
                  <a:gd name="T101" fmla="*/ 36 h 2336"/>
                  <a:gd name="T102" fmla="*/ 119 w 2300"/>
                  <a:gd name="T103" fmla="*/ 34 h 2336"/>
                  <a:gd name="T104" fmla="*/ 88 w 2300"/>
                  <a:gd name="T105" fmla="*/ 35 h 2336"/>
                  <a:gd name="T106" fmla="*/ 87 w 2300"/>
                  <a:gd name="T107" fmla="*/ 28 h 2336"/>
                  <a:gd name="T108" fmla="*/ 105 w 2300"/>
                  <a:gd name="T109" fmla="*/ 15 h 2336"/>
                  <a:gd name="T110" fmla="*/ 139 w 2300"/>
                  <a:gd name="T111" fmla="*/ 1 h 2336"/>
                  <a:gd name="T112" fmla="*/ 195 w 2300"/>
                  <a:gd name="T113" fmla="*/ 5 h 2336"/>
                  <a:gd name="T114" fmla="*/ 254 w 2300"/>
                  <a:gd name="T115" fmla="*/ 34 h 2336"/>
                  <a:gd name="T116" fmla="*/ 368 w 2300"/>
                  <a:gd name="T117" fmla="*/ 115 h 2336"/>
                  <a:gd name="T118" fmla="*/ 442 w 2300"/>
                  <a:gd name="T119" fmla="*/ 212 h 2336"/>
                  <a:gd name="T120" fmla="*/ 486 w 2300"/>
                  <a:gd name="T121" fmla="*/ 278 h 2336"/>
                  <a:gd name="T122" fmla="*/ 514 w 2300"/>
                  <a:gd name="T123" fmla="*/ 323 h 2336"/>
                  <a:gd name="T124" fmla="*/ 567 w 2300"/>
                  <a:gd name="T125" fmla="*/ 430 h 23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300"/>
                  <a:gd name="T190" fmla="*/ 0 h 2336"/>
                  <a:gd name="T191" fmla="*/ 2300 w 2300"/>
                  <a:gd name="T192" fmla="*/ 2336 h 23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300" h="2336">
                    <a:moveTo>
                      <a:pt x="2285" y="1760"/>
                    </a:moveTo>
                    <a:lnTo>
                      <a:pt x="2201" y="1573"/>
                    </a:lnTo>
                    <a:lnTo>
                      <a:pt x="2113" y="1396"/>
                    </a:lnTo>
                    <a:lnTo>
                      <a:pt x="2092" y="1357"/>
                    </a:lnTo>
                    <a:lnTo>
                      <a:pt x="2073" y="1324"/>
                    </a:lnTo>
                    <a:lnTo>
                      <a:pt x="2035" y="1260"/>
                    </a:lnTo>
                    <a:lnTo>
                      <a:pt x="2013" y="1226"/>
                    </a:lnTo>
                    <a:lnTo>
                      <a:pt x="1988" y="1188"/>
                    </a:lnTo>
                    <a:lnTo>
                      <a:pt x="1958" y="1144"/>
                    </a:lnTo>
                    <a:lnTo>
                      <a:pt x="1922" y="1091"/>
                    </a:lnTo>
                    <a:lnTo>
                      <a:pt x="1880" y="1028"/>
                    </a:lnTo>
                    <a:lnTo>
                      <a:pt x="1833" y="954"/>
                    </a:lnTo>
                    <a:lnTo>
                      <a:pt x="1781" y="874"/>
                    </a:lnTo>
                    <a:lnTo>
                      <a:pt x="1726" y="791"/>
                    </a:lnTo>
                    <a:lnTo>
                      <a:pt x="1607" y="624"/>
                    </a:lnTo>
                    <a:lnTo>
                      <a:pt x="1544" y="548"/>
                    </a:lnTo>
                    <a:lnTo>
                      <a:pt x="1481" y="479"/>
                    </a:lnTo>
                    <a:lnTo>
                      <a:pt x="1412" y="416"/>
                    </a:lnTo>
                    <a:lnTo>
                      <a:pt x="1337" y="357"/>
                    </a:lnTo>
                    <a:lnTo>
                      <a:pt x="1177" y="245"/>
                    </a:lnTo>
                    <a:lnTo>
                      <a:pt x="1020" y="150"/>
                    </a:lnTo>
                    <a:lnTo>
                      <a:pt x="950" y="110"/>
                    </a:lnTo>
                    <a:lnTo>
                      <a:pt x="888" y="79"/>
                    </a:lnTo>
                    <a:lnTo>
                      <a:pt x="833" y="54"/>
                    </a:lnTo>
                    <a:lnTo>
                      <a:pt x="786" y="36"/>
                    </a:lnTo>
                    <a:lnTo>
                      <a:pt x="742" y="24"/>
                    </a:lnTo>
                    <a:lnTo>
                      <a:pt x="703" y="18"/>
                    </a:lnTo>
                    <a:lnTo>
                      <a:pt x="631" y="16"/>
                    </a:lnTo>
                    <a:lnTo>
                      <a:pt x="565" y="22"/>
                    </a:lnTo>
                    <a:lnTo>
                      <a:pt x="532" y="29"/>
                    </a:lnTo>
                    <a:lnTo>
                      <a:pt x="497" y="41"/>
                    </a:lnTo>
                    <a:lnTo>
                      <a:pt x="498" y="41"/>
                    </a:lnTo>
                    <a:lnTo>
                      <a:pt x="432" y="75"/>
                    </a:lnTo>
                    <a:lnTo>
                      <a:pt x="404" y="93"/>
                    </a:lnTo>
                    <a:lnTo>
                      <a:pt x="381" y="111"/>
                    </a:lnTo>
                    <a:lnTo>
                      <a:pt x="366" y="125"/>
                    </a:lnTo>
                    <a:lnTo>
                      <a:pt x="367" y="124"/>
                    </a:lnTo>
                    <a:lnTo>
                      <a:pt x="360" y="134"/>
                    </a:lnTo>
                    <a:lnTo>
                      <a:pt x="360" y="124"/>
                    </a:lnTo>
                    <a:lnTo>
                      <a:pt x="364" y="129"/>
                    </a:lnTo>
                    <a:lnTo>
                      <a:pt x="359" y="127"/>
                    </a:lnTo>
                    <a:lnTo>
                      <a:pt x="374" y="129"/>
                    </a:lnTo>
                    <a:lnTo>
                      <a:pt x="394" y="128"/>
                    </a:lnTo>
                    <a:lnTo>
                      <a:pt x="422" y="126"/>
                    </a:lnTo>
                    <a:lnTo>
                      <a:pt x="480" y="121"/>
                    </a:lnTo>
                    <a:lnTo>
                      <a:pt x="506" y="120"/>
                    </a:lnTo>
                    <a:lnTo>
                      <a:pt x="527" y="121"/>
                    </a:lnTo>
                    <a:lnTo>
                      <a:pt x="556" y="126"/>
                    </a:lnTo>
                    <a:lnTo>
                      <a:pt x="579" y="131"/>
                    </a:lnTo>
                    <a:cubicBezTo>
                      <a:pt x="580" y="131"/>
                      <a:pt x="581" y="131"/>
                      <a:pt x="582" y="132"/>
                    </a:cubicBezTo>
                    <a:lnTo>
                      <a:pt x="598" y="142"/>
                    </a:lnTo>
                    <a:cubicBezTo>
                      <a:pt x="599" y="142"/>
                      <a:pt x="600" y="143"/>
                      <a:pt x="601" y="145"/>
                    </a:cubicBezTo>
                    <a:lnTo>
                      <a:pt x="611" y="164"/>
                    </a:lnTo>
                    <a:cubicBezTo>
                      <a:pt x="611" y="164"/>
                      <a:pt x="611" y="165"/>
                      <a:pt x="611" y="165"/>
                    </a:cubicBezTo>
                    <a:lnTo>
                      <a:pt x="619" y="193"/>
                    </a:lnTo>
                    <a:lnTo>
                      <a:pt x="625" y="228"/>
                    </a:lnTo>
                    <a:cubicBezTo>
                      <a:pt x="625" y="229"/>
                      <a:pt x="626" y="230"/>
                      <a:pt x="625" y="231"/>
                    </a:cubicBezTo>
                    <a:lnTo>
                      <a:pt x="619" y="273"/>
                    </a:lnTo>
                    <a:cubicBezTo>
                      <a:pt x="619" y="273"/>
                      <a:pt x="619" y="274"/>
                      <a:pt x="619" y="275"/>
                    </a:cubicBezTo>
                    <a:lnTo>
                      <a:pt x="609" y="299"/>
                    </a:lnTo>
                    <a:cubicBezTo>
                      <a:pt x="609" y="299"/>
                      <a:pt x="608" y="300"/>
                      <a:pt x="608" y="300"/>
                    </a:cubicBezTo>
                    <a:lnTo>
                      <a:pt x="591" y="325"/>
                    </a:lnTo>
                    <a:lnTo>
                      <a:pt x="564" y="355"/>
                    </a:lnTo>
                    <a:lnTo>
                      <a:pt x="529" y="389"/>
                    </a:lnTo>
                    <a:lnTo>
                      <a:pt x="487" y="426"/>
                    </a:lnTo>
                    <a:lnTo>
                      <a:pt x="442" y="464"/>
                    </a:lnTo>
                    <a:lnTo>
                      <a:pt x="352" y="537"/>
                    </a:lnTo>
                    <a:lnTo>
                      <a:pt x="313" y="569"/>
                    </a:lnTo>
                    <a:lnTo>
                      <a:pt x="282" y="595"/>
                    </a:lnTo>
                    <a:lnTo>
                      <a:pt x="239" y="631"/>
                    </a:lnTo>
                    <a:lnTo>
                      <a:pt x="210" y="653"/>
                    </a:lnTo>
                    <a:lnTo>
                      <a:pt x="190" y="670"/>
                    </a:lnTo>
                    <a:lnTo>
                      <a:pt x="167" y="690"/>
                    </a:lnTo>
                    <a:lnTo>
                      <a:pt x="116" y="743"/>
                    </a:lnTo>
                    <a:lnTo>
                      <a:pt x="72" y="804"/>
                    </a:lnTo>
                    <a:lnTo>
                      <a:pt x="73" y="803"/>
                    </a:lnTo>
                    <a:lnTo>
                      <a:pt x="54" y="844"/>
                    </a:lnTo>
                    <a:lnTo>
                      <a:pt x="36" y="891"/>
                    </a:lnTo>
                    <a:lnTo>
                      <a:pt x="23" y="937"/>
                    </a:lnTo>
                    <a:lnTo>
                      <a:pt x="16" y="973"/>
                    </a:lnTo>
                    <a:lnTo>
                      <a:pt x="16" y="971"/>
                    </a:lnTo>
                    <a:lnTo>
                      <a:pt x="17" y="995"/>
                    </a:lnTo>
                    <a:lnTo>
                      <a:pt x="17" y="992"/>
                    </a:lnTo>
                    <a:lnTo>
                      <a:pt x="25" y="1007"/>
                    </a:lnTo>
                    <a:lnTo>
                      <a:pt x="24" y="1005"/>
                    </a:lnTo>
                    <a:lnTo>
                      <a:pt x="37" y="1020"/>
                    </a:lnTo>
                    <a:lnTo>
                      <a:pt x="53" y="1044"/>
                    </a:lnTo>
                    <a:cubicBezTo>
                      <a:pt x="53" y="1044"/>
                      <a:pt x="54" y="1045"/>
                      <a:pt x="54" y="1045"/>
                    </a:cubicBezTo>
                    <a:lnTo>
                      <a:pt x="69" y="1077"/>
                    </a:lnTo>
                    <a:lnTo>
                      <a:pt x="85" y="1116"/>
                    </a:lnTo>
                    <a:lnTo>
                      <a:pt x="84" y="1115"/>
                    </a:lnTo>
                    <a:lnTo>
                      <a:pt x="109" y="1156"/>
                    </a:lnTo>
                    <a:lnTo>
                      <a:pt x="108" y="1155"/>
                    </a:lnTo>
                    <a:lnTo>
                      <a:pt x="148" y="1196"/>
                    </a:lnTo>
                    <a:lnTo>
                      <a:pt x="147" y="1195"/>
                    </a:lnTo>
                    <a:lnTo>
                      <a:pt x="207" y="1235"/>
                    </a:lnTo>
                    <a:lnTo>
                      <a:pt x="283" y="1274"/>
                    </a:lnTo>
                    <a:lnTo>
                      <a:pt x="367" y="1317"/>
                    </a:lnTo>
                    <a:lnTo>
                      <a:pt x="453" y="1367"/>
                    </a:lnTo>
                    <a:lnTo>
                      <a:pt x="541" y="1423"/>
                    </a:lnTo>
                    <a:lnTo>
                      <a:pt x="633" y="1486"/>
                    </a:lnTo>
                    <a:lnTo>
                      <a:pt x="819" y="1616"/>
                    </a:lnTo>
                    <a:lnTo>
                      <a:pt x="1005" y="1750"/>
                    </a:lnTo>
                    <a:lnTo>
                      <a:pt x="1097" y="1818"/>
                    </a:lnTo>
                    <a:lnTo>
                      <a:pt x="1184" y="1884"/>
                    </a:lnTo>
                    <a:lnTo>
                      <a:pt x="1266" y="1952"/>
                    </a:lnTo>
                    <a:lnTo>
                      <a:pt x="1343" y="2022"/>
                    </a:lnTo>
                    <a:lnTo>
                      <a:pt x="1418" y="2083"/>
                    </a:lnTo>
                    <a:lnTo>
                      <a:pt x="1491" y="2133"/>
                    </a:lnTo>
                    <a:lnTo>
                      <a:pt x="1490" y="2132"/>
                    </a:lnTo>
                    <a:lnTo>
                      <a:pt x="1568" y="2165"/>
                    </a:lnTo>
                    <a:lnTo>
                      <a:pt x="1566" y="2165"/>
                    </a:lnTo>
                    <a:lnTo>
                      <a:pt x="1646" y="2185"/>
                    </a:lnTo>
                    <a:lnTo>
                      <a:pt x="1719" y="2198"/>
                    </a:lnTo>
                    <a:lnTo>
                      <a:pt x="1750" y="2203"/>
                    </a:lnTo>
                    <a:lnTo>
                      <a:pt x="1776" y="2209"/>
                    </a:lnTo>
                    <a:lnTo>
                      <a:pt x="1796" y="2214"/>
                    </a:lnTo>
                    <a:lnTo>
                      <a:pt x="1810" y="2216"/>
                    </a:lnTo>
                    <a:lnTo>
                      <a:pt x="1826" y="2216"/>
                    </a:lnTo>
                    <a:lnTo>
                      <a:pt x="1837" y="2219"/>
                    </a:lnTo>
                    <a:cubicBezTo>
                      <a:pt x="1838" y="2219"/>
                      <a:pt x="1839" y="2219"/>
                      <a:pt x="1839" y="2219"/>
                    </a:cubicBezTo>
                    <a:lnTo>
                      <a:pt x="1855" y="2228"/>
                    </a:lnTo>
                    <a:cubicBezTo>
                      <a:pt x="1856" y="2229"/>
                      <a:pt x="1856" y="2229"/>
                      <a:pt x="1857" y="2229"/>
                    </a:cubicBezTo>
                    <a:lnTo>
                      <a:pt x="1879" y="2247"/>
                    </a:lnTo>
                    <a:lnTo>
                      <a:pt x="1903" y="2270"/>
                    </a:lnTo>
                    <a:lnTo>
                      <a:pt x="1953" y="2325"/>
                    </a:lnTo>
                    <a:lnTo>
                      <a:pt x="1942" y="2336"/>
                    </a:lnTo>
                    <a:lnTo>
                      <a:pt x="1892" y="2281"/>
                    </a:lnTo>
                    <a:lnTo>
                      <a:pt x="1868" y="2260"/>
                    </a:lnTo>
                    <a:lnTo>
                      <a:pt x="1846" y="2242"/>
                    </a:lnTo>
                    <a:lnTo>
                      <a:pt x="1848" y="2242"/>
                    </a:lnTo>
                    <a:lnTo>
                      <a:pt x="1832" y="2233"/>
                    </a:lnTo>
                    <a:lnTo>
                      <a:pt x="1834" y="2234"/>
                    </a:lnTo>
                    <a:lnTo>
                      <a:pt x="1825" y="2232"/>
                    </a:lnTo>
                    <a:lnTo>
                      <a:pt x="1807" y="2231"/>
                    </a:lnTo>
                    <a:lnTo>
                      <a:pt x="1793" y="2229"/>
                    </a:lnTo>
                    <a:lnTo>
                      <a:pt x="1773" y="2224"/>
                    </a:lnTo>
                    <a:lnTo>
                      <a:pt x="1747" y="2218"/>
                    </a:lnTo>
                    <a:lnTo>
                      <a:pt x="1716" y="2213"/>
                    </a:lnTo>
                    <a:lnTo>
                      <a:pt x="1643" y="2200"/>
                    </a:lnTo>
                    <a:lnTo>
                      <a:pt x="1563" y="2180"/>
                    </a:lnTo>
                    <a:cubicBezTo>
                      <a:pt x="1562" y="2180"/>
                      <a:pt x="1562" y="2180"/>
                      <a:pt x="1561" y="2180"/>
                    </a:cubicBezTo>
                    <a:lnTo>
                      <a:pt x="1483" y="2147"/>
                    </a:lnTo>
                    <a:cubicBezTo>
                      <a:pt x="1483" y="2147"/>
                      <a:pt x="1482" y="2146"/>
                      <a:pt x="1482" y="2146"/>
                    </a:cubicBezTo>
                    <a:lnTo>
                      <a:pt x="1407" y="2096"/>
                    </a:lnTo>
                    <a:lnTo>
                      <a:pt x="1332" y="2033"/>
                    </a:lnTo>
                    <a:lnTo>
                      <a:pt x="1255" y="1965"/>
                    </a:lnTo>
                    <a:lnTo>
                      <a:pt x="1175" y="1897"/>
                    </a:lnTo>
                    <a:lnTo>
                      <a:pt x="1088" y="1831"/>
                    </a:lnTo>
                    <a:lnTo>
                      <a:pt x="996" y="1763"/>
                    </a:lnTo>
                    <a:lnTo>
                      <a:pt x="810" y="1629"/>
                    </a:lnTo>
                    <a:lnTo>
                      <a:pt x="624" y="1499"/>
                    </a:lnTo>
                    <a:lnTo>
                      <a:pt x="532" y="1436"/>
                    </a:lnTo>
                    <a:lnTo>
                      <a:pt x="445" y="1380"/>
                    </a:lnTo>
                    <a:lnTo>
                      <a:pt x="360" y="1332"/>
                    </a:lnTo>
                    <a:lnTo>
                      <a:pt x="276" y="1289"/>
                    </a:lnTo>
                    <a:lnTo>
                      <a:pt x="198" y="1248"/>
                    </a:lnTo>
                    <a:lnTo>
                      <a:pt x="138" y="1208"/>
                    </a:lnTo>
                    <a:cubicBezTo>
                      <a:pt x="138" y="1208"/>
                      <a:pt x="137" y="1207"/>
                      <a:pt x="137" y="1207"/>
                    </a:cubicBezTo>
                    <a:lnTo>
                      <a:pt x="97" y="1166"/>
                    </a:lnTo>
                    <a:cubicBezTo>
                      <a:pt x="96" y="1166"/>
                      <a:pt x="96" y="1165"/>
                      <a:pt x="96" y="1165"/>
                    </a:cubicBezTo>
                    <a:lnTo>
                      <a:pt x="71" y="1124"/>
                    </a:lnTo>
                    <a:cubicBezTo>
                      <a:pt x="70" y="1123"/>
                      <a:pt x="70" y="1123"/>
                      <a:pt x="70" y="1123"/>
                    </a:cubicBezTo>
                    <a:lnTo>
                      <a:pt x="54" y="1084"/>
                    </a:lnTo>
                    <a:lnTo>
                      <a:pt x="39" y="1052"/>
                    </a:lnTo>
                    <a:lnTo>
                      <a:pt x="40" y="1053"/>
                    </a:lnTo>
                    <a:lnTo>
                      <a:pt x="24" y="1031"/>
                    </a:lnTo>
                    <a:lnTo>
                      <a:pt x="11" y="1016"/>
                    </a:lnTo>
                    <a:cubicBezTo>
                      <a:pt x="11" y="1015"/>
                      <a:pt x="11" y="1015"/>
                      <a:pt x="10" y="1014"/>
                    </a:cubicBezTo>
                    <a:lnTo>
                      <a:pt x="2" y="999"/>
                    </a:lnTo>
                    <a:cubicBezTo>
                      <a:pt x="2" y="998"/>
                      <a:pt x="2" y="997"/>
                      <a:pt x="1" y="996"/>
                    </a:cubicBezTo>
                    <a:lnTo>
                      <a:pt x="0" y="972"/>
                    </a:lnTo>
                    <a:cubicBezTo>
                      <a:pt x="0" y="971"/>
                      <a:pt x="0" y="971"/>
                      <a:pt x="1" y="970"/>
                    </a:cubicBezTo>
                    <a:lnTo>
                      <a:pt x="8" y="932"/>
                    </a:lnTo>
                    <a:lnTo>
                      <a:pt x="21" y="886"/>
                    </a:lnTo>
                    <a:lnTo>
                      <a:pt x="39" y="837"/>
                    </a:lnTo>
                    <a:lnTo>
                      <a:pt x="58" y="796"/>
                    </a:lnTo>
                    <a:cubicBezTo>
                      <a:pt x="58" y="796"/>
                      <a:pt x="59" y="795"/>
                      <a:pt x="59" y="795"/>
                    </a:cubicBezTo>
                    <a:lnTo>
                      <a:pt x="105" y="732"/>
                    </a:lnTo>
                    <a:lnTo>
                      <a:pt x="156" y="679"/>
                    </a:lnTo>
                    <a:lnTo>
                      <a:pt x="179" y="657"/>
                    </a:lnTo>
                    <a:lnTo>
                      <a:pt x="201" y="640"/>
                    </a:lnTo>
                    <a:lnTo>
                      <a:pt x="228" y="618"/>
                    </a:lnTo>
                    <a:lnTo>
                      <a:pt x="271" y="582"/>
                    </a:lnTo>
                    <a:lnTo>
                      <a:pt x="302" y="556"/>
                    </a:lnTo>
                    <a:lnTo>
                      <a:pt x="341" y="524"/>
                    </a:lnTo>
                    <a:lnTo>
                      <a:pt x="431" y="451"/>
                    </a:lnTo>
                    <a:lnTo>
                      <a:pt x="476" y="413"/>
                    </a:lnTo>
                    <a:lnTo>
                      <a:pt x="518" y="378"/>
                    </a:lnTo>
                    <a:lnTo>
                      <a:pt x="553" y="344"/>
                    </a:lnTo>
                    <a:lnTo>
                      <a:pt x="578" y="316"/>
                    </a:lnTo>
                    <a:lnTo>
                      <a:pt x="595" y="291"/>
                    </a:lnTo>
                    <a:lnTo>
                      <a:pt x="594" y="292"/>
                    </a:lnTo>
                    <a:lnTo>
                      <a:pt x="604" y="268"/>
                    </a:lnTo>
                    <a:lnTo>
                      <a:pt x="604" y="270"/>
                    </a:lnTo>
                    <a:lnTo>
                      <a:pt x="610" y="228"/>
                    </a:lnTo>
                    <a:lnTo>
                      <a:pt x="610" y="231"/>
                    </a:lnTo>
                    <a:lnTo>
                      <a:pt x="604" y="198"/>
                    </a:lnTo>
                    <a:lnTo>
                      <a:pt x="596" y="170"/>
                    </a:lnTo>
                    <a:lnTo>
                      <a:pt x="596" y="171"/>
                    </a:lnTo>
                    <a:lnTo>
                      <a:pt x="586" y="152"/>
                    </a:lnTo>
                    <a:lnTo>
                      <a:pt x="589" y="155"/>
                    </a:lnTo>
                    <a:lnTo>
                      <a:pt x="573" y="145"/>
                    </a:lnTo>
                    <a:lnTo>
                      <a:pt x="576" y="146"/>
                    </a:lnTo>
                    <a:lnTo>
                      <a:pt x="553" y="141"/>
                    </a:lnTo>
                    <a:lnTo>
                      <a:pt x="526" y="137"/>
                    </a:lnTo>
                    <a:lnTo>
                      <a:pt x="507" y="136"/>
                    </a:lnTo>
                    <a:lnTo>
                      <a:pt x="481" y="137"/>
                    </a:lnTo>
                    <a:lnTo>
                      <a:pt x="423" y="142"/>
                    </a:lnTo>
                    <a:lnTo>
                      <a:pt x="394" y="144"/>
                    </a:lnTo>
                    <a:lnTo>
                      <a:pt x="371" y="144"/>
                    </a:lnTo>
                    <a:lnTo>
                      <a:pt x="356" y="142"/>
                    </a:lnTo>
                    <a:cubicBezTo>
                      <a:pt x="354" y="142"/>
                      <a:pt x="352" y="141"/>
                      <a:pt x="351" y="139"/>
                    </a:cubicBezTo>
                    <a:lnTo>
                      <a:pt x="347" y="134"/>
                    </a:lnTo>
                    <a:cubicBezTo>
                      <a:pt x="345" y="132"/>
                      <a:pt x="345" y="128"/>
                      <a:pt x="347" y="125"/>
                    </a:cubicBezTo>
                    <a:lnTo>
                      <a:pt x="354" y="115"/>
                    </a:lnTo>
                    <a:cubicBezTo>
                      <a:pt x="354" y="114"/>
                      <a:pt x="355" y="114"/>
                      <a:pt x="355" y="114"/>
                    </a:cubicBezTo>
                    <a:lnTo>
                      <a:pt x="372" y="98"/>
                    </a:lnTo>
                    <a:lnTo>
                      <a:pt x="395" y="80"/>
                    </a:lnTo>
                    <a:lnTo>
                      <a:pt x="425" y="60"/>
                    </a:lnTo>
                    <a:lnTo>
                      <a:pt x="491" y="26"/>
                    </a:lnTo>
                    <a:cubicBezTo>
                      <a:pt x="491" y="26"/>
                      <a:pt x="492" y="26"/>
                      <a:pt x="492" y="26"/>
                    </a:cubicBezTo>
                    <a:lnTo>
                      <a:pt x="529" y="14"/>
                    </a:lnTo>
                    <a:lnTo>
                      <a:pt x="564" y="6"/>
                    </a:lnTo>
                    <a:lnTo>
                      <a:pt x="632" y="0"/>
                    </a:lnTo>
                    <a:lnTo>
                      <a:pt x="706" y="3"/>
                    </a:lnTo>
                    <a:lnTo>
                      <a:pt x="747" y="9"/>
                    </a:lnTo>
                    <a:lnTo>
                      <a:pt x="791" y="21"/>
                    </a:lnTo>
                    <a:lnTo>
                      <a:pt x="840" y="39"/>
                    </a:lnTo>
                    <a:lnTo>
                      <a:pt x="895" y="64"/>
                    </a:lnTo>
                    <a:lnTo>
                      <a:pt x="957" y="96"/>
                    </a:lnTo>
                    <a:lnTo>
                      <a:pt x="1029" y="137"/>
                    </a:lnTo>
                    <a:lnTo>
                      <a:pt x="1186" y="232"/>
                    </a:lnTo>
                    <a:lnTo>
                      <a:pt x="1347" y="344"/>
                    </a:lnTo>
                    <a:lnTo>
                      <a:pt x="1423" y="405"/>
                    </a:lnTo>
                    <a:lnTo>
                      <a:pt x="1492" y="468"/>
                    </a:lnTo>
                    <a:lnTo>
                      <a:pt x="1557" y="537"/>
                    </a:lnTo>
                    <a:lnTo>
                      <a:pt x="1620" y="615"/>
                    </a:lnTo>
                    <a:lnTo>
                      <a:pt x="1739" y="782"/>
                    </a:lnTo>
                    <a:lnTo>
                      <a:pt x="1794" y="865"/>
                    </a:lnTo>
                    <a:lnTo>
                      <a:pt x="1846" y="945"/>
                    </a:lnTo>
                    <a:lnTo>
                      <a:pt x="1893" y="1019"/>
                    </a:lnTo>
                    <a:lnTo>
                      <a:pt x="1935" y="1082"/>
                    </a:lnTo>
                    <a:lnTo>
                      <a:pt x="1971" y="1135"/>
                    </a:lnTo>
                    <a:lnTo>
                      <a:pt x="2001" y="1179"/>
                    </a:lnTo>
                    <a:lnTo>
                      <a:pt x="2026" y="1217"/>
                    </a:lnTo>
                    <a:lnTo>
                      <a:pt x="2048" y="1251"/>
                    </a:lnTo>
                    <a:lnTo>
                      <a:pt x="2086" y="1315"/>
                    </a:lnTo>
                    <a:lnTo>
                      <a:pt x="2107" y="1350"/>
                    </a:lnTo>
                    <a:lnTo>
                      <a:pt x="2128" y="1389"/>
                    </a:lnTo>
                    <a:lnTo>
                      <a:pt x="2216" y="1566"/>
                    </a:lnTo>
                    <a:lnTo>
                      <a:pt x="2300" y="1753"/>
                    </a:lnTo>
                    <a:lnTo>
                      <a:pt x="2285" y="1760"/>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28" name="Freeform 49"/>
              <p:cNvSpPr>
                <a:spLocks/>
              </p:cNvSpPr>
              <p:nvPr/>
            </p:nvSpPr>
            <p:spPr bwMode="auto">
              <a:xfrm>
                <a:off x="4334" y="1071"/>
                <a:ext cx="23" cy="1777"/>
              </a:xfrm>
              <a:custGeom>
                <a:avLst/>
                <a:gdLst>
                  <a:gd name="T0" fmla="*/ 4 w 23"/>
                  <a:gd name="T1" fmla="*/ 0 h 1777"/>
                  <a:gd name="T2" fmla="*/ 23 w 23"/>
                  <a:gd name="T3" fmla="*/ 1777 h 1777"/>
                  <a:gd name="T4" fmla="*/ 19 w 23"/>
                  <a:gd name="T5" fmla="*/ 1777 h 1777"/>
                  <a:gd name="T6" fmla="*/ 0 w 23"/>
                  <a:gd name="T7" fmla="*/ 0 h 1777"/>
                  <a:gd name="T8" fmla="*/ 4 w 23"/>
                  <a:gd name="T9" fmla="*/ 0 h 1777"/>
                  <a:gd name="T10" fmla="*/ 0 60000 65536"/>
                  <a:gd name="T11" fmla="*/ 0 60000 65536"/>
                  <a:gd name="T12" fmla="*/ 0 60000 65536"/>
                  <a:gd name="T13" fmla="*/ 0 60000 65536"/>
                  <a:gd name="T14" fmla="*/ 0 60000 65536"/>
                  <a:gd name="T15" fmla="*/ 0 w 23"/>
                  <a:gd name="T16" fmla="*/ 0 h 1777"/>
                  <a:gd name="T17" fmla="*/ 23 w 23"/>
                  <a:gd name="T18" fmla="*/ 1777 h 1777"/>
                </a:gdLst>
                <a:ahLst/>
                <a:cxnLst>
                  <a:cxn ang="T10">
                    <a:pos x="T0" y="T1"/>
                  </a:cxn>
                  <a:cxn ang="T11">
                    <a:pos x="T2" y="T3"/>
                  </a:cxn>
                  <a:cxn ang="T12">
                    <a:pos x="T4" y="T5"/>
                  </a:cxn>
                  <a:cxn ang="T13">
                    <a:pos x="T6" y="T7"/>
                  </a:cxn>
                  <a:cxn ang="T14">
                    <a:pos x="T8" y="T9"/>
                  </a:cxn>
                </a:cxnLst>
                <a:rect l="T15" t="T16" r="T17" b="T18"/>
                <a:pathLst>
                  <a:path w="23" h="1777">
                    <a:moveTo>
                      <a:pt x="4" y="0"/>
                    </a:moveTo>
                    <a:lnTo>
                      <a:pt x="23" y="1777"/>
                    </a:lnTo>
                    <a:lnTo>
                      <a:pt x="19" y="1777"/>
                    </a:lnTo>
                    <a:lnTo>
                      <a:pt x="0" y="0"/>
                    </a:lnTo>
                    <a:lnTo>
                      <a:pt x="4" y="0"/>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29" name="Freeform 50"/>
              <p:cNvSpPr>
                <a:spLocks/>
              </p:cNvSpPr>
              <p:nvPr/>
            </p:nvSpPr>
            <p:spPr bwMode="auto">
              <a:xfrm>
                <a:off x="3089" y="1362"/>
                <a:ext cx="336" cy="298"/>
              </a:xfrm>
              <a:custGeom>
                <a:avLst/>
                <a:gdLst>
                  <a:gd name="T0" fmla="*/ 77 w 1360"/>
                  <a:gd name="T1" fmla="*/ 291 h 1216"/>
                  <a:gd name="T2" fmla="*/ 15 w 1360"/>
                  <a:gd name="T3" fmla="*/ 282 h 1216"/>
                  <a:gd name="T4" fmla="*/ 1 w 1360"/>
                  <a:gd name="T5" fmla="*/ 215 h 1216"/>
                  <a:gd name="T6" fmla="*/ 20 w 1360"/>
                  <a:gd name="T7" fmla="*/ 111 h 1216"/>
                  <a:gd name="T8" fmla="*/ 101 w 1360"/>
                  <a:gd name="T9" fmla="*/ 25 h 1216"/>
                  <a:gd name="T10" fmla="*/ 177 w 1360"/>
                  <a:gd name="T11" fmla="*/ 6 h 1216"/>
                  <a:gd name="T12" fmla="*/ 253 w 1360"/>
                  <a:gd name="T13" fmla="*/ 6 h 1216"/>
                  <a:gd name="T14" fmla="*/ 325 w 1360"/>
                  <a:gd name="T15" fmla="*/ 44 h 1216"/>
                  <a:gd name="T16" fmla="*/ 320 w 1360"/>
                  <a:gd name="T17" fmla="*/ 78 h 1216"/>
                  <a:gd name="T18" fmla="*/ 292 w 1360"/>
                  <a:gd name="T19" fmla="*/ 106 h 1216"/>
                  <a:gd name="T20" fmla="*/ 253 w 1360"/>
                  <a:gd name="T21" fmla="*/ 135 h 1216"/>
                  <a:gd name="T22" fmla="*/ 215 w 1360"/>
                  <a:gd name="T23" fmla="*/ 182 h 1216"/>
                  <a:gd name="T24" fmla="*/ 158 w 1360"/>
                  <a:gd name="T25" fmla="*/ 239 h 1216"/>
                  <a:gd name="T26" fmla="*/ 77 w 1360"/>
                  <a:gd name="T27" fmla="*/ 291 h 12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0"/>
                  <a:gd name="T43" fmla="*/ 0 h 1216"/>
                  <a:gd name="T44" fmla="*/ 1360 w 1360"/>
                  <a:gd name="T45" fmla="*/ 1216 h 12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0" h="1216">
                    <a:moveTo>
                      <a:pt x="312" y="1187"/>
                    </a:moveTo>
                    <a:cubicBezTo>
                      <a:pt x="216" y="1216"/>
                      <a:pt x="113" y="1200"/>
                      <a:pt x="62" y="1149"/>
                    </a:cubicBezTo>
                    <a:cubicBezTo>
                      <a:pt x="10" y="1097"/>
                      <a:pt x="0" y="994"/>
                      <a:pt x="4" y="878"/>
                    </a:cubicBezTo>
                    <a:cubicBezTo>
                      <a:pt x="7" y="762"/>
                      <a:pt x="13" y="581"/>
                      <a:pt x="81" y="452"/>
                    </a:cubicBezTo>
                    <a:cubicBezTo>
                      <a:pt x="148" y="323"/>
                      <a:pt x="303" y="175"/>
                      <a:pt x="409" y="104"/>
                    </a:cubicBezTo>
                    <a:cubicBezTo>
                      <a:pt x="515" y="33"/>
                      <a:pt x="615" y="39"/>
                      <a:pt x="717" y="26"/>
                    </a:cubicBezTo>
                    <a:cubicBezTo>
                      <a:pt x="820" y="13"/>
                      <a:pt x="926" y="0"/>
                      <a:pt x="1026" y="26"/>
                    </a:cubicBezTo>
                    <a:cubicBezTo>
                      <a:pt x="1126" y="52"/>
                      <a:pt x="1270" y="133"/>
                      <a:pt x="1315" y="181"/>
                    </a:cubicBezTo>
                    <a:cubicBezTo>
                      <a:pt x="1360" y="229"/>
                      <a:pt x="1319" y="275"/>
                      <a:pt x="1296" y="317"/>
                    </a:cubicBezTo>
                    <a:cubicBezTo>
                      <a:pt x="1274" y="358"/>
                      <a:pt x="1225" y="394"/>
                      <a:pt x="1180" y="433"/>
                    </a:cubicBezTo>
                    <a:cubicBezTo>
                      <a:pt x="1135" y="471"/>
                      <a:pt x="1078" y="497"/>
                      <a:pt x="1026" y="549"/>
                    </a:cubicBezTo>
                    <a:cubicBezTo>
                      <a:pt x="975" y="600"/>
                      <a:pt x="936" y="671"/>
                      <a:pt x="872" y="742"/>
                    </a:cubicBezTo>
                    <a:cubicBezTo>
                      <a:pt x="807" y="813"/>
                      <a:pt x="708" y="917"/>
                      <a:pt x="640" y="975"/>
                    </a:cubicBezTo>
                    <a:cubicBezTo>
                      <a:pt x="573" y="1033"/>
                      <a:pt x="409" y="1158"/>
                      <a:pt x="312" y="1187"/>
                    </a:cubicBezTo>
                  </a:path>
                </a:pathLst>
              </a:custGeom>
              <a:solidFill>
                <a:srgbClr val="000000"/>
              </a:solidFill>
              <a:ln w="0">
                <a:solidFill>
                  <a:srgbClr val="000000"/>
                </a:solidFill>
                <a:prstDash val="solid"/>
                <a:round/>
                <a:headEnd/>
                <a:tailEnd/>
              </a:ln>
            </p:spPr>
            <p:txBody>
              <a:bodyPr/>
              <a:lstStyle/>
              <a:p>
                <a:endParaRPr lang="ja-JP" altLang="en-US"/>
              </a:p>
            </p:txBody>
          </p:sp>
          <p:sp>
            <p:nvSpPr>
              <p:cNvPr id="24630" name="Freeform 51"/>
              <p:cNvSpPr>
                <a:spLocks noEditPoints="1"/>
              </p:cNvSpPr>
              <p:nvPr/>
            </p:nvSpPr>
            <p:spPr bwMode="auto">
              <a:xfrm>
                <a:off x="3084" y="1359"/>
                <a:ext cx="340" cy="303"/>
              </a:xfrm>
              <a:custGeom>
                <a:avLst/>
                <a:gdLst>
                  <a:gd name="T0" fmla="*/ 65 w 1379"/>
                  <a:gd name="T1" fmla="*/ 303 h 1237"/>
                  <a:gd name="T2" fmla="*/ 45 w 1379"/>
                  <a:gd name="T3" fmla="*/ 302 h 1237"/>
                  <a:gd name="T4" fmla="*/ 17 w 1379"/>
                  <a:gd name="T5" fmla="*/ 289 h 1237"/>
                  <a:gd name="T6" fmla="*/ 7 w 1379"/>
                  <a:gd name="T7" fmla="*/ 274 h 1237"/>
                  <a:gd name="T8" fmla="*/ 0 w 1379"/>
                  <a:gd name="T9" fmla="*/ 239 h 1237"/>
                  <a:gd name="T10" fmla="*/ 1 w 1379"/>
                  <a:gd name="T11" fmla="*/ 194 h 1237"/>
                  <a:gd name="T12" fmla="*/ 10 w 1379"/>
                  <a:gd name="T13" fmla="*/ 137 h 1237"/>
                  <a:gd name="T14" fmla="*/ 27 w 1379"/>
                  <a:gd name="T15" fmla="*/ 99 h 1237"/>
                  <a:gd name="T16" fmla="*/ 80 w 1379"/>
                  <a:gd name="T17" fmla="*/ 40 h 1237"/>
                  <a:gd name="T18" fmla="*/ 112 w 1379"/>
                  <a:gd name="T19" fmla="*/ 18 h 1237"/>
                  <a:gd name="T20" fmla="*/ 144 w 1379"/>
                  <a:gd name="T21" fmla="*/ 8 h 1237"/>
                  <a:gd name="T22" fmla="*/ 200 w 1379"/>
                  <a:gd name="T23" fmla="*/ 1 h 1237"/>
                  <a:gd name="T24" fmla="*/ 240 w 1379"/>
                  <a:gd name="T25" fmla="*/ 0 h 1237"/>
                  <a:gd name="T26" fmla="*/ 280 w 1379"/>
                  <a:gd name="T27" fmla="*/ 11 h 1237"/>
                  <a:gd name="T28" fmla="*/ 328 w 1379"/>
                  <a:gd name="T29" fmla="*/ 38 h 1237"/>
                  <a:gd name="T30" fmla="*/ 337 w 1379"/>
                  <a:gd name="T31" fmla="*/ 48 h 1237"/>
                  <a:gd name="T32" fmla="*/ 340 w 1379"/>
                  <a:gd name="T33" fmla="*/ 57 h 1237"/>
                  <a:gd name="T34" fmla="*/ 335 w 1379"/>
                  <a:gd name="T35" fmla="*/ 75 h 1237"/>
                  <a:gd name="T36" fmla="*/ 324 w 1379"/>
                  <a:gd name="T37" fmla="*/ 92 h 1237"/>
                  <a:gd name="T38" fmla="*/ 281 w 1379"/>
                  <a:gd name="T39" fmla="*/ 127 h 1237"/>
                  <a:gd name="T40" fmla="*/ 253 w 1379"/>
                  <a:gd name="T41" fmla="*/ 152 h 1237"/>
                  <a:gd name="T42" fmla="*/ 225 w 1379"/>
                  <a:gd name="T43" fmla="*/ 189 h 1237"/>
                  <a:gd name="T44" fmla="*/ 181 w 1379"/>
                  <a:gd name="T45" fmla="*/ 233 h 1237"/>
                  <a:gd name="T46" fmla="*/ 150 w 1379"/>
                  <a:gd name="T47" fmla="*/ 260 h 1237"/>
                  <a:gd name="T48" fmla="*/ 94 w 1379"/>
                  <a:gd name="T49" fmla="*/ 295 h 1237"/>
                  <a:gd name="T50" fmla="*/ 99 w 1379"/>
                  <a:gd name="T51" fmla="*/ 280 h 1237"/>
                  <a:gd name="T52" fmla="*/ 152 w 1379"/>
                  <a:gd name="T53" fmla="*/ 243 h 1237"/>
                  <a:gd name="T54" fmla="*/ 187 w 1379"/>
                  <a:gd name="T55" fmla="*/ 210 h 1237"/>
                  <a:gd name="T56" fmla="*/ 226 w 1379"/>
                  <a:gd name="T57" fmla="*/ 168 h 1237"/>
                  <a:gd name="T58" fmla="*/ 254 w 1379"/>
                  <a:gd name="T59" fmla="*/ 133 h 1237"/>
                  <a:gd name="T60" fmla="*/ 292 w 1379"/>
                  <a:gd name="T61" fmla="*/ 105 h 1237"/>
                  <a:gd name="T62" fmla="*/ 315 w 1379"/>
                  <a:gd name="T63" fmla="*/ 85 h 1237"/>
                  <a:gd name="T64" fmla="*/ 328 w 1379"/>
                  <a:gd name="T65" fmla="*/ 62 h 1237"/>
                  <a:gd name="T66" fmla="*/ 328 w 1379"/>
                  <a:gd name="T67" fmla="*/ 58 h 1237"/>
                  <a:gd name="T68" fmla="*/ 324 w 1379"/>
                  <a:gd name="T69" fmla="*/ 51 h 1237"/>
                  <a:gd name="T70" fmla="*/ 314 w 1379"/>
                  <a:gd name="T71" fmla="*/ 42 h 1237"/>
                  <a:gd name="T72" fmla="*/ 256 w 1379"/>
                  <a:gd name="T73" fmla="*/ 15 h 1237"/>
                  <a:gd name="T74" fmla="*/ 239 w 1379"/>
                  <a:gd name="T75" fmla="*/ 12 h 1237"/>
                  <a:gd name="T76" fmla="*/ 182 w 1379"/>
                  <a:gd name="T77" fmla="*/ 15 h 1237"/>
                  <a:gd name="T78" fmla="*/ 146 w 1379"/>
                  <a:gd name="T79" fmla="*/ 19 h 1237"/>
                  <a:gd name="T80" fmla="*/ 109 w 1379"/>
                  <a:gd name="T81" fmla="*/ 33 h 1237"/>
                  <a:gd name="T82" fmla="*/ 66 w 1379"/>
                  <a:gd name="T83" fmla="*/ 70 h 1237"/>
                  <a:gd name="T84" fmla="*/ 30 w 1379"/>
                  <a:gd name="T85" fmla="*/ 117 h 1237"/>
                  <a:gd name="T86" fmla="*/ 21 w 1379"/>
                  <a:gd name="T87" fmla="*/ 141 h 1237"/>
                  <a:gd name="T88" fmla="*/ 12 w 1379"/>
                  <a:gd name="T89" fmla="*/ 207 h 1237"/>
                  <a:gd name="T90" fmla="*/ 14 w 1379"/>
                  <a:gd name="T91" fmla="*/ 257 h 1237"/>
                  <a:gd name="T92" fmla="*/ 17 w 1379"/>
                  <a:gd name="T93" fmla="*/ 269 h 1237"/>
                  <a:gd name="T94" fmla="*/ 35 w 1379"/>
                  <a:gd name="T95" fmla="*/ 288 h 1237"/>
                  <a:gd name="T96" fmla="*/ 47 w 1379"/>
                  <a:gd name="T97" fmla="*/ 291 h 1237"/>
                  <a:gd name="T98" fmla="*/ 81 w 1379"/>
                  <a:gd name="T99" fmla="*/ 288 h 123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79"/>
                  <a:gd name="T151" fmla="*/ 0 h 1237"/>
                  <a:gd name="T152" fmla="*/ 1379 w 1379"/>
                  <a:gd name="T153" fmla="*/ 1237 h 123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79" h="1237">
                    <a:moveTo>
                      <a:pt x="341" y="1222"/>
                    </a:moveTo>
                    <a:cubicBezTo>
                      <a:pt x="340" y="1222"/>
                      <a:pt x="338" y="1223"/>
                      <a:pt x="337" y="1223"/>
                    </a:cubicBezTo>
                    <a:lnTo>
                      <a:pt x="265" y="1236"/>
                    </a:lnTo>
                    <a:cubicBezTo>
                      <a:pt x="263" y="1236"/>
                      <a:pt x="261" y="1237"/>
                      <a:pt x="260" y="1236"/>
                    </a:cubicBezTo>
                    <a:lnTo>
                      <a:pt x="190" y="1234"/>
                    </a:lnTo>
                    <a:cubicBezTo>
                      <a:pt x="188" y="1234"/>
                      <a:pt x="186" y="1234"/>
                      <a:pt x="184" y="1234"/>
                    </a:cubicBezTo>
                    <a:lnTo>
                      <a:pt x="123" y="1217"/>
                    </a:lnTo>
                    <a:cubicBezTo>
                      <a:pt x="121" y="1216"/>
                      <a:pt x="118" y="1215"/>
                      <a:pt x="116" y="1213"/>
                    </a:cubicBezTo>
                    <a:lnTo>
                      <a:pt x="69" y="1181"/>
                    </a:lnTo>
                    <a:cubicBezTo>
                      <a:pt x="66" y="1180"/>
                      <a:pt x="64" y="1177"/>
                      <a:pt x="62" y="1175"/>
                    </a:cubicBezTo>
                    <a:lnTo>
                      <a:pt x="30" y="1127"/>
                    </a:lnTo>
                    <a:cubicBezTo>
                      <a:pt x="29" y="1125"/>
                      <a:pt x="28" y="1122"/>
                      <a:pt x="27" y="1120"/>
                    </a:cubicBezTo>
                    <a:lnTo>
                      <a:pt x="9" y="1057"/>
                    </a:lnTo>
                    <a:cubicBezTo>
                      <a:pt x="9" y="1056"/>
                      <a:pt x="9" y="1054"/>
                      <a:pt x="9" y="1053"/>
                    </a:cubicBezTo>
                    <a:lnTo>
                      <a:pt x="1" y="977"/>
                    </a:lnTo>
                    <a:lnTo>
                      <a:pt x="0" y="890"/>
                    </a:lnTo>
                    <a:lnTo>
                      <a:pt x="1" y="844"/>
                    </a:lnTo>
                    <a:lnTo>
                      <a:pt x="5" y="792"/>
                    </a:lnTo>
                    <a:lnTo>
                      <a:pt x="15" y="680"/>
                    </a:lnTo>
                    <a:lnTo>
                      <a:pt x="38" y="565"/>
                    </a:lnTo>
                    <a:cubicBezTo>
                      <a:pt x="38" y="563"/>
                      <a:pt x="39" y="562"/>
                      <a:pt x="39" y="561"/>
                    </a:cubicBezTo>
                    <a:lnTo>
                      <a:pt x="79" y="456"/>
                    </a:lnTo>
                    <a:cubicBezTo>
                      <a:pt x="80" y="455"/>
                      <a:pt x="80" y="453"/>
                      <a:pt x="81" y="452"/>
                    </a:cubicBezTo>
                    <a:lnTo>
                      <a:pt x="110" y="403"/>
                    </a:lnTo>
                    <a:lnTo>
                      <a:pt x="147" y="351"/>
                    </a:lnTo>
                    <a:lnTo>
                      <a:pt x="232" y="253"/>
                    </a:lnTo>
                    <a:lnTo>
                      <a:pt x="326" y="165"/>
                    </a:lnTo>
                    <a:lnTo>
                      <a:pt x="372" y="128"/>
                    </a:lnTo>
                    <a:lnTo>
                      <a:pt x="416" y="97"/>
                    </a:lnTo>
                    <a:lnTo>
                      <a:pt x="456" y="73"/>
                    </a:lnTo>
                    <a:lnTo>
                      <a:pt x="499" y="54"/>
                    </a:lnTo>
                    <a:lnTo>
                      <a:pt x="579" y="32"/>
                    </a:lnTo>
                    <a:cubicBezTo>
                      <a:pt x="580" y="32"/>
                      <a:pt x="581" y="32"/>
                      <a:pt x="583" y="32"/>
                    </a:cubicBezTo>
                    <a:lnTo>
                      <a:pt x="659" y="23"/>
                    </a:lnTo>
                    <a:lnTo>
                      <a:pt x="735" y="15"/>
                    </a:lnTo>
                    <a:lnTo>
                      <a:pt x="813" y="6"/>
                    </a:lnTo>
                    <a:lnTo>
                      <a:pt x="892" y="0"/>
                    </a:lnTo>
                    <a:lnTo>
                      <a:pt x="971" y="1"/>
                    </a:lnTo>
                    <a:cubicBezTo>
                      <a:pt x="972" y="2"/>
                      <a:pt x="973" y="2"/>
                      <a:pt x="975" y="2"/>
                    </a:cubicBezTo>
                    <a:lnTo>
                      <a:pt x="1051" y="15"/>
                    </a:lnTo>
                    <a:cubicBezTo>
                      <a:pt x="1052" y="15"/>
                      <a:pt x="1053" y="15"/>
                      <a:pt x="1054" y="16"/>
                    </a:cubicBezTo>
                    <a:lnTo>
                      <a:pt x="1135" y="44"/>
                    </a:lnTo>
                    <a:lnTo>
                      <a:pt x="1222" y="86"/>
                    </a:lnTo>
                    <a:lnTo>
                      <a:pt x="1298" y="132"/>
                    </a:lnTo>
                    <a:lnTo>
                      <a:pt x="1329" y="155"/>
                    </a:lnTo>
                    <a:lnTo>
                      <a:pt x="1352" y="176"/>
                    </a:lnTo>
                    <a:cubicBezTo>
                      <a:pt x="1353" y="177"/>
                      <a:pt x="1354" y="178"/>
                      <a:pt x="1355" y="179"/>
                    </a:cubicBezTo>
                    <a:lnTo>
                      <a:pt x="1368" y="197"/>
                    </a:lnTo>
                    <a:cubicBezTo>
                      <a:pt x="1369" y="199"/>
                      <a:pt x="1370" y="202"/>
                      <a:pt x="1371" y="204"/>
                    </a:cubicBezTo>
                    <a:lnTo>
                      <a:pt x="1377" y="222"/>
                    </a:lnTo>
                    <a:cubicBezTo>
                      <a:pt x="1378" y="225"/>
                      <a:pt x="1379" y="228"/>
                      <a:pt x="1378" y="232"/>
                    </a:cubicBezTo>
                    <a:lnTo>
                      <a:pt x="1375" y="266"/>
                    </a:lnTo>
                    <a:cubicBezTo>
                      <a:pt x="1375" y="268"/>
                      <a:pt x="1374" y="271"/>
                      <a:pt x="1373" y="274"/>
                    </a:cubicBezTo>
                    <a:lnTo>
                      <a:pt x="1357" y="308"/>
                    </a:lnTo>
                    <a:lnTo>
                      <a:pt x="1337" y="342"/>
                    </a:lnTo>
                    <a:lnTo>
                      <a:pt x="1315" y="373"/>
                    </a:lnTo>
                    <a:cubicBezTo>
                      <a:pt x="1314" y="374"/>
                      <a:pt x="1314" y="375"/>
                      <a:pt x="1313" y="376"/>
                    </a:cubicBezTo>
                    <a:lnTo>
                      <a:pt x="1285" y="405"/>
                    </a:lnTo>
                    <a:lnTo>
                      <a:pt x="1216" y="464"/>
                    </a:lnTo>
                    <a:lnTo>
                      <a:pt x="1140" y="518"/>
                    </a:lnTo>
                    <a:lnTo>
                      <a:pt x="1100" y="546"/>
                    </a:lnTo>
                    <a:lnTo>
                      <a:pt x="1062" y="580"/>
                    </a:lnTo>
                    <a:lnTo>
                      <a:pt x="1027" y="619"/>
                    </a:lnTo>
                    <a:lnTo>
                      <a:pt x="994" y="665"/>
                    </a:lnTo>
                    <a:lnTo>
                      <a:pt x="956" y="716"/>
                    </a:lnTo>
                    <a:lnTo>
                      <a:pt x="911" y="770"/>
                    </a:lnTo>
                    <a:lnTo>
                      <a:pt x="856" y="829"/>
                    </a:lnTo>
                    <a:lnTo>
                      <a:pt x="795" y="892"/>
                    </a:lnTo>
                    <a:lnTo>
                      <a:pt x="733" y="953"/>
                    </a:lnTo>
                    <a:lnTo>
                      <a:pt x="677" y="1005"/>
                    </a:lnTo>
                    <a:lnTo>
                      <a:pt x="647" y="1031"/>
                    </a:lnTo>
                    <a:lnTo>
                      <a:pt x="609" y="1060"/>
                    </a:lnTo>
                    <a:lnTo>
                      <a:pt x="522" y="1124"/>
                    </a:lnTo>
                    <a:lnTo>
                      <a:pt x="428" y="1183"/>
                    </a:lnTo>
                    <a:lnTo>
                      <a:pt x="382" y="1206"/>
                    </a:lnTo>
                    <a:lnTo>
                      <a:pt x="341" y="1222"/>
                    </a:lnTo>
                    <a:close/>
                    <a:moveTo>
                      <a:pt x="361" y="1163"/>
                    </a:moveTo>
                    <a:lnTo>
                      <a:pt x="403" y="1142"/>
                    </a:lnTo>
                    <a:lnTo>
                      <a:pt x="493" y="1085"/>
                    </a:lnTo>
                    <a:lnTo>
                      <a:pt x="580" y="1023"/>
                    </a:lnTo>
                    <a:lnTo>
                      <a:pt x="616" y="994"/>
                    </a:lnTo>
                    <a:lnTo>
                      <a:pt x="644" y="970"/>
                    </a:lnTo>
                    <a:lnTo>
                      <a:pt x="699" y="919"/>
                    </a:lnTo>
                    <a:lnTo>
                      <a:pt x="760" y="859"/>
                    </a:lnTo>
                    <a:lnTo>
                      <a:pt x="821" y="796"/>
                    </a:lnTo>
                    <a:lnTo>
                      <a:pt x="874" y="739"/>
                    </a:lnTo>
                    <a:lnTo>
                      <a:pt x="917" y="687"/>
                    </a:lnTo>
                    <a:lnTo>
                      <a:pt x="955" y="636"/>
                    </a:lnTo>
                    <a:lnTo>
                      <a:pt x="991" y="588"/>
                    </a:lnTo>
                    <a:lnTo>
                      <a:pt x="1031" y="543"/>
                    </a:lnTo>
                    <a:lnTo>
                      <a:pt x="1073" y="507"/>
                    </a:lnTo>
                    <a:lnTo>
                      <a:pt x="1112" y="479"/>
                    </a:lnTo>
                    <a:lnTo>
                      <a:pt x="1185" y="427"/>
                    </a:lnTo>
                    <a:lnTo>
                      <a:pt x="1250" y="372"/>
                    </a:lnTo>
                    <a:lnTo>
                      <a:pt x="1278" y="343"/>
                    </a:lnTo>
                    <a:lnTo>
                      <a:pt x="1276" y="346"/>
                    </a:lnTo>
                    <a:lnTo>
                      <a:pt x="1296" y="317"/>
                    </a:lnTo>
                    <a:lnTo>
                      <a:pt x="1314" y="287"/>
                    </a:lnTo>
                    <a:lnTo>
                      <a:pt x="1330" y="253"/>
                    </a:lnTo>
                    <a:lnTo>
                      <a:pt x="1328" y="261"/>
                    </a:lnTo>
                    <a:lnTo>
                      <a:pt x="1331" y="227"/>
                    </a:lnTo>
                    <a:lnTo>
                      <a:pt x="1332" y="237"/>
                    </a:lnTo>
                    <a:lnTo>
                      <a:pt x="1326" y="219"/>
                    </a:lnTo>
                    <a:lnTo>
                      <a:pt x="1329" y="226"/>
                    </a:lnTo>
                    <a:lnTo>
                      <a:pt x="1316" y="208"/>
                    </a:lnTo>
                    <a:lnTo>
                      <a:pt x="1319" y="211"/>
                    </a:lnTo>
                    <a:lnTo>
                      <a:pt x="1300" y="194"/>
                    </a:lnTo>
                    <a:lnTo>
                      <a:pt x="1273" y="173"/>
                    </a:lnTo>
                    <a:lnTo>
                      <a:pt x="1201" y="129"/>
                    </a:lnTo>
                    <a:lnTo>
                      <a:pt x="1120" y="89"/>
                    </a:lnTo>
                    <a:lnTo>
                      <a:pt x="1039" y="61"/>
                    </a:lnTo>
                    <a:lnTo>
                      <a:pt x="1042" y="62"/>
                    </a:lnTo>
                    <a:lnTo>
                      <a:pt x="966" y="49"/>
                    </a:lnTo>
                    <a:lnTo>
                      <a:pt x="970" y="49"/>
                    </a:lnTo>
                    <a:lnTo>
                      <a:pt x="895" y="47"/>
                    </a:lnTo>
                    <a:lnTo>
                      <a:pt x="818" y="53"/>
                    </a:lnTo>
                    <a:lnTo>
                      <a:pt x="740" y="62"/>
                    </a:lnTo>
                    <a:lnTo>
                      <a:pt x="664" y="70"/>
                    </a:lnTo>
                    <a:lnTo>
                      <a:pt x="588" y="79"/>
                    </a:lnTo>
                    <a:lnTo>
                      <a:pt x="592" y="79"/>
                    </a:lnTo>
                    <a:lnTo>
                      <a:pt x="518" y="99"/>
                    </a:lnTo>
                    <a:lnTo>
                      <a:pt x="481" y="114"/>
                    </a:lnTo>
                    <a:lnTo>
                      <a:pt x="443" y="136"/>
                    </a:lnTo>
                    <a:lnTo>
                      <a:pt x="402" y="165"/>
                    </a:lnTo>
                    <a:lnTo>
                      <a:pt x="359" y="200"/>
                    </a:lnTo>
                    <a:lnTo>
                      <a:pt x="269" y="284"/>
                    </a:lnTo>
                    <a:lnTo>
                      <a:pt x="186" y="379"/>
                    </a:lnTo>
                    <a:lnTo>
                      <a:pt x="151" y="428"/>
                    </a:lnTo>
                    <a:lnTo>
                      <a:pt x="122" y="477"/>
                    </a:lnTo>
                    <a:lnTo>
                      <a:pt x="124" y="473"/>
                    </a:lnTo>
                    <a:lnTo>
                      <a:pt x="84" y="578"/>
                    </a:lnTo>
                    <a:lnTo>
                      <a:pt x="85" y="574"/>
                    </a:lnTo>
                    <a:lnTo>
                      <a:pt x="62" y="685"/>
                    </a:lnTo>
                    <a:lnTo>
                      <a:pt x="52" y="795"/>
                    </a:lnTo>
                    <a:lnTo>
                      <a:pt x="49" y="845"/>
                    </a:lnTo>
                    <a:lnTo>
                      <a:pt x="48" y="890"/>
                    </a:lnTo>
                    <a:lnTo>
                      <a:pt x="48" y="972"/>
                    </a:lnTo>
                    <a:lnTo>
                      <a:pt x="56" y="1048"/>
                    </a:lnTo>
                    <a:lnTo>
                      <a:pt x="56" y="1044"/>
                    </a:lnTo>
                    <a:lnTo>
                      <a:pt x="74" y="1107"/>
                    </a:lnTo>
                    <a:lnTo>
                      <a:pt x="70" y="1100"/>
                    </a:lnTo>
                    <a:lnTo>
                      <a:pt x="102" y="1148"/>
                    </a:lnTo>
                    <a:lnTo>
                      <a:pt x="96" y="1142"/>
                    </a:lnTo>
                    <a:lnTo>
                      <a:pt x="143" y="1174"/>
                    </a:lnTo>
                    <a:lnTo>
                      <a:pt x="136" y="1170"/>
                    </a:lnTo>
                    <a:lnTo>
                      <a:pt x="197" y="1187"/>
                    </a:lnTo>
                    <a:lnTo>
                      <a:pt x="191" y="1186"/>
                    </a:lnTo>
                    <a:lnTo>
                      <a:pt x="261" y="1188"/>
                    </a:lnTo>
                    <a:lnTo>
                      <a:pt x="256" y="1189"/>
                    </a:lnTo>
                    <a:lnTo>
                      <a:pt x="328" y="1176"/>
                    </a:lnTo>
                    <a:lnTo>
                      <a:pt x="324" y="1177"/>
                    </a:lnTo>
                    <a:lnTo>
                      <a:pt x="361" y="1163"/>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31" name="Freeform 52"/>
              <p:cNvSpPr>
                <a:spLocks/>
              </p:cNvSpPr>
              <p:nvPr/>
            </p:nvSpPr>
            <p:spPr bwMode="auto">
              <a:xfrm>
                <a:off x="3599" y="1368"/>
                <a:ext cx="499" cy="497"/>
              </a:xfrm>
              <a:custGeom>
                <a:avLst/>
                <a:gdLst>
                  <a:gd name="T0" fmla="*/ 488 w 2024"/>
                  <a:gd name="T1" fmla="*/ 454 h 2024"/>
                  <a:gd name="T2" fmla="*/ 495 w 2024"/>
                  <a:gd name="T3" fmla="*/ 411 h 2024"/>
                  <a:gd name="T4" fmla="*/ 487 w 2024"/>
                  <a:gd name="T5" fmla="*/ 389 h 2024"/>
                  <a:gd name="T6" fmla="*/ 448 w 2024"/>
                  <a:gd name="T7" fmla="*/ 332 h 2024"/>
                  <a:gd name="T8" fmla="*/ 429 w 2024"/>
                  <a:gd name="T9" fmla="*/ 295 h 2024"/>
                  <a:gd name="T10" fmla="*/ 404 w 2024"/>
                  <a:gd name="T11" fmla="*/ 234 h 2024"/>
                  <a:gd name="T12" fmla="*/ 364 w 2024"/>
                  <a:gd name="T13" fmla="*/ 153 h 2024"/>
                  <a:gd name="T14" fmla="*/ 329 w 2024"/>
                  <a:gd name="T15" fmla="*/ 110 h 2024"/>
                  <a:gd name="T16" fmla="*/ 255 w 2024"/>
                  <a:gd name="T17" fmla="*/ 60 h 2024"/>
                  <a:gd name="T18" fmla="*/ 187 w 2024"/>
                  <a:gd name="T19" fmla="*/ 20 h 2024"/>
                  <a:gd name="T20" fmla="*/ 175 w 2024"/>
                  <a:gd name="T21" fmla="*/ 14 h 2024"/>
                  <a:gd name="T22" fmla="*/ 179 w 2024"/>
                  <a:gd name="T23" fmla="*/ 18 h 2024"/>
                  <a:gd name="T24" fmla="*/ 173 w 2024"/>
                  <a:gd name="T25" fmla="*/ 20 h 2024"/>
                  <a:gd name="T26" fmla="*/ 145 w 2024"/>
                  <a:gd name="T27" fmla="*/ 8 h 2024"/>
                  <a:gd name="T28" fmla="*/ 129 w 2024"/>
                  <a:gd name="T29" fmla="*/ 4 h 2024"/>
                  <a:gd name="T30" fmla="*/ 113 w 2024"/>
                  <a:gd name="T31" fmla="*/ 11 h 2024"/>
                  <a:gd name="T32" fmla="*/ 93 w 2024"/>
                  <a:gd name="T33" fmla="*/ 35 h 2024"/>
                  <a:gd name="T34" fmla="*/ 51 w 2024"/>
                  <a:gd name="T35" fmla="*/ 111 h 2024"/>
                  <a:gd name="T36" fmla="*/ 34 w 2024"/>
                  <a:gd name="T37" fmla="*/ 144 h 2024"/>
                  <a:gd name="T38" fmla="*/ 29 w 2024"/>
                  <a:gd name="T39" fmla="*/ 145 h 2024"/>
                  <a:gd name="T40" fmla="*/ 34 w 2024"/>
                  <a:gd name="T41" fmla="*/ 140 h 2024"/>
                  <a:gd name="T42" fmla="*/ 37 w 2024"/>
                  <a:gd name="T43" fmla="*/ 142 h 2024"/>
                  <a:gd name="T44" fmla="*/ 18 w 2024"/>
                  <a:gd name="T45" fmla="*/ 176 h 2024"/>
                  <a:gd name="T46" fmla="*/ 4 w 2024"/>
                  <a:gd name="T47" fmla="*/ 203 h 2024"/>
                  <a:gd name="T48" fmla="*/ 7 w 2024"/>
                  <a:gd name="T49" fmla="*/ 222 h 2024"/>
                  <a:gd name="T50" fmla="*/ 21 w 2024"/>
                  <a:gd name="T51" fmla="*/ 243 h 2024"/>
                  <a:gd name="T52" fmla="*/ 88 w 2024"/>
                  <a:gd name="T53" fmla="*/ 292 h 2024"/>
                  <a:gd name="T54" fmla="*/ 182 w 2024"/>
                  <a:gd name="T55" fmla="*/ 365 h 2024"/>
                  <a:gd name="T56" fmla="*/ 65 w 2024"/>
                  <a:gd name="T57" fmla="*/ 282 h 2024"/>
                  <a:gd name="T58" fmla="*/ 9 w 2024"/>
                  <a:gd name="T59" fmla="*/ 234 h 2024"/>
                  <a:gd name="T60" fmla="*/ 0 w 2024"/>
                  <a:gd name="T61" fmla="*/ 213 h 2024"/>
                  <a:gd name="T62" fmla="*/ 4 w 2024"/>
                  <a:gd name="T63" fmla="*/ 192 h 2024"/>
                  <a:gd name="T64" fmla="*/ 19 w 2024"/>
                  <a:gd name="T65" fmla="*/ 164 h 2024"/>
                  <a:gd name="T66" fmla="*/ 34 w 2024"/>
                  <a:gd name="T67" fmla="*/ 139 h 2024"/>
                  <a:gd name="T68" fmla="*/ 34 w 2024"/>
                  <a:gd name="T69" fmla="*/ 146 h 2024"/>
                  <a:gd name="T70" fmla="*/ 29 w 2024"/>
                  <a:gd name="T71" fmla="*/ 147 h 2024"/>
                  <a:gd name="T72" fmla="*/ 34 w 2024"/>
                  <a:gd name="T73" fmla="*/ 136 h 2024"/>
                  <a:gd name="T74" fmla="*/ 57 w 2024"/>
                  <a:gd name="T75" fmla="*/ 91 h 2024"/>
                  <a:gd name="T76" fmla="*/ 101 w 2024"/>
                  <a:gd name="T77" fmla="*/ 18 h 2024"/>
                  <a:gd name="T78" fmla="*/ 119 w 2024"/>
                  <a:gd name="T79" fmla="*/ 2 h 2024"/>
                  <a:gd name="T80" fmla="*/ 138 w 2024"/>
                  <a:gd name="T81" fmla="*/ 1 h 2024"/>
                  <a:gd name="T82" fmla="*/ 162 w 2024"/>
                  <a:gd name="T83" fmla="*/ 12 h 2024"/>
                  <a:gd name="T84" fmla="*/ 173 w 2024"/>
                  <a:gd name="T85" fmla="*/ 16 h 2024"/>
                  <a:gd name="T86" fmla="*/ 176 w 2024"/>
                  <a:gd name="T87" fmla="*/ 18 h 2024"/>
                  <a:gd name="T88" fmla="*/ 175 w 2024"/>
                  <a:gd name="T89" fmla="*/ 10 h 2024"/>
                  <a:gd name="T90" fmla="*/ 188 w 2024"/>
                  <a:gd name="T91" fmla="*/ 17 h 2024"/>
                  <a:gd name="T92" fmla="*/ 257 w 2024"/>
                  <a:gd name="T93" fmla="*/ 56 h 2024"/>
                  <a:gd name="T94" fmla="*/ 332 w 2024"/>
                  <a:gd name="T95" fmla="*/ 107 h 2024"/>
                  <a:gd name="T96" fmla="*/ 368 w 2024"/>
                  <a:gd name="T97" fmla="*/ 151 h 2024"/>
                  <a:gd name="T98" fmla="*/ 408 w 2024"/>
                  <a:gd name="T99" fmla="*/ 233 h 2024"/>
                  <a:gd name="T100" fmla="*/ 433 w 2024"/>
                  <a:gd name="T101" fmla="*/ 294 h 2024"/>
                  <a:gd name="T102" fmla="*/ 452 w 2024"/>
                  <a:gd name="T103" fmla="*/ 330 h 2024"/>
                  <a:gd name="T104" fmla="*/ 490 w 2024"/>
                  <a:gd name="T105" fmla="*/ 387 h 2024"/>
                  <a:gd name="T106" fmla="*/ 499 w 2024"/>
                  <a:gd name="T107" fmla="*/ 411 h 2024"/>
                  <a:gd name="T108" fmla="*/ 492 w 2024"/>
                  <a:gd name="T109" fmla="*/ 455 h 2024"/>
                  <a:gd name="T110" fmla="*/ 466 w 2024"/>
                  <a:gd name="T111" fmla="*/ 495 h 20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24"/>
                  <a:gd name="T169" fmla="*/ 0 h 2024"/>
                  <a:gd name="T170" fmla="*/ 2024 w 2024"/>
                  <a:gd name="T171" fmla="*/ 2024 h 202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24" h="2024">
                    <a:moveTo>
                      <a:pt x="1892" y="2017"/>
                    </a:moveTo>
                    <a:lnTo>
                      <a:pt x="1940" y="1932"/>
                    </a:lnTo>
                    <a:lnTo>
                      <a:pt x="1980" y="1846"/>
                    </a:lnTo>
                    <a:lnTo>
                      <a:pt x="1980" y="1847"/>
                    </a:lnTo>
                    <a:lnTo>
                      <a:pt x="2005" y="1760"/>
                    </a:lnTo>
                    <a:lnTo>
                      <a:pt x="2004" y="1762"/>
                    </a:lnTo>
                    <a:lnTo>
                      <a:pt x="2008" y="1718"/>
                    </a:lnTo>
                    <a:lnTo>
                      <a:pt x="2006" y="1675"/>
                    </a:lnTo>
                    <a:lnTo>
                      <a:pt x="2007" y="1676"/>
                    </a:lnTo>
                    <a:lnTo>
                      <a:pt x="1995" y="1630"/>
                    </a:lnTo>
                    <a:lnTo>
                      <a:pt x="1995" y="1632"/>
                    </a:lnTo>
                    <a:lnTo>
                      <a:pt x="1974" y="1584"/>
                    </a:lnTo>
                    <a:lnTo>
                      <a:pt x="1947" y="1535"/>
                    </a:lnTo>
                    <a:lnTo>
                      <a:pt x="1916" y="1487"/>
                    </a:lnTo>
                    <a:lnTo>
                      <a:pt x="1849" y="1394"/>
                    </a:lnTo>
                    <a:lnTo>
                      <a:pt x="1819" y="1351"/>
                    </a:lnTo>
                    <a:lnTo>
                      <a:pt x="1796" y="1313"/>
                    </a:lnTo>
                    <a:lnTo>
                      <a:pt x="1778" y="1279"/>
                    </a:lnTo>
                    <a:lnTo>
                      <a:pt x="1764" y="1251"/>
                    </a:lnTo>
                    <a:lnTo>
                      <a:pt x="1742" y="1203"/>
                    </a:lnTo>
                    <a:lnTo>
                      <a:pt x="1723" y="1155"/>
                    </a:lnTo>
                    <a:lnTo>
                      <a:pt x="1699" y="1100"/>
                    </a:lnTo>
                    <a:lnTo>
                      <a:pt x="1670" y="1031"/>
                    </a:lnTo>
                    <a:lnTo>
                      <a:pt x="1640" y="953"/>
                    </a:lnTo>
                    <a:lnTo>
                      <a:pt x="1605" y="874"/>
                    </a:lnTo>
                    <a:lnTo>
                      <a:pt x="1564" y="792"/>
                    </a:lnTo>
                    <a:lnTo>
                      <a:pt x="1521" y="709"/>
                    </a:lnTo>
                    <a:lnTo>
                      <a:pt x="1476" y="622"/>
                    </a:lnTo>
                    <a:lnTo>
                      <a:pt x="1450" y="579"/>
                    </a:lnTo>
                    <a:lnTo>
                      <a:pt x="1418" y="535"/>
                    </a:lnTo>
                    <a:lnTo>
                      <a:pt x="1379" y="492"/>
                    </a:lnTo>
                    <a:lnTo>
                      <a:pt x="1334" y="447"/>
                    </a:lnTo>
                    <a:lnTo>
                      <a:pt x="1275" y="401"/>
                    </a:lnTo>
                    <a:lnTo>
                      <a:pt x="1203" y="349"/>
                    </a:lnTo>
                    <a:lnTo>
                      <a:pt x="1121" y="296"/>
                    </a:lnTo>
                    <a:lnTo>
                      <a:pt x="1035" y="243"/>
                    </a:lnTo>
                    <a:lnTo>
                      <a:pt x="951" y="193"/>
                    </a:lnTo>
                    <a:lnTo>
                      <a:pt x="873" y="148"/>
                    </a:lnTo>
                    <a:lnTo>
                      <a:pt x="807" y="110"/>
                    </a:lnTo>
                    <a:lnTo>
                      <a:pt x="757" y="82"/>
                    </a:lnTo>
                    <a:lnTo>
                      <a:pt x="726" y="65"/>
                    </a:lnTo>
                    <a:lnTo>
                      <a:pt x="711" y="58"/>
                    </a:lnTo>
                    <a:lnTo>
                      <a:pt x="714" y="58"/>
                    </a:lnTo>
                    <a:lnTo>
                      <a:pt x="709" y="58"/>
                    </a:lnTo>
                    <a:lnTo>
                      <a:pt x="717" y="47"/>
                    </a:lnTo>
                    <a:lnTo>
                      <a:pt x="719" y="52"/>
                    </a:lnTo>
                    <a:lnTo>
                      <a:pt x="726" y="65"/>
                    </a:lnTo>
                    <a:cubicBezTo>
                      <a:pt x="728" y="68"/>
                      <a:pt x="728" y="71"/>
                      <a:pt x="727" y="73"/>
                    </a:cubicBezTo>
                    <a:lnTo>
                      <a:pt x="724" y="79"/>
                    </a:lnTo>
                    <a:cubicBezTo>
                      <a:pt x="722" y="82"/>
                      <a:pt x="719" y="83"/>
                      <a:pt x="716" y="83"/>
                    </a:cubicBezTo>
                    <a:lnTo>
                      <a:pt x="703" y="83"/>
                    </a:lnTo>
                    <a:cubicBezTo>
                      <a:pt x="703" y="83"/>
                      <a:pt x="702" y="83"/>
                      <a:pt x="701" y="83"/>
                    </a:cubicBezTo>
                    <a:lnTo>
                      <a:pt x="679" y="76"/>
                    </a:lnTo>
                    <a:cubicBezTo>
                      <a:pt x="679" y="76"/>
                      <a:pt x="678" y="76"/>
                      <a:pt x="678" y="76"/>
                    </a:cubicBezTo>
                    <a:lnTo>
                      <a:pt x="652" y="63"/>
                    </a:lnTo>
                    <a:lnTo>
                      <a:pt x="590" y="31"/>
                    </a:lnTo>
                    <a:lnTo>
                      <a:pt x="591" y="31"/>
                    </a:lnTo>
                    <a:lnTo>
                      <a:pt x="557" y="20"/>
                    </a:lnTo>
                    <a:lnTo>
                      <a:pt x="559" y="20"/>
                    </a:lnTo>
                    <a:lnTo>
                      <a:pt x="523" y="16"/>
                    </a:lnTo>
                    <a:lnTo>
                      <a:pt x="525" y="16"/>
                    </a:lnTo>
                    <a:lnTo>
                      <a:pt x="489" y="23"/>
                    </a:lnTo>
                    <a:lnTo>
                      <a:pt x="492" y="22"/>
                    </a:lnTo>
                    <a:lnTo>
                      <a:pt x="457" y="44"/>
                    </a:lnTo>
                    <a:lnTo>
                      <a:pt x="458" y="43"/>
                    </a:lnTo>
                    <a:lnTo>
                      <a:pt x="440" y="61"/>
                    </a:lnTo>
                    <a:lnTo>
                      <a:pt x="421" y="85"/>
                    </a:lnTo>
                    <a:lnTo>
                      <a:pt x="379" y="144"/>
                    </a:lnTo>
                    <a:lnTo>
                      <a:pt x="334" y="218"/>
                    </a:lnTo>
                    <a:lnTo>
                      <a:pt x="289" y="297"/>
                    </a:lnTo>
                    <a:lnTo>
                      <a:pt x="247" y="378"/>
                    </a:lnTo>
                    <a:lnTo>
                      <a:pt x="208" y="453"/>
                    </a:lnTo>
                    <a:lnTo>
                      <a:pt x="175" y="516"/>
                    </a:lnTo>
                    <a:lnTo>
                      <a:pt x="162" y="541"/>
                    </a:lnTo>
                    <a:lnTo>
                      <a:pt x="150" y="561"/>
                    </a:lnTo>
                    <a:lnTo>
                      <a:pt x="137" y="587"/>
                    </a:lnTo>
                    <a:lnTo>
                      <a:pt x="130" y="598"/>
                    </a:lnTo>
                    <a:lnTo>
                      <a:pt x="131" y="591"/>
                    </a:lnTo>
                    <a:lnTo>
                      <a:pt x="132" y="593"/>
                    </a:lnTo>
                    <a:lnTo>
                      <a:pt x="119" y="591"/>
                    </a:lnTo>
                    <a:lnTo>
                      <a:pt x="124" y="586"/>
                    </a:lnTo>
                    <a:lnTo>
                      <a:pt x="123" y="587"/>
                    </a:lnTo>
                    <a:lnTo>
                      <a:pt x="135" y="571"/>
                    </a:lnTo>
                    <a:cubicBezTo>
                      <a:pt x="135" y="570"/>
                      <a:pt x="136" y="570"/>
                      <a:pt x="136" y="570"/>
                    </a:cubicBezTo>
                    <a:lnTo>
                      <a:pt x="140" y="566"/>
                    </a:lnTo>
                    <a:cubicBezTo>
                      <a:pt x="142" y="563"/>
                      <a:pt x="147" y="563"/>
                      <a:pt x="150" y="565"/>
                    </a:cubicBezTo>
                    <a:cubicBezTo>
                      <a:pt x="153" y="567"/>
                      <a:pt x="154" y="571"/>
                      <a:pt x="153" y="574"/>
                    </a:cubicBezTo>
                    <a:lnTo>
                      <a:pt x="151" y="579"/>
                    </a:lnTo>
                    <a:lnTo>
                      <a:pt x="136" y="605"/>
                    </a:lnTo>
                    <a:lnTo>
                      <a:pt x="115" y="640"/>
                    </a:lnTo>
                    <a:lnTo>
                      <a:pt x="92" y="678"/>
                    </a:lnTo>
                    <a:lnTo>
                      <a:pt x="74" y="715"/>
                    </a:lnTo>
                    <a:lnTo>
                      <a:pt x="54" y="752"/>
                    </a:lnTo>
                    <a:lnTo>
                      <a:pt x="32" y="789"/>
                    </a:lnTo>
                    <a:lnTo>
                      <a:pt x="33" y="788"/>
                    </a:lnTo>
                    <a:lnTo>
                      <a:pt x="18" y="827"/>
                    </a:lnTo>
                    <a:lnTo>
                      <a:pt x="18" y="825"/>
                    </a:lnTo>
                    <a:lnTo>
                      <a:pt x="16" y="866"/>
                    </a:lnTo>
                    <a:lnTo>
                      <a:pt x="16" y="863"/>
                    </a:lnTo>
                    <a:lnTo>
                      <a:pt x="28" y="904"/>
                    </a:lnTo>
                    <a:lnTo>
                      <a:pt x="27" y="903"/>
                    </a:lnTo>
                    <a:lnTo>
                      <a:pt x="50" y="945"/>
                    </a:lnTo>
                    <a:lnTo>
                      <a:pt x="50" y="944"/>
                    </a:lnTo>
                    <a:lnTo>
                      <a:pt x="84" y="988"/>
                    </a:lnTo>
                    <a:lnTo>
                      <a:pt x="130" y="1033"/>
                    </a:lnTo>
                    <a:lnTo>
                      <a:pt x="193" y="1082"/>
                    </a:lnTo>
                    <a:lnTo>
                      <a:pt x="272" y="1134"/>
                    </a:lnTo>
                    <a:lnTo>
                      <a:pt x="356" y="1189"/>
                    </a:lnTo>
                    <a:lnTo>
                      <a:pt x="438" y="1244"/>
                    </a:lnTo>
                    <a:lnTo>
                      <a:pt x="592" y="1358"/>
                    </a:lnTo>
                    <a:lnTo>
                      <a:pt x="746" y="1475"/>
                    </a:lnTo>
                    <a:lnTo>
                      <a:pt x="737" y="1488"/>
                    </a:lnTo>
                    <a:lnTo>
                      <a:pt x="583" y="1371"/>
                    </a:lnTo>
                    <a:lnTo>
                      <a:pt x="429" y="1257"/>
                    </a:lnTo>
                    <a:lnTo>
                      <a:pt x="347" y="1202"/>
                    </a:lnTo>
                    <a:lnTo>
                      <a:pt x="263" y="1147"/>
                    </a:lnTo>
                    <a:lnTo>
                      <a:pt x="184" y="1095"/>
                    </a:lnTo>
                    <a:lnTo>
                      <a:pt x="119" y="1044"/>
                    </a:lnTo>
                    <a:lnTo>
                      <a:pt x="71" y="997"/>
                    </a:lnTo>
                    <a:lnTo>
                      <a:pt x="37" y="953"/>
                    </a:lnTo>
                    <a:cubicBezTo>
                      <a:pt x="37" y="953"/>
                      <a:pt x="37" y="953"/>
                      <a:pt x="36" y="952"/>
                    </a:cubicBezTo>
                    <a:lnTo>
                      <a:pt x="13" y="910"/>
                    </a:lnTo>
                    <a:cubicBezTo>
                      <a:pt x="13" y="910"/>
                      <a:pt x="13" y="909"/>
                      <a:pt x="13" y="909"/>
                    </a:cubicBezTo>
                    <a:lnTo>
                      <a:pt x="1" y="868"/>
                    </a:lnTo>
                    <a:cubicBezTo>
                      <a:pt x="1" y="867"/>
                      <a:pt x="0" y="866"/>
                      <a:pt x="0" y="865"/>
                    </a:cubicBezTo>
                    <a:lnTo>
                      <a:pt x="2" y="824"/>
                    </a:lnTo>
                    <a:cubicBezTo>
                      <a:pt x="3" y="823"/>
                      <a:pt x="3" y="822"/>
                      <a:pt x="3" y="822"/>
                    </a:cubicBezTo>
                    <a:lnTo>
                      <a:pt x="18" y="783"/>
                    </a:lnTo>
                    <a:cubicBezTo>
                      <a:pt x="18" y="782"/>
                      <a:pt x="18" y="782"/>
                      <a:pt x="18" y="782"/>
                    </a:cubicBezTo>
                    <a:lnTo>
                      <a:pt x="39" y="745"/>
                    </a:lnTo>
                    <a:lnTo>
                      <a:pt x="59" y="708"/>
                    </a:lnTo>
                    <a:lnTo>
                      <a:pt x="79" y="669"/>
                    </a:lnTo>
                    <a:lnTo>
                      <a:pt x="102" y="631"/>
                    </a:lnTo>
                    <a:lnTo>
                      <a:pt x="122" y="598"/>
                    </a:lnTo>
                    <a:lnTo>
                      <a:pt x="136" y="573"/>
                    </a:lnTo>
                    <a:lnTo>
                      <a:pt x="138" y="568"/>
                    </a:lnTo>
                    <a:lnTo>
                      <a:pt x="151" y="577"/>
                    </a:lnTo>
                    <a:lnTo>
                      <a:pt x="147" y="581"/>
                    </a:lnTo>
                    <a:lnTo>
                      <a:pt x="148" y="580"/>
                    </a:lnTo>
                    <a:lnTo>
                      <a:pt x="136" y="596"/>
                    </a:lnTo>
                    <a:cubicBezTo>
                      <a:pt x="136" y="597"/>
                      <a:pt x="135" y="597"/>
                      <a:pt x="135" y="597"/>
                    </a:cubicBezTo>
                    <a:lnTo>
                      <a:pt x="130" y="602"/>
                    </a:lnTo>
                    <a:cubicBezTo>
                      <a:pt x="128" y="604"/>
                      <a:pt x="126" y="605"/>
                      <a:pt x="123" y="604"/>
                    </a:cubicBezTo>
                    <a:cubicBezTo>
                      <a:pt x="121" y="604"/>
                      <a:pt x="118" y="602"/>
                      <a:pt x="117" y="600"/>
                    </a:cubicBezTo>
                    <a:lnTo>
                      <a:pt x="116" y="598"/>
                    </a:lnTo>
                    <a:cubicBezTo>
                      <a:pt x="115" y="596"/>
                      <a:pt x="115" y="593"/>
                      <a:pt x="116" y="591"/>
                    </a:cubicBezTo>
                    <a:lnTo>
                      <a:pt x="122" y="580"/>
                    </a:lnTo>
                    <a:lnTo>
                      <a:pt x="136" y="554"/>
                    </a:lnTo>
                    <a:lnTo>
                      <a:pt x="147" y="534"/>
                    </a:lnTo>
                    <a:lnTo>
                      <a:pt x="160" y="509"/>
                    </a:lnTo>
                    <a:lnTo>
                      <a:pt x="193" y="446"/>
                    </a:lnTo>
                    <a:lnTo>
                      <a:pt x="232" y="371"/>
                    </a:lnTo>
                    <a:lnTo>
                      <a:pt x="275" y="290"/>
                    </a:lnTo>
                    <a:lnTo>
                      <a:pt x="321" y="209"/>
                    </a:lnTo>
                    <a:lnTo>
                      <a:pt x="366" y="135"/>
                    </a:lnTo>
                    <a:lnTo>
                      <a:pt x="408" y="74"/>
                    </a:lnTo>
                    <a:lnTo>
                      <a:pt x="429" y="50"/>
                    </a:lnTo>
                    <a:lnTo>
                      <a:pt x="447" y="32"/>
                    </a:lnTo>
                    <a:cubicBezTo>
                      <a:pt x="447" y="31"/>
                      <a:pt x="448" y="31"/>
                      <a:pt x="448" y="31"/>
                    </a:cubicBezTo>
                    <a:lnTo>
                      <a:pt x="483" y="9"/>
                    </a:lnTo>
                    <a:cubicBezTo>
                      <a:pt x="484" y="8"/>
                      <a:pt x="485" y="8"/>
                      <a:pt x="486" y="8"/>
                    </a:cubicBezTo>
                    <a:lnTo>
                      <a:pt x="522" y="1"/>
                    </a:lnTo>
                    <a:cubicBezTo>
                      <a:pt x="523" y="0"/>
                      <a:pt x="524" y="0"/>
                      <a:pt x="524" y="1"/>
                    </a:cubicBezTo>
                    <a:lnTo>
                      <a:pt x="560" y="5"/>
                    </a:lnTo>
                    <a:cubicBezTo>
                      <a:pt x="561" y="5"/>
                      <a:pt x="561" y="5"/>
                      <a:pt x="562" y="5"/>
                    </a:cubicBezTo>
                    <a:lnTo>
                      <a:pt x="596" y="16"/>
                    </a:lnTo>
                    <a:cubicBezTo>
                      <a:pt x="596" y="16"/>
                      <a:pt x="597" y="16"/>
                      <a:pt x="597" y="16"/>
                    </a:cubicBezTo>
                    <a:lnTo>
                      <a:pt x="659" y="48"/>
                    </a:lnTo>
                    <a:lnTo>
                      <a:pt x="685" y="61"/>
                    </a:lnTo>
                    <a:lnTo>
                      <a:pt x="684" y="61"/>
                    </a:lnTo>
                    <a:lnTo>
                      <a:pt x="706" y="68"/>
                    </a:lnTo>
                    <a:lnTo>
                      <a:pt x="703" y="67"/>
                    </a:lnTo>
                    <a:lnTo>
                      <a:pt x="716" y="67"/>
                    </a:lnTo>
                    <a:lnTo>
                      <a:pt x="709" y="72"/>
                    </a:lnTo>
                    <a:lnTo>
                      <a:pt x="712" y="66"/>
                    </a:lnTo>
                    <a:lnTo>
                      <a:pt x="713" y="73"/>
                    </a:lnTo>
                    <a:lnTo>
                      <a:pt x="704" y="58"/>
                    </a:lnTo>
                    <a:lnTo>
                      <a:pt x="702" y="53"/>
                    </a:lnTo>
                    <a:cubicBezTo>
                      <a:pt x="701" y="51"/>
                      <a:pt x="701" y="48"/>
                      <a:pt x="703" y="46"/>
                    </a:cubicBezTo>
                    <a:cubicBezTo>
                      <a:pt x="704" y="44"/>
                      <a:pt x="707" y="42"/>
                      <a:pt x="709" y="42"/>
                    </a:cubicBezTo>
                    <a:lnTo>
                      <a:pt x="714" y="42"/>
                    </a:lnTo>
                    <a:cubicBezTo>
                      <a:pt x="716" y="42"/>
                      <a:pt x="717" y="43"/>
                      <a:pt x="718" y="43"/>
                    </a:cubicBezTo>
                    <a:lnTo>
                      <a:pt x="733" y="51"/>
                    </a:lnTo>
                    <a:lnTo>
                      <a:pt x="764" y="68"/>
                    </a:lnTo>
                    <a:lnTo>
                      <a:pt x="814" y="97"/>
                    </a:lnTo>
                    <a:lnTo>
                      <a:pt x="881" y="135"/>
                    </a:lnTo>
                    <a:lnTo>
                      <a:pt x="960" y="180"/>
                    </a:lnTo>
                    <a:lnTo>
                      <a:pt x="1044" y="230"/>
                    </a:lnTo>
                    <a:lnTo>
                      <a:pt x="1130" y="283"/>
                    </a:lnTo>
                    <a:lnTo>
                      <a:pt x="1212" y="336"/>
                    </a:lnTo>
                    <a:lnTo>
                      <a:pt x="1285" y="388"/>
                    </a:lnTo>
                    <a:lnTo>
                      <a:pt x="1345" y="436"/>
                    </a:lnTo>
                    <a:lnTo>
                      <a:pt x="1391" y="481"/>
                    </a:lnTo>
                    <a:lnTo>
                      <a:pt x="1431" y="526"/>
                    </a:lnTo>
                    <a:lnTo>
                      <a:pt x="1463" y="570"/>
                    </a:lnTo>
                    <a:lnTo>
                      <a:pt x="1491" y="615"/>
                    </a:lnTo>
                    <a:lnTo>
                      <a:pt x="1536" y="702"/>
                    </a:lnTo>
                    <a:lnTo>
                      <a:pt x="1579" y="785"/>
                    </a:lnTo>
                    <a:lnTo>
                      <a:pt x="1620" y="867"/>
                    </a:lnTo>
                    <a:lnTo>
                      <a:pt x="1655" y="948"/>
                    </a:lnTo>
                    <a:lnTo>
                      <a:pt x="1685" y="1024"/>
                    </a:lnTo>
                    <a:lnTo>
                      <a:pt x="1714" y="1093"/>
                    </a:lnTo>
                    <a:lnTo>
                      <a:pt x="1738" y="1149"/>
                    </a:lnTo>
                    <a:lnTo>
                      <a:pt x="1757" y="1196"/>
                    </a:lnTo>
                    <a:lnTo>
                      <a:pt x="1779" y="1244"/>
                    </a:lnTo>
                    <a:lnTo>
                      <a:pt x="1793" y="1272"/>
                    </a:lnTo>
                    <a:lnTo>
                      <a:pt x="1809" y="1304"/>
                    </a:lnTo>
                    <a:lnTo>
                      <a:pt x="1832" y="1342"/>
                    </a:lnTo>
                    <a:lnTo>
                      <a:pt x="1862" y="1385"/>
                    </a:lnTo>
                    <a:lnTo>
                      <a:pt x="1929" y="1478"/>
                    </a:lnTo>
                    <a:lnTo>
                      <a:pt x="1961" y="1528"/>
                    </a:lnTo>
                    <a:lnTo>
                      <a:pt x="1989" y="1577"/>
                    </a:lnTo>
                    <a:lnTo>
                      <a:pt x="2010" y="1625"/>
                    </a:lnTo>
                    <a:cubicBezTo>
                      <a:pt x="2010" y="1626"/>
                      <a:pt x="2010" y="1626"/>
                      <a:pt x="2010" y="1626"/>
                    </a:cubicBezTo>
                    <a:lnTo>
                      <a:pt x="2022" y="1672"/>
                    </a:lnTo>
                    <a:cubicBezTo>
                      <a:pt x="2022" y="1673"/>
                      <a:pt x="2022" y="1674"/>
                      <a:pt x="2022" y="1674"/>
                    </a:cubicBezTo>
                    <a:lnTo>
                      <a:pt x="2024" y="1719"/>
                    </a:lnTo>
                    <a:lnTo>
                      <a:pt x="2020" y="1763"/>
                    </a:lnTo>
                    <a:cubicBezTo>
                      <a:pt x="2020" y="1764"/>
                      <a:pt x="2020" y="1764"/>
                      <a:pt x="2020" y="1765"/>
                    </a:cubicBezTo>
                    <a:lnTo>
                      <a:pt x="1995" y="1852"/>
                    </a:lnTo>
                    <a:cubicBezTo>
                      <a:pt x="1995" y="1852"/>
                      <a:pt x="1995" y="1852"/>
                      <a:pt x="1995" y="1853"/>
                    </a:cubicBezTo>
                    <a:lnTo>
                      <a:pt x="1954" y="1939"/>
                    </a:lnTo>
                    <a:lnTo>
                      <a:pt x="1906" y="2024"/>
                    </a:lnTo>
                    <a:lnTo>
                      <a:pt x="1892" y="2017"/>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32" name="Freeform 53"/>
              <p:cNvSpPr>
                <a:spLocks/>
              </p:cNvSpPr>
              <p:nvPr/>
            </p:nvSpPr>
            <p:spPr bwMode="auto">
              <a:xfrm>
                <a:off x="3348" y="1734"/>
                <a:ext cx="710" cy="348"/>
              </a:xfrm>
              <a:custGeom>
                <a:avLst/>
                <a:gdLst>
                  <a:gd name="T0" fmla="*/ 43 w 2875"/>
                  <a:gd name="T1" fmla="*/ 134 h 1419"/>
                  <a:gd name="T2" fmla="*/ 79 w 2875"/>
                  <a:gd name="T3" fmla="*/ 111 h 1419"/>
                  <a:gd name="T4" fmla="*/ 116 w 2875"/>
                  <a:gd name="T5" fmla="*/ 103 h 1419"/>
                  <a:gd name="T6" fmla="*/ 198 w 2875"/>
                  <a:gd name="T7" fmla="*/ 100 h 1419"/>
                  <a:gd name="T8" fmla="*/ 262 w 2875"/>
                  <a:gd name="T9" fmla="*/ 97 h 1419"/>
                  <a:gd name="T10" fmla="*/ 315 w 2875"/>
                  <a:gd name="T11" fmla="*/ 83 h 1419"/>
                  <a:gd name="T12" fmla="*/ 372 w 2875"/>
                  <a:gd name="T13" fmla="*/ 45 h 1419"/>
                  <a:gd name="T14" fmla="*/ 405 w 2875"/>
                  <a:gd name="T15" fmla="*/ 12 h 1419"/>
                  <a:gd name="T16" fmla="*/ 423 w 2875"/>
                  <a:gd name="T17" fmla="*/ 3 h 1419"/>
                  <a:gd name="T18" fmla="*/ 457 w 2875"/>
                  <a:gd name="T19" fmla="*/ 1 h 1419"/>
                  <a:gd name="T20" fmla="*/ 482 w 2875"/>
                  <a:gd name="T21" fmla="*/ 0 h 1419"/>
                  <a:gd name="T22" fmla="*/ 511 w 2875"/>
                  <a:gd name="T23" fmla="*/ 4 h 1419"/>
                  <a:gd name="T24" fmla="*/ 534 w 2875"/>
                  <a:gd name="T25" fmla="*/ 16 h 1419"/>
                  <a:gd name="T26" fmla="*/ 565 w 2875"/>
                  <a:gd name="T27" fmla="*/ 66 h 1419"/>
                  <a:gd name="T28" fmla="*/ 604 w 2875"/>
                  <a:gd name="T29" fmla="*/ 106 h 1419"/>
                  <a:gd name="T30" fmla="*/ 649 w 2875"/>
                  <a:gd name="T31" fmla="*/ 128 h 1419"/>
                  <a:gd name="T32" fmla="*/ 688 w 2875"/>
                  <a:gd name="T33" fmla="*/ 128 h 1419"/>
                  <a:gd name="T34" fmla="*/ 705 w 2875"/>
                  <a:gd name="T35" fmla="*/ 127 h 1419"/>
                  <a:gd name="T36" fmla="*/ 710 w 2875"/>
                  <a:gd name="T37" fmla="*/ 130 h 1419"/>
                  <a:gd name="T38" fmla="*/ 704 w 2875"/>
                  <a:gd name="T39" fmla="*/ 146 h 1419"/>
                  <a:gd name="T40" fmla="*/ 687 w 2875"/>
                  <a:gd name="T41" fmla="*/ 194 h 1419"/>
                  <a:gd name="T42" fmla="*/ 645 w 2875"/>
                  <a:gd name="T43" fmla="*/ 252 h 1419"/>
                  <a:gd name="T44" fmla="*/ 573 w 2875"/>
                  <a:gd name="T45" fmla="*/ 305 h 1419"/>
                  <a:gd name="T46" fmla="*/ 450 w 2875"/>
                  <a:gd name="T47" fmla="*/ 332 h 1419"/>
                  <a:gd name="T48" fmla="*/ 315 w 2875"/>
                  <a:gd name="T49" fmla="*/ 333 h 1419"/>
                  <a:gd name="T50" fmla="*/ 191 w 2875"/>
                  <a:gd name="T51" fmla="*/ 344 h 1419"/>
                  <a:gd name="T52" fmla="*/ 352 w 2875"/>
                  <a:gd name="T53" fmla="*/ 325 h 1419"/>
                  <a:gd name="T54" fmla="*/ 480 w 2875"/>
                  <a:gd name="T55" fmla="*/ 326 h 1419"/>
                  <a:gd name="T56" fmla="*/ 598 w 2875"/>
                  <a:gd name="T57" fmla="*/ 288 h 1419"/>
                  <a:gd name="T58" fmla="*/ 659 w 2875"/>
                  <a:gd name="T59" fmla="*/ 228 h 1419"/>
                  <a:gd name="T60" fmla="*/ 689 w 2875"/>
                  <a:gd name="T61" fmla="*/ 178 h 1419"/>
                  <a:gd name="T62" fmla="*/ 704 w 2875"/>
                  <a:gd name="T63" fmla="*/ 138 h 1419"/>
                  <a:gd name="T64" fmla="*/ 706 w 2875"/>
                  <a:gd name="T65" fmla="*/ 131 h 1419"/>
                  <a:gd name="T66" fmla="*/ 702 w 2875"/>
                  <a:gd name="T67" fmla="*/ 132 h 1419"/>
                  <a:gd name="T68" fmla="*/ 682 w 2875"/>
                  <a:gd name="T69" fmla="*/ 132 h 1419"/>
                  <a:gd name="T70" fmla="*/ 632 w 2875"/>
                  <a:gd name="T71" fmla="*/ 127 h 1419"/>
                  <a:gd name="T72" fmla="*/ 587 w 2875"/>
                  <a:gd name="T73" fmla="*/ 98 h 1419"/>
                  <a:gd name="T74" fmla="*/ 551 w 2875"/>
                  <a:gd name="T75" fmla="*/ 50 h 1419"/>
                  <a:gd name="T76" fmla="*/ 531 w 2875"/>
                  <a:gd name="T77" fmla="*/ 19 h 1419"/>
                  <a:gd name="T78" fmla="*/ 510 w 2875"/>
                  <a:gd name="T79" fmla="*/ 8 h 1419"/>
                  <a:gd name="T80" fmla="*/ 481 w 2875"/>
                  <a:gd name="T81" fmla="*/ 4 h 1419"/>
                  <a:gd name="T82" fmla="*/ 446 w 2875"/>
                  <a:gd name="T83" fmla="*/ 5 h 1419"/>
                  <a:gd name="T84" fmla="*/ 415 w 2875"/>
                  <a:gd name="T85" fmla="*/ 10 h 1419"/>
                  <a:gd name="T86" fmla="*/ 402 w 2875"/>
                  <a:gd name="T87" fmla="*/ 21 h 1419"/>
                  <a:gd name="T88" fmla="*/ 360 w 2875"/>
                  <a:gd name="T89" fmla="*/ 60 h 1419"/>
                  <a:gd name="T90" fmla="*/ 304 w 2875"/>
                  <a:gd name="T91" fmla="*/ 92 h 1419"/>
                  <a:gd name="T92" fmla="*/ 247 w 2875"/>
                  <a:gd name="T93" fmla="*/ 102 h 1419"/>
                  <a:gd name="T94" fmla="*/ 185 w 2875"/>
                  <a:gd name="T95" fmla="*/ 105 h 1419"/>
                  <a:gd name="T96" fmla="*/ 106 w 2875"/>
                  <a:gd name="T97" fmla="*/ 108 h 1419"/>
                  <a:gd name="T98" fmla="*/ 80 w 2875"/>
                  <a:gd name="T99" fmla="*/ 115 h 1419"/>
                  <a:gd name="T100" fmla="*/ 32 w 2875"/>
                  <a:gd name="T101" fmla="*/ 150 h 141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875"/>
                  <a:gd name="T154" fmla="*/ 0 h 1419"/>
                  <a:gd name="T155" fmla="*/ 2875 w 2875"/>
                  <a:gd name="T156" fmla="*/ 1419 h 141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875" h="1419">
                    <a:moveTo>
                      <a:pt x="0" y="717"/>
                    </a:moveTo>
                    <a:lnTo>
                      <a:pt x="60" y="656"/>
                    </a:lnTo>
                    <a:lnTo>
                      <a:pt x="119" y="599"/>
                    </a:lnTo>
                    <a:lnTo>
                      <a:pt x="176" y="547"/>
                    </a:lnTo>
                    <a:lnTo>
                      <a:pt x="232" y="505"/>
                    </a:lnTo>
                    <a:lnTo>
                      <a:pt x="277" y="475"/>
                    </a:lnTo>
                    <a:lnTo>
                      <a:pt x="317" y="454"/>
                    </a:lnTo>
                    <a:cubicBezTo>
                      <a:pt x="317" y="454"/>
                      <a:pt x="318" y="454"/>
                      <a:pt x="318" y="454"/>
                    </a:cubicBezTo>
                    <a:lnTo>
                      <a:pt x="362" y="439"/>
                    </a:lnTo>
                    <a:lnTo>
                      <a:pt x="392" y="433"/>
                    </a:lnTo>
                    <a:lnTo>
                      <a:pt x="427" y="427"/>
                    </a:lnTo>
                    <a:lnTo>
                      <a:pt x="471" y="422"/>
                    </a:lnTo>
                    <a:lnTo>
                      <a:pt x="521" y="418"/>
                    </a:lnTo>
                    <a:lnTo>
                      <a:pt x="634" y="414"/>
                    </a:lnTo>
                    <a:lnTo>
                      <a:pt x="750" y="411"/>
                    </a:lnTo>
                    <a:lnTo>
                      <a:pt x="803" y="409"/>
                    </a:lnTo>
                    <a:lnTo>
                      <a:pt x="850" y="407"/>
                    </a:lnTo>
                    <a:lnTo>
                      <a:pt x="929" y="404"/>
                    </a:lnTo>
                    <a:lnTo>
                      <a:pt x="998" y="401"/>
                    </a:lnTo>
                    <a:lnTo>
                      <a:pt x="1059" y="397"/>
                    </a:lnTo>
                    <a:lnTo>
                      <a:pt x="1118" y="389"/>
                    </a:lnTo>
                    <a:lnTo>
                      <a:pt x="1174" y="376"/>
                    </a:lnTo>
                    <a:lnTo>
                      <a:pt x="1225" y="360"/>
                    </a:lnTo>
                    <a:lnTo>
                      <a:pt x="1274" y="340"/>
                    </a:lnTo>
                    <a:lnTo>
                      <a:pt x="1327" y="313"/>
                    </a:lnTo>
                    <a:lnTo>
                      <a:pt x="1385" y="276"/>
                    </a:lnTo>
                    <a:lnTo>
                      <a:pt x="1448" y="230"/>
                    </a:lnTo>
                    <a:lnTo>
                      <a:pt x="1506" y="182"/>
                    </a:lnTo>
                    <a:lnTo>
                      <a:pt x="1556" y="141"/>
                    </a:lnTo>
                    <a:lnTo>
                      <a:pt x="1591" y="107"/>
                    </a:lnTo>
                    <a:lnTo>
                      <a:pt x="1616" y="75"/>
                    </a:lnTo>
                    <a:lnTo>
                      <a:pt x="1640" y="48"/>
                    </a:lnTo>
                    <a:cubicBezTo>
                      <a:pt x="1641" y="48"/>
                      <a:pt x="1641" y="47"/>
                      <a:pt x="1642" y="47"/>
                    </a:cubicBezTo>
                    <a:lnTo>
                      <a:pt x="1672" y="26"/>
                    </a:lnTo>
                    <a:cubicBezTo>
                      <a:pt x="1673" y="25"/>
                      <a:pt x="1673" y="25"/>
                      <a:pt x="1674" y="25"/>
                    </a:cubicBezTo>
                    <a:lnTo>
                      <a:pt x="1714" y="13"/>
                    </a:lnTo>
                    <a:cubicBezTo>
                      <a:pt x="1715" y="13"/>
                      <a:pt x="1715" y="13"/>
                      <a:pt x="1716" y="13"/>
                    </a:cubicBezTo>
                    <a:lnTo>
                      <a:pt x="1761" y="8"/>
                    </a:lnTo>
                    <a:lnTo>
                      <a:pt x="1807" y="6"/>
                    </a:lnTo>
                    <a:lnTo>
                      <a:pt x="1849" y="5"/>
                    </a:lnTo>
                    <a:lnTo>
                      <a:pt x="1884" y="2"/>
                    </a:lnTo>
                    <a:lnTo>
                      <a:pt x="1916" y="0"/>
                    </a:lnTo>
                    <a:lnTo>
                      <a:pt x="1948" y="0"/>
                    </a:lnTo>
                    <a:cubicBezTo>
                      <a:pt x="1949" y="0"/>
                      <a:pt x="1949" y="0"/>
                      <a:pt x="1950" y="1"/>
                    </a:cubicBezTo>
                    <a:lnTo>
                      <a:pt x="1985" y="6"/>
                    </a:lnTo>
                    <a:lnTo>
                      <a:pt x="2025" y="12"/>
                    </a:lnTo>
                    <a:lnTo>
                      <a:pt x="2069" y="18"/>
                    </a:lnTo>
                    <a:cubicBezTo>
                      <a:pt x="2069" y="18"/>
                      <a:pt x="2070" y="18"/>
                      <a:pt x="2070" y="18"/>
                    </a:cubicBezTo>
                    <a:lnTo>
                      <a:pt x="2115" y="33"/>
                    </a:lnTo>
                    <a:cubicBezTo>
                      <a:pt x="2116" y="33"/>
                      <a:pt x="2116" y="33"/>
                      <a:pt x="2117" y="34"/>
                    </a:cubicBezTo>
                    <a:lnTo>
                      <a:pt x="2161" y="65"/>
                    </a:lnTo>
                    <a:cubicBezTo>
                      <a:pt x="2162" y="65"/>
                      <a:pt x="2162" y="66"/>
                      <a:pt x="2162" y="66"/>
                    </a:cubicBezTo>
                    <a:lnTo>
                      <a:pt x="2183" y="90"/>
                    </a:lnTo>
                    <a:lnTo>
                      <a:pt x="2205" y="121"/>
                    </a:lnTo>
                    <a:lnTo>
                      <a:pt x="2245" y="195"/>
                    </a:lnTo>
                    <a:lnTo>
                      <a:pt x="2288" y="271"/>
                    </a:lnTo>
                    <a:lnTo>
                      <a:pt x="2311" y="304"/>
                    </a:lnTo>
                    <a:lnTo>
                      <a:pt x="2336" y="334"/>
                    </a:lnTo>
                    <a:lnTo>
                      <a:pt x="2388" y="387"/>
                    </a:lnTo>
                    <a:lnTo>
                      <a:pt x="2445" y="434"/>
                    </a:lnTo>
                    <a:lnTo>
                      <a:pt x="2504" y="475"/>
                    </a:lnTo>
                    <a:lnTo>
                      <a:pt x="2563" y="504"/>
                    </a:lnTo>
                    <a:lnTo>
                      <a:pt x="2561" y="504"/>
                    </a:lnTo>
                    <a:lnTo>
                      <a:pt x="2627" y="520"/>
                    </a:lnTo>
                    <a:lnTo>
                      <a:pt x="2626" y="519"/>
                    </a:lnTo>
                    <a:lnTo>
                      <a:pt x="2696" y="523"/>
                    </a:lnTo>
                    <a:lnTo>
                      <a:pt x="2759" y="522"/>
                    </a:lnTo>
                    <a:lnTo>
                      <a:pt x="2787" y="522"/>
                    </a:lnTo>
                    <a:lnTo>
                      <a:pt x="2809" y="522"/>
                    </a:lnTo>
                    <a:lnTo>
                      <a:pt x="2839" y="521"/>
                    </a:lnTo>
                    <a:lnTo>
                      <a:pt x="2838" y="522"/>
                    </a:lnTo>
                    <a:lnTo>
                      <a:pt x="2855" y="518"/>
                    </a:lnTo>
                    <a:lnTo>
                      <a:pt x="2862" y="517"/>
                    </a:lnTo>
                    <a:cubicBezTo>
                      <a:pt x="2866" y="516"/>
                      <a:pt x="2869" y="518"/>
                      <a:pt x="2871" y="521"/>
                    </a:cubicBezTo>
                    <a:lnTo>
                      <a:pt x="2874" y="527"/>
                    </a:lnTo>
                    <a:cubicBezTo>
                      <a:pt x="2874" y="528"/>
                      <a:pt x="2875" y="530"/>
                      <a:pt x="2874" y="532"/>
                    </a:cubicBezTo>
                    <a:lnTo>
                      <a:pt x="2872" y="546"/>
                    </a:lnTo>
                    <a:cubicBezTo>
                      <a:pt x="2872" y="546"/>
                      <a:pt x="2872" y="547"/>
                      <a:pt x="2872" y="547"/>
                    </a:cubicBezTo>
                    <a:lnTo>
                      <a:pt x="2864" y="567"/>
                    </a:lnTo>
                    <a:lnTo>
                      <a:pt x="2852" y="594"/>
                    </a:lnTo>
                    <a:lnTo>
                      <a:pt x="2836" y="630"/>
                    </a:lnTo>
                    <a:lnTo>
                      <a:pt x="2821" y="675"/>
                    </a:lnTo>
                    <a:lnTo>
                      <a:pt x="2805" y="729"/>
                    </a:lnTo>
                    <a:lnTo>
                      <a:pt x="2780" y="791"/>
                    </a:lnTo>
                    <a:cubicBezTo>
                      <a:pt x="2780" y="792"/>
                      <a:pt x="2780" y="792"/>
                      <a:pt x="2779" y="793"/>
                    </a:cubicBezTo>
                    <a:lnTo>
                      <a:pt x="2739" y="861"/>
                    </a:lnTo>
                    <a:lnTo>
                      <a:pt x="2681" y="940"/>
                    </a:lnTo>
                    <a:lnTo>
                      <a:pt x="2610" y="1029"/>
                    </a:lnTo>
                    <a:lnTo>
                      <a:pt x="2525" y="1116"/>
                    </a:lnTo>
                    <a:lnTo>
                      <a:pt x="2479" y="1156"/>
                    </a:lnTo>
                    <a:lnTo>
                      <a:pt x="2430" y="1189"/>
                    </a:lnTo>
                    <a:lnTo>
                      <a:pt x="2322" y="1244"/>
                    </a:lnTo>
                    <a:lnTo>
                      <a:pt x="2201" y="1286"/>
                    </a:lnTo>
                    <a:lnTo>
                      <a:pt x="2073" y="1319"/>
                    </a:lnTo>
                    <a:lnTo>
                      <a:pt x="1947" y="1343"/>
                    </a:lnTo>
                    <a:lnTo>
                      <a:pt x="1822" y="1352"/>
                    </a:lnTo>
                    <a:lnTo>
                      <a:pt x="1696" y="1348"/>
                    </a:lnTo>
                    <a:lnTo>
                      <a:pt x="1566" y="1341"/>
                    </a:lnTo>
                    <a:lnTo>
                      <a:pt x="1427" y="1343"/>
                    </a:lnTo>
                    <a:lnTo>
                      <a:pt x="1275" y="1356"/>
                    </a:lnTo>
                    <a:lnTo>
                      <a:pt x="1113" y="1374"/>
                    </a:lnTo>
                    <a:lnTo>
                      <a:pt x="946" y="1396"/>
                    </a:lnTo>
                    <a:lnTo>
                      <a:pt x="775" y="1419"/>
                    </a:lnTo>
                    <a:lnTo>
                      <a:pt x="772" y="1404"/>
                    </a:lnTo>
                    <a:lnTo>
                      <a:pt x="943" y="1381"/>
                    </a:lnTo>
                    <a:lnTo>
                      <a:pt x="1112" y="1359"/>
                    </a:lnTo>
                    <a:lnTo>
                      <a:pt x="1274" y="1340"/>
                    </a:lnTo>
                    <a:lnTo>
                      <a:pt x="1426" y="1327"/>
                    </a:lnTo>
                    <a:lnTo>
                      <a:pt x="1567" y="1325"/>
                    </a:lnTo>
                    <a:lnTo>
                      <a:pt x="1697" y="1332"/>
                    </a:lnTo>
                    <a:lnTo>
                      <a:pt x="1821" y="1336"/>
                    </a:lnTo>
                    <a:lnTo>
                      <a:pt x="1944" y="1328"/>
                    </a:lnTo>
                    <a:lnTo>
                      <a:pt x="2069" y="1304"/>
                    </a:lnTo>
                    <a:lnTo>
                      <a:pt x="2196" y="1271"/>
                    </a:lnTo>
                    <a:lnTo>
                      <a:pt x="2315" y="1229"/>
                    </a:lnTo>
                    <a:lnTo>
                      <a:pt x="2421" y="1176"/>
                    </a:lnTo>
                    <a:lnTo>
                      <a:pt x="2468" y="1143"/>
                    </a:lnTo>
                    <a:lnTo>
                      <a:pt x="2514" y="1105"/>
                    </a:lnTo>
                    <a:lnTo>
                      <a:pt x="2597" y="1019"/>
                    </a:lnTo>
                    <a:lnTo>
                      <a:pt x="2668" y="931"/>
                    </a:lnTo>
                    <a:lnTo>
                      <a:pt x="2726" y="852"/>
                    </a:lnTo>
                    <a:lnTo>
                      <a:pt x="2766" y="784"/>
                    </a:lnTo>
                    <a:lnTo>
                      <a:pt x="2765" y="785"/>
                    </a:lnTo>
                    <a:lnTo>
                      <a:pt x="2790" y="724"/>
                    </a:lnTo>
                    <a:lnTo>
                      <a:pt x="2806" y="670"/>
                    </a:lnTo>
                    <a:lnTo>
                      <a:pt x="2821" y="623"/>
                    </a:lnTo>
                    <a:lnTo>
                      <a:pt x="2837" y="587"/>
                    </a:lnTo>
                    <a:lnTo>
                      <a:pt x="2849" y="561"/>
                    </a:lnTo>
                    <a:lnTo>
                      <a:pt x="2857" y="541"/>
                    </a:lnTo>
                    <a:lnTo>
                      <a:pt x="2857" y="543"/>
                    </a:lnTo>
                    <a:lnTo>
                      <a:pt x="2859" y="529"/>
                    </a:lnTo>
                    <a:lnTo>
                      <a:pt x="2859" y="534"/>
                    </a:lnTo>
                    <a:lnTo>
                      <a:pt x="2856" y="528"/>
                    </a:lnTo>
                    <a:lnTo>
                      <a:pt x="2865" y="532"/>
                    </a:lnTo>
                    <a:lnTo>
                      <a:pt x="2858" y="533"/>
                    </a:lnTo>
                    <a:lnTo>
                      <a:pt x="2841" y="537"/>
                    </a:lnTo>
                    <a:cubicBezTo>
                      <a:pt x="2841" y="537"/>
                      <a:pt x="2840" y="537"/>
                      <a:pt x="2840" y="537"/>
                    </a:cubicBezTo>
                    <a:lnTo>
                      <a:pt x="2809" y="538"/>
                    </a:lnTo>
                    <a:lnTo>
                      <a:pt x="2787" y="538"/>
                    </a:lnTo>
                    <a:lnTo>
                      <a:pt x="2760" y="538"/>
                    </a:lnTo>
                    <a:lnTo>
                      <a:pt x="2695" y="539"/>
                    </a:lnTo>
                    <a:lnTo>
                      <a:pt x="2625" y="535"/>
                    </a:lnTo>
                    <a:cubicBezTo>
                      <a:pt x="2625" y="535"/>
                      <a:pt x="2624" y="535"/>
                      <a:pt x="2624" y="535"/>
                    </a:cubicBezTo>
                    <a:lnTo>
                      <a:pt x="2558" y="519"/>
                    </a:lnTo>
                    <a:cubicBezTo>
                      <a:pt x="2557" y="519"/>
                      <a:pt x="2556" y="519"/>
                      <a:pt x="2556" y="519"/>
                    </a:cubicBezTo>
                    <a:lnTo>
                      <a:pt x="2495" y="488"/>
                    </a:lnTo>
                    <a:lnTo>
                      <a:pt x="2434" y="447"/>
                    </a:lnTo>
                    <a:lnTo>
                      <a:pt x="2377" y="398"/>
                    </a:lnTo>
                    <a:lnTo>
                      <a:pt x="2323" y="344"/>
                    </a:lnTo>
                    <a:lnTo>
                      <a:pt x="2298" y="313"/>
                    </a:lnTo>
                    <a:lnTo>
                      <a:pt x="2274" y="278"/>
                    </a:lnTo>
                    <a:lnTo>
                      <a:pt x="2231" y="202"/>
                    </a:lnTo>
                    <a:lnTo>
                      <a:pt x="2192" y="130"/>
                    </a:lnTo>
                    <a:lnTo>
                      <a:pt x="2171" y="101"/>
                    </a:lnTo>
                    <a:lnTo>
                      <a:pt x="2150" y="77"/>
                    </a:lnTo>
                    <a:lnTo>
                      <a:pt x="2152" y="78"/>
                    </a:lnTo>
                    <a:lnTo>
                      <a:pt x="2108" y="47"/>
                    </a:lnTo>
                    <a:lnTo>
                      <a:pt x="2110" y="48"/>
                    </a:lnTo>
                    <a:lnTo>
                      <a:pt x="2065" y="33"/>
                    </a:lnTo>
                    <a:lnTo>
                      <a:pt x="2066" y="33"/>
                    </a:lnTo>
                    <a:lnTo>
                      <a:pt x="2022" y="27"/>
                    </a:lnTo>
                    <a:lnTo>
                      <a:pt x="1982" y="21"/>
                    </a:lnTo>
                    <a:lnTo>
                      <a:pt x="1947" y="16"/>
                    </a:lnTo>
                    <a:lnTo>
                      <a:pt x="1948" y="16"/>
                    </a:lnTo>
                    <a:lnTo>
                      <a:pt x="1917" y="16"/>
                    </a:lnTo>
                    <a:lnTo>
                      <a:pt x="1885" y="18"/>
                    </a:lnTo>
                    <a:lnTo>
                      <a:pt x="1850" y="21"/>
                    </a:lnTo>
                    <a:lnTo>
                      <a:pt x="1808" y="22"/>
                    </a:lnTo>
                    <a:lnTo>
                      <a:pt x="1762" y="23"/>
                    </a:lnTo>
                    <a:lnTo>
                      <a:pt x="1717" y="28"/>
                    </a:lnTo>
                    <a:lnTo>
                      <a:pt x="1719" y="28"/>
                    </a:lnTo>
                    <a:lnTo>
                      <a:pt x="1679" y="40"/>
                    </a:lnTo>
                    <a:lnTo>
                      <a:pt x="1681" y="39"/>
                    </a:lnTo>
                    <a:lnTo>
                      <a:pt x="1651" y="60"/>
                    </a:lnTo>
                    <a:lnTo>
                      <a:pt x="1652" y="59"/>
                    </a:lnTo>
                    <a:lnTo>
                      <a:pt x="1629" y="86"/>
                    </a:lnTo>
                    <a:lnTo>
                      <a:pt x="1602" y="118"/>
                    </a:lnTo>
                    <a:lnTo>
                      <a:pt x="1567" y="154"/>
                    </a:lnTo>
                    <a:lnTo>
                      <a:pt x="1517" y="195"/>
                    </a:lnTo>
                    <a:lnTo>
                      <a:pt x="1457" y="243"/>
                    </a:lnTo>
                    <a:lnTo>
                      <a:pt x="1394" y="289"/>
                    </a:lnTo>
                    <a:lnTo>
                      <a:pt x="1334" y="328"/>
                    </a:lnTo>
                    <a:lnTo>
                      <a:pt x="1280" y="355"/>
                    </a:lnTo>
                    <a:lnTo>
                      <a:pt x="1230" y="375"/>
                    </a:lnTo>
                    <a:lnTo>
                      <a:pt x="1177" y="391"/>
                    </a:lnTo>
                    <a:lnTo>
                      <a:pt x="1121" y="404"/>
                    </a:lnTo>
                    <a:lnTo>
                      <a:pt x="1060" y="413"/>
                    </a:lnTo>
                    <a:lnTo>
                      <a:pt x="999" y="417"/>
                    </a:lnTo>
                    <a:lnTo>
                      <a:pt x="930" y="420"/>
                    </a:lnTo>
                    <a:lnTo>
                      <a:pt x="851" y="423"/>
                    </a:lnTo>
                    <a:lnTo>
                      <a:pt x="804" y="425"/>
                    </a:lnTo>
                    <a:lnTo>
                      <a:pt x="751" y="427"/>
                    </a:lnTo>
                    <a:lnTo>
                      <a:pt x="635" y="430"/>
                    </a:lnTo>
                    <a:lnTo>
                      <a:pt x="522" y="434"/>
                    </a:lnTo>
                    <a:lnTo>
                      <a:pt x="472" y="437"/>
                    </a:lnTo>
                    <a:lnTo>
                      <a:pt x="430" y="442"/>
                    </a:lnTo>
                    <a:lnTo>
                      <a:pt x="395" y="448"/>
                    </a:lnTo>
                    <a:lnTo>
                      <a:pt x="367" y="454"/>
                    </a:lnTo>
                    <a:lnTo>
                      <a:pt x="323" y="469"/>
                    </a:lnTo>
                    <a:lnTo>
                      <a:pt x="324" y="469"/>
                    </a:lnTo>
                    <a:lnTo>
                      <a:pt x="286" y="488"/>
                    </a:lnTo>
                    <a:lnTo>
                      <a:pt x="241" y="518"/>
                    </a:lnTo>
                    <a:lnTo>
                      <a:pt x="187" y="559"/>
                    </a:lnTo>
                    <a:lnTo>
                      <a:pt x="130" y="610"/>
                    </a:lnTo>
                    <a:lnTo>
                      <a:pt x="71" y="667"/>
                    </a:lnTo>
                    <a:lnTo>
                      <a:pt x="11" y="728"/>
                    </a:lnTo>
                    <a:lnTo>
                      <a:pt x="0" y="717"/>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33" name="Freeform 54"/>
              <p:cNvSpPr>
                <a:spLocks noEditPoints="1"/>
              </p:cNvSpPr>
              <p:nvPr/>
            </p:nvSpPr>
            <p:spPr bwMode="auto">
              <a:xfrm>
                <a:off x="1217" y="2095"/>
                <a:ext cx="752" cy="1135"/>
              </a:xfrm>
              <a:custGeom>
                <a:avLst/>
                <a:gdLst>
                  <a:gd name="T0" fmla="*/ 573 w 3047"/>
                  <a:gd name="T1" fmla="*/ 3 h 4623"/>
                  <a:gd name="T2" fmla="*/ 578 w 3047"/>
                  <a:gd name="T3" fmla="*/ 1 h 4623"/>
                  <a:gd name="T4" fmla="*/ 749 w 3047"/>
                  <a:gd name="T5" fmla="*/ 95 h 4623"/>
                  <a:gd name="T6" fmla="*/ 751 w 3047"/>
                  <a:gd name="T7" fmla="*/ 100 h 4623"/>
                  <a:gd name="T8" fmla="*/ 179 w 3047"/>
                  <a:gd name="T9" fmla="*/ 1133 h 4623"/>
                  <a:gd name="T10" fmla="*/ 174 w 3047"/>
                  <a:gd name="T11" fmla="*/ 1134 h 4623"/>
                  <a:gd name="T12" fmla="*/ 3 w 3047"/>
                  <a:gd name="T13" fmla="*/ 1040 h 4623"/>
                  <a:gd name="T14" fmla="*/ 1 w 3047"/>
                  <a:gd name="T15" fmla="*/ 1035 h 4623"/>
                  <a:gd name="T16" fmla="*/ 573 w 3047"/>
                  <a:gd name="T17" fmla="*/ 3 h 4623"/>
                  <a:gd name="T18" fmla="*/ 8 w 3047"/>
                  <a:gd name="T19" fmla="*/ 1039 h 4623"/>
                  <a:gd name="T20" fmla="*/ 6 w 3047"/>
                  <a:gd name="T21" fmla="*/ 1033 h 4623"/>
                  <a:gd name="T22" fmla="*/ 178 w 3047"/>
                  <a:gd name="T23" fmla="*/ 1127 h 4623"/>
                  <a:gd name="T24" fmla="*/ 172 w 3047"/>
                  <a:gd name="T25" fmla="*/ 1129 h 4623"/>
                  <a:gd name="T26" fmla="*/ 744 w 3047"/>
                  <a:gd name="T27" fmla="*/ 96 h 4623"/>
                  <a:gd name="T28" fmla="*/ 746 w 3047"/>
                  <a:gd name="T29" fmla="*/ 102 h 4623"/>
                  <a:gd name="T30" fmla="*/ 574 w 3047"/>
                  <a:gd name="T31" fmla="*/ 8 h 4623"/>
                  <a:gd name="T32" fmla="*/ 580 w 3047"/>
                  <a:gd name="T33" fmla="*/ 6 h 4623"/>
                  <a:gd name="T34" fmla="*/ 8 w 3047"/>
                  <a:gd name="T35" fmla="*/ 1039 h 46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47"/>
                  <a:gd name="T55" fmla="*/ 0 h 4623"/>
                  <a:gd name="T56" fmla="*/ 3047 w 3047"/>
                  <a:gd name="T57" fmla="*/ 4623 h 46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47" h="4623">
                    <a:moveTo>
                      <a:pt x="2321" y="11"/>
                    </a:moveTo>
                    <a:cubicBezTo>
                      <a:pt x="2325" y="3"/>
                      <a:pt x="2335" y="0"/>
                      <a:pt x="2343" y="4"/>
                    </a:cubicBezTo>
                    <a:lnTo>
                      <a:pt x="3036" y="386"/>
                    </a:lnTo>
                    <a:cubicBezTo>
                      <a:pt x="3044" y="391"/>
                      <a:pt x="3047" y="400"/>
                      <a:pt x="3042" y="408"/>
                    </a:cubicBezTo>
                    <a:lnTo>
                      <a:pt x="726" y="4613"/>
                    </a:lnTo>
                    <a:cubicBezTo>
                      <a:pt x="722" y="4620"/>
                      <a:pt x="712" y="4623"/>
                      <a:pt x="704" y="4619"/>
                    </a:cubicBezTo>
                    <a:lnTo>
                      <a:pt x="11" y="4237"/>
                    </a:lnTo>
                    <a:cubicBezTo>
                      <a:pt x="3" y="4233"/>
                      <a:pt x="0" y="4223"/>
                      <a:pt x="5" y="4215"/>
                    </a:cubicBezTo>
                    <a:lnTo>
                      <a:pt x="2321" y="11"/>
                    </a:lnTo>
                    <a:close/>
                    <a:moveTo>
                      <a:pt x="33" y="4231"/>
                    </a:moveTo>
                    <a:lnTo>
                      <a:pt x="26" y="4209"/>
                    </a:lnTo>
                    <a:lnTo>
                      <a:pt x="720" y="4591"/>
                    </a:lnTo>
                    <a:lnTo>
                      <a:pt x="698" y="4597"/>
                    </a:lnTo>
                    <a:lnTo>
                      <a:pt x="3014" y="393"/>
                    </a:lnTo>
                    <a:lnTo>
                      <a:pt x="3021" y="415"/>
                    </a:lnTo>
                    <a:lnTo>
                      <a:pt x="2327" y="33"/>
                    </a:lnTo>
                    <a:lnTo>
                      <a:pt x="2349" y="26"/>
                    </a:lnTo>
                    <a:lnTo>
                      <a:pt x="33" y="4231"/>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24634" name="Freeform 55"/>
              <p:cNvSpPr>
                <a:spLocks noEditPoints="1"/>
              </p:cNvSpPr>
              <p:nvPr/>
            </p:nvSpPr>
            <p:spPr bwMode="auto">
              <a:xfrm>
                <a:off x="1510" y="2617"/>
                <a:ext cx="173" cy="97"/>
              </a:xfrm>
              <a:custGeom>
                <a:avLst/>
                <a:gdLst>
                  <a:gd name="T0" fmla="*/ 2 w 173"/>
                  <a:gd name="T1" fmla="*/ 0 h 97"/>
                  <a:gd name="T2" fmla="*/ 16 w 173"/>
                  <a:gd name="T3" fmla="*/ 7 h 97"/>
                  <a:gd name="T4" fmla="*/ 14 w 173"/>
                  <a:gd name="T5" fmla="*/ 11 h 97"/>
                  <a:gd name="T6" fmla="*/ 0 w 173"/>
                  <a:gd name="T7" fmla="*/ 3 h 97"/>
                  <a:gd name="T8" fmla="*/ 2 w 173"/>
                  <a:gd name="T9" fmla="*/ 0 h 97"/>
                  <a:gd name="T10" fmla="*/ 26 w 173"/>
                  <a:gd name="T11" fmla="*/ 13 h 97"/>
                  <a:gd name="T12" fmla="*/ 40 w 173"/>
                  <a:gd name="T13" fmla="*/ 20 h 97"/>
                  <a:gd name="T14" fmla="*/ 38 w 173"/>
                  <a:gd name="T15" fmla="*/ 24 h 97"/>
                  <a:gd name="T16" fmla="*/ 24 w 173"/>
                  <a:gd name="T17" fmla="*/ 17 h 97"/>
                  <a:gd name="T18" fmla="*/ 26 w 173"/>
                  <a:gd name="T19" fmla="*/ 13 h 97"/>
                  <a:gd name="T20" fmla="*/ 51 w 173"/>
                  <a:gd name="T21" fmla="*/ 26 h 97"/>
                  <a:gd name="T22" fmla="*/ 64 w 173"/>
                  <a:gd name="T23" fmla="*/ 34 h 97"/>
                  <a:gd name="T24" fmla="*/ 62 w 173"/>
                  <a:gd name="T25" fmla="*/ 37 h 97"/>
                  <a:gd name="T26" fmla="*/ 49 w 173"/>
                  <a:gd name="T27" fmla="*/ 30 h 97"/>
                  <a:gd name="T28" fmla="*/ 51 w 173"/>
                  <a:gd name="T29" fmla="*/ 26 h 97"/>
                  <a:gd name="T30" fmla="*/ 75 w 173"/>
                  <a:gd name="T31" fmla="*/ 40 h 97"/>
                  <a:gd name="T32" fmla="*/ 88 w 173"/>
                  <a:gd name="T33" fmla="*/ 47 h 97"/>
                  <a:gd name="T34" fmla="*/ 87 w 173"/>
                  <a:gd name="T35" fmla="*/ 51 h 97"/>
                  <a:gd name="T36" fmla="*/ 73 w 173"/>
                  <a:gd name="T37" fmla="*/ 43 h 97"/>
                  <a:gd name="T38" fmla="*/ 75 w 173"/>
                  <a:gd name="T39" fmla="*/ 40 h 97"/>
                  <a:gd name="T40" fmla="*/ 99 w 173"/>
                  <a:gd name="T41" fmla="*/ 53 h 97"/>
                  <a:gd name="T42" fmla="*/ 113 w 173"/>
                  <a:gd name="T43" fmla="*/ 60 h 97"/>
                  <a:gd name="T44" fmla="*/ 111 w 173"/>
                  <a:gd name="T45" fmla="*/ 64 h 97"/>
                  <a:gd name="T46" fmla="*/ 97 w 173"/>
                  <a:gd name="T47" fmla="*/ 56 h 97"/>
                  <a:gd name="T48" fmla="*/ 99 w 173"/>
                  <a:gd name="T49" fmla="*/ 53 h 97"/>
                  <a:gd name="T50" fmla="*/ 123 w 173"/>
                  <a:gd name="T51" fmla="*/ 66 h 97"/>
                  <a:gd name="T52" fmla="*/ 137 w 173"/>
                  <a:gd name="T53" fmla="*/ 74 h 97"/>
                  <a:gd name="T54" fmla="*/ 135 w 173"/>
                  <a:gd name="T55" fmla="*/ 77 h 97"/>
                  <a:gd name="T56" fmla="*/ 121 w 173"/>
                  <a:gd name="T57" fmla="*/ 70 h 97"/>
                  <a:gd name="T58" fmla="*/ 123 w 173"/>
                  <a:gd name="T59" fmla="*/ 66 h 97"/>
                  <a:gd name="T60" fmla="*/ 147 w 173"/>
                  <a:gd name="T61" fmla="*/ 79 h 97"/>
                  <a:gd name="T62" fmla="*/ 161 w 173"/>
                  <a:gd name="T63" fmla="*/ 87 h 97"/>
                  <a:gd name="T64" fmla="*/ 159 w 173"/>
                  <a:gd name="T65" fmla="*/ 90 h 97"/>
                  <a:gd name="T66" fmla="*/ 145 w 173"/>
                  <a:gd name="T67" fmla="*/ 83 h 97"/>
                  <a:gd name="T68" fmla="*/ 147 w 173"/>
                  <a:gd name="T69" fmla="*/ 79 h 97"/>
                  <a:gd name="T70" fmla="*/ 172 w 173"/>
                  <a:gd name="T71" fmla="*/ 93 h 97"/>
                  <a:gd name="T72" fmla="*/ 173 w 173"/>
                  <a:gd name="T73" fmla="*/ 93 h 97"/>
                  <a:gd name="T74" fmla="*/ 171 w 173"/>
                  <a:gd name="T75" fmla="*/ 97 h 97"/>
                  <a:gd name="T76" fmla="*/ 170 w 173"/>
                  <a:gd name="T77" fmla="*/ 96 h 97"/>
                  <a:gd name="T78" fmla="*/ 172 w 173"/>
                  <a:gd name="T79" fmla="*/ 93 h 9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73"/>
                  <a:gd name="T121" fmla="*/ 0 h 97"/>
                  <a:gd name="T122" fmla="*/ 173 w 173"/>
                  <a:gd name="T123" fmla="*/ 97 h 9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73" h="97">
                    <a:moveTo>
                      <a:pt x="2" y="0"/>
                    </a:moveTo>
                    <a:lnTo>
                      <a:pt x="16" y="7"/>
                    </a:lnTo>
                    <a:lnTo>
                      <a:pt x="14" y="11"/>
                    </a:lnTo>
                    <a:lnTo>
                      <a:pt x="0" y="3"/>
                    </a:lnTo>
                    <a:lnTo>
                      <a:pt x="2" y="0"/>
                    </a:lnTo>
                    <a:close/>
                    <a:moveTo>
                      <a:pt x="26" y="13"/>
                    </a:moveTo>
                    <a:lnTo>
                      <a:pt x="40" y="20"/>
                    </a:lnTo>
                    <a:lnTo>
                      <a:pt x="38" y="24"/>
                    </a:lnTo>
                    <a:lnTo>
                      <a:pt x="24" y="17"/>
                    </a:lnTo>
                    <a:lnTo>
                      <a:pt x="26" y="13"/>
                    </a:lnTo>
                    <a:close/>
                    <a:moveTo>
                      <a:pt x="51" y="26"/>
                    </a:moveTo>
                    <a:lnTo>
                      <a:pt x="64" y="34"/>
                    </a:lnTo>
                    <a:lnTo>
                      <a:pt x="62" y="37"/>
                    </a:lnTo>
                    <a:lnTo>
                      <a:pt x="49" y="30"/>
                    </a:lnTo>
                    <a:lnTo>
                      <a:pt x="51" y="26"/>
                    </a:lnTo>
                    <a:close/>
                    <a:moveTo>
                      <a:pt x="75" y="40"/>
                    </a:moveTo>
                    <a:lnTo>
                      <a:pt x="88" y="47"/>
                    </a:lnTo>
                    <a:lnTo>
                      <a:pt x="87" y="51"/>
                    </a:lnTo>
                    <a:lnTo>
                      <a:pt x="73" y="43"/>
                    </a:lnTo>
                    <a:lnTo>
                      <a:pt x="75" y="40"/>
                    </a:lnTo>
                    <a:close/>
                    <a:moveTo>
                      <a:pt x="99" y="53"/>
                    </a:moveTo>
                    <a:lnTo>
                      <a:pt x="113" y="60"/>
                    </a:lnTo>
                    <a:lnTo>
                      <a:pt x="111" y="64"/>
                    </a:lnTo>
                    <a:lnTo>
                      <a:pt x="97" y="56"/>
                    </a:lnTo>
                    <a:lnTo>
                      <a:pt x="99" y="53"/>
                    </a:lnTo>
                    <a:close/>
                    <a:moveTo>
                      <a:pt x="123" y="66"/>
                    </a:moveTo>
                    <a:lnTo>
                      <a:pt x="137" y="74"/>
                    </a:lnTo>
                    <a:lnTo>
                      <a:pt x="135" y="77"/>
                    </a:lnTo>
                    <a:lnTo>
                      <a:pt x="121" y="70"/>
                    </a:lnTo>
                    <a:lnTo>
                      <a:pt x="123" y="66"/>
                    </a:lnTo>
                    <a:close/>
                    <a:moveTo>
                      <a:pt x="147" y="79"/>
                    </a:moveTo>
                    <a:lnTo>
                      <a:pt x="161" y="87"/>
                    </a:lnTo>
                    <a:lnTo>
                      <a:pt x="159" y="90"/>
                    </a:lnTo>
                    <a:lnTo>
                      <a:pt x="145" y="83"/>
                    </a:lnTo>
                    <a:lnTo>
                      <a:pt x="147" y="79"/>
                    </a:lnTo>
                    <a:close/>
                    <a:moveTo>
                      <a:pt x="172" y="93"/>
                    </a:moveTo>
                    <a:lnTo>
                      <a:pt x="173" y="93"/>
                    </a:lnTo>
                    <a:lnTo>
                      <a:pt x="171" y="97"/>
                    </a:lnTo>
                    <a:lnTo>
                      <a:pt x="170" y="96"/>
                    </a:lnTo>
                    <a:lnTo>
                      <a:pt x="172" y="93"/>
                    </a:lnTo>
                    <a:close/>
                  </a:path>
                </a:pathLst>
              </a:custGeom>
              <a:solidFill>
                <a:srgbClr val="000000"/>
              </a:solidFill>
              <a:ln w="0" cap="flat">
                <a:solidFill>
                  <a:srgbClr val="000000"/>
                </a:solidFill>
                <a:prstDash val="solid"/>
                <a:round/>
                <a:headEnd/>
                <a:tailEnd/>
              </a:ln>
            </p:spPr>
            <p:txBody>
              <a:bodyPr/>
              <a:lstStyle/>
              <a:p>
                <a:endParaRPr lang="ja-JP" altLang="en-US"/>
              </a:p>
            </p:txBody>
          </p:sp>
          <p:sp>
            <p:nvSpPr>
              <p:cNvPr id="14393" name="Rectangle 56"/>
              <p:cNvSpPr>
                <a:spLocks noChangeArrowheads="1"/>
              </p:cNvSpPr>
              <p:nvPr/>
            </p:nvSpPr>
            <p:spPr bwMode="auto">
              <a:xfrm>
                <a:off x="1749" y="2599"/>
                <a:ext cx="591" cy="281"/>
              </a:xfrm>
              <a:prstGeom prst="rect">
                <a:avLst/>
              </a:prstGeom>
              <a:noFill/>
              <a:ln w="9525">
                <a:noFill/>
                <a:miter lim="800000"/>
                <a:headEnd/>
                <a:tailEnd/>
              </a:ln>
            </p:spPr>
            <p:txBody>
              <a:bodyPr lIns="0" tIns="0" rIns="0" bIns="0">
                <a:spAutoFit/>
              </a:bodyPr>
              <a:lstStyle/>
              <a:p>
                <a:pPr>
                  <a:defRPr/>
                </a:pPr>
                <a:r>
                  <a:rPr lang="en-US" altLang="ja-JP" sz="2900" dirty="0">
                    <a:solidFill>
                      <a:srgbClr val="FF0000"/>
                    </a:solidFill>
                    <a:latin typeface="+mn-lt"/>
                    <a:ea typeface="ＭＳ Ｐゴシック" charset="-128"/>
                  </a:rPr>
                  <a:t>Short</a:t>
                </a:r>
                <a:endParaRPr lang="ja-JP" altLang="ja-JP" dirty="0">
                  <a:solidFill>
                    <a:srgbClr val="FF0000"/>
                  </a:solidFill>
                  <a:latin typeface="+mn-lt"/>
                  <a:ea typeface="ＭＳ Ｐゴシック" charset="-128"/>
                </a:endParaRPr>
              </a:p>
            </p:txBody>
          </p:sp>
          <p:sp>
            <p:nvSpPr>
              <p:cNvPr id="24636" name="Rectangle 57"/>
              <p:cNvSpPr>
                <a:spLocks noChangeArrowheads="1"/>
              </p:cNvSpPr>
              <p:nvPr/>
            </p:nvSpPr>
            <p:spPr bwMode="auto">
              <a:xfrm>
                <a:off x="1491" y="3139"/>
                <a:ext cx="579" cy="281"/>
              </a:xfrm>
              <a:prstGeom prst="rect">
                <a:avLst/>
              </a:prstGeom>
              <a:noFill/>
              <a:ln w="9525">
                <a:noFill/>
                <a:miter lim="800000"/>
                <a:headEnd/>
                <a:tailEnd/>
              </a:ln>
            </p:spPr>
            <p:txBody>
              <a:bodyPr lIns="0" tIns="0" rIns="0" bIns="0">
                <a:spAutoFit/>
              </a:bodyPr>
              <a:lstStyle/>
              <a:p>
                <a:r>
                  <a:rPr lang="en-US" altLang="ja-JP" sz="2900">
                    <a:solidFill>
                      <a:srgbClr val="00B050"/>
                    </a:solidFill>
                    <a:latin typeface="Calibri" pitchFamily="34" charset="0"/>
                  </a:rPr>
                  <a:t>Long</a:t>
                </a:r>
                <a:endParaRPr lang="ja-JP" altLang="ja-JP">
                  <a:solidFill>
                    <a:srgbClr val="00B050"/>
                  </a:solidFill>
                  <a:latin typeface="Calibri" pitchFamily="34" charset="0"/>
                </a:endParaRPr>
              </a:p>
            </p:txBody>
          </p:sp>
        </p:grpSp>
      </p:grpSp>
      <p:sp>
        <p:nvSpPr>
          <p:cNvPr id="58" name="テキスト ボックス 32"/>
          <p:cNvSpPr txBox="1">
            <a:spLocks noChangeArrowheads="1"/>
          </p:cNvSpPr>
          <p:nvPr/>
        </p:nvSpPr>
        <p:spPr bwMode="auto">
          <a:xfrm>
            <a:off x="428625" y="428625"/>
            <a:ext cx="4286250" cy="584200"/>
          </a:xfrm>
          <a:prstGeom prst="rect">
            <a:avLst/>
          </a:prstGeom>
          <a:noFill/>
          <a:ln w="9525">
            <a:noFill/>
            <a:miter lim="800000"/>
            <a:headEnd/>
            <a:tailEnd/>
          </a:ln>
        </p:spPr>
        <p:txBody>
          <a:bodyPr>
            <a:spAutoFit/>
          </a:bodyPr>
          <a:lstStyle/>
          <a:p>
            <a:pPr>
              <a:defRPr/>
            </a:pPr>
            <a:r>
              <a:rPr lang="en-US" altLang="ja-JP" sz="3200" dirty="0">
                <a:latin typeface="+mn-lt"/>
                <a:ea typeface="ＭＳ Ｐゴシック" charset="-128"/>
              </a:rPr>
              <a:t>5</a:t>
            </a:r>
            <a:r>
              <a:rPr lang="en-US" altLang="ja-JP" sz="3200" dirty="0" smtClean="0">
                <a:latin typeface="+mn-lt"/>
                <a:ea typeface="ＭＳ Ｐゴシック" charset="-128"/>
              </a:rPr>
              <a:t>.  </a:t>
            </a:r>
            <a:r>
              <a:rPr lang="en-US" altLang="ja-JP" sz="3200" dirty="0">
                <a:latin typeface="+mn-lt"/>
                <a:ea typeface="ＭＳ Ｐゴシック" charset="-128"/>
              </a:rPr>
              <a:t>Unfamiliar situation</a:t>
            </a:r>
            <a:endParaRPr lang="ja-JP" altLang="en-US" sz="3200" dirty="0">
              <a:latin typeface="+mn-lt"/>
              <a:ea typeface="ＭＳ Ｐゴシック" charset="-128"/>
            </a:endParaRPr>
          </a:p>
        </p:txBody>
      </p:sp>
      <p:sp>
        <p:nvSpPr>
          <p:cNvPr id="60" name="テキスト ボックス 32"/>
          <p:cNvSpPr txBox="1">
            <a:spLocks noChangeArrowheads="1"/>
          </p:cNvSpPr>
          <p:nvPr/>
        </p:nvSpPr>
        <p:spPr bwMode="auto">
          <a:xfrm>
            <a:off x="762000" y="3214688"/>
            <a:ext cx="3276600" cy="946150"/>
          </a:xfrm>
          <a:prstGeom prst="rect">
            <a:avLst/>
          </a:prstGeom>
          <a:noFill/>
          <a:ln w="9525">
            <a:noFill/>
            <a:miter lim="800000"/>
            <a:headEnd/>
            <a:tailEnd/>
          </a:ln>
        </p:spPr>
        <p:txBody>
          <a:bodyPr>
            <a:spAutoFit/>
          </a:bodyPr>
          <a:lstStyle/>
          <a:p>
            <a:r>
              <a:rPr lang="en-US" altLang="ja-JP" sz="2800" dirty="0">
                <a:latin typeface="Calibri" pitchFamily="34" charset="0"/>
              </a:rPr>
              <a:t>Teflon tube </a:t>
            </a:r>
          </a:p>
          <a:p>
            <a:r>
              <a:rPr lang="en-US" altLang="ja-JP" sz="2800" dirty="0">
                <a:latin typeface="Calibri" pitchFamily="34" charset="0"/>
              </a:rPr>
              <a:t>clamped on</a:t>
            </a:r>
            <a:endParaRPr lang="ja-JP" altLang="en-US" sz="2800" dirty="0">
              <a:latin typeface="Calibri" pitchFamily="34" charset="0"/>
            </a:endParaRPr>
          </a:p>
        </p:txBody>
      </p:sp>
      <p:sp>
        <p:nvSpPr>
          <p:cNvPr id="61" name="テキスト ボックス 32"/>
          <p:cNvSpPr txBox="1">
            <a:spLocks noChangeArrowheads="1"/>
          </p:cNvSpPr>
          <p:nvPr/>
        </p:nvSpPr>
        <p:spPr bwMode="auto">
          <a:xfrm>
            <a:off x="762000" y="5486400"/>
            <a:ext cx="7881938" cy="1066800"/>
          </a:xfrm>
          <a:prstGeom prst="rect">
            <a:avLst/>
          </a:prstGeom>
          <a:noFill/>
          <a:ln w="9525">
            <a:noFill/>
            <a:miter lim="800000"/>
            <a:headEnd/>
            <a:tailEnd/>
          </a:ln>
        </p:spPr>
        <p:txBody>
          <a:bodyPr>
            <a:spAutoFit/>
          </a:bodyPr>
          <a:lstStyle/>
          <a:p>
            <a:pPr algn="ctr"/>
            <a:r>
              <a:rPr lang="en-US" altLang="ja-JP" sz="3200">
                <a:latin typeface="Calibri" pitchFamily="34" charset="0"/>
              </a:rPr>
              <a:t>Can pill bugs use sense experienced </a:t>
            </a:r>
          </a:p>
          <a:p>
            <a:pPr algn="ctr"/>
            <a:r>
              <a:rPr lang="en-US" altLang="ja-JP" sz="3200">
                <a:latin typeface="Calibri" pitchFamily="34" charset="0"/>
              </a:rPr>
              <a:t>through the tube?</a:t>
            </a:r>
            <a:endParaRPr lang="ja-JP" altLang="en-US" sz="3200">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cstate="print"/>
          <a:srcRect/>
          <a:stretch>
            <a:fillRect/>
          </a:stretch>
        </p:blipFill>
        <p:spPr bwMode="auto">
          <a:xfrm>
            <a:off x="654050" y="1857375"/>
            <a:ext cx="7847013" cy="4714875"/>
          </a:xfrm>
          <a:prstGeom prst="rect">
            <a:avLst/>
          </a:prstGeom>
          <a:noFill/>
          <a:ln w="9525">
            <a:noFill/>
            <a:miter lim="800000"/>
            <a:headEnd/>
            <a:tailEnd/>
          </a:ln>
        </p:spPr>
      </p:pic>
      <p:sp>
        <p:nvSpPr>
          <p:cNvPr id="7" name="円/楕円 6"/>
          <p:cNvSpPr/>
          <p:nvPr/>
        </p:nvSpPr>
        <p:spPr>
          <a:xfrm>
            <a:off x="6786563" y="2286000"/>
            <a:ext cx="1785937" cy="378618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604" name="テキスト ボックス 32"/>
          <p:cNvSpPr txBox="1">
            <a:spLocks noChangeArrowheads="1"/>
          </p:cNvSpPr>
          <p:nvPr/>
        </p:nvSpPr>
        <p:spPr bwMode="auto">
          <a:xfrm>
            <a:off x="428625" y="428625"/>
            <a:ext cx="6500813" cy="579438"/>
          </a:xfrm>
          <a:prstGeom prst="rect">
            <a:avLst/>
          </a:prstGeom>
          <a:noFill/>
          <a:ln w="9525">
            <a:noFill/>
            <a:miter lim="800000"/>
            <a:headEnd/>
            <a:tailEnd/>
          </a:ln>
        </p:spPr>
        <p:txBody>
          <a:bodyPr>
            <a:spAutoFit/>
          </a:bodyPr>
          <a:lstStyle/>
          <a:p>
            <a:pPr marL="514350" indent="-514350"/>
            <a:r>
              <a:rPr lang="en-US" altLang="ja-JP" sz="3200" dirty="0" smtClean="0">
                <a:latin typeface="Calibri" pitchFamily="34" charset="0"/>
              </a:rPr>
              <a:t>6.  Results </a:t>
            </a:r>
            <a:r>
              <a:rPr lang="en-US" altLang="ja-JP" sz="3200" dirty="0">
                <a:latin typeface="Calibri" pitchFamily="34" charset="0"/>
              </a:rPr>
              <a:t>for antennae with tubes</a:t>
            </a:r>
          </a:p>
        </p:txBody>
      </p:sp>
      <p:sp>
        <p:nvSpPr>
          <p:cNvPr id="5" name="テキスト ボックス 4"/>
          <p:cNvSpPr txBox="1"/>
          <p:nvPr/>
        </p:nvSpPr>
        <p:spPr>
          <a:xfrm>
            <a:off x="3857620" y="2018876"/>
            <a:ext cx="857256" cy="338554"/>
          </a:xfrm>
          <a:prstGeom prst="rect">
            <a:avLst/>
          </a:prstGeom>
          <a:solidFill>
            <a:schemeClr val="bg1"/>
          </a:solidFill>
        </p:spPr>
        <p:txBody>
          <a:bodyPr wrap="square" rtlCol="0">
            <a:spAutoFit/>
          </a:bodyPr>
          <a:lstStyle/>
          <a:p>
            <a:pPr algn="ctr"/>
            <a:r>
              <a:rPr kumimoji="1" lang="en-US" altLang="ja-JP" sz="1600" dirty="0" smtClean="0">
                <a:latin typeface="Calibri" pitchFamily="34" charset="0"/>
              </a:rPr>
              <a:t>Normal</a:t>
            </a:r>
            <a:endParaRPr kumimoji="1" lang="ja-JP" altLang="en-US" sz="1600" dirty="0">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グループ化 17"/>
          <p:cNvGrpSpPr>
            <a:grpSpLocks noChangeAspect="1"/>
          </p:cNvGrpSpPr>
          <p:nvPr/>
        </p:nvGrpSpPr>
        <p:grpSpPr bwMode="auto">
          <a:xfrm>
            <a:off x="2214563" y="1643063"/>
            <a:ext cx="4714875" cy="4400550"/>
            <a:chOff x="2357437" y="1418965"/>
            <a:chExt cx="4286251" cy="4000627"/>
          </a:xfrm>
        </p:grpSpPr>
        <p:sp>
          <p:nvSpPr>
            <p:cNvPr id="2" name="円/楕円 1"/>
            <p:cNvSpPr/>
            <p:nvPr/>
          </p:nvSpPr>
          <p:spPr>
            <a:xfrm>
              <a:off x="2500312" y="2270469"/>
              <a:ext cx="1785217" cy="113004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p>
          </p:txBody>
        </p:sp>
        <p:sp>
          <p:nvSpPr>
            <p:cNvPr id="3" name="円/楕円 2"/>
            <p:cNvSpPr/>
            <p:nvPr/>
          </p:nvSpPr>
          <p:spPr>
            <a:xfrm>
              <a:off x="4624676" y="2368609"/>
              <a:ext cx="1759240" cy="103190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p>
          </p:txBody>
        </p:sp>
        <p:sp>
          <p:nvSpPr>
            <p:cNvPr id="4" name="円/楕円 3"/>
            <p:cNvSpPr/>
            <p:nvPr/>
          </p:nvSpPr>
          <p:spPr>
            <a:xfrm>
              <a:off x="2357437" y="1613800"/>
              <a:ext cx="4286251" cy="225865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2000"/>
            </a:p>
          </p:txBody>
        </p:sp>
        <p:sp>
          <p:nvSpPr>
            <p:cNvPr id="5" name="テキスト ボックス 4"/>
            <p:cNvSpPr txBox="1"/>
            <p:nvPr/>
          </p:nvSpPr>
          <p:spPr>
            <a:xfrm>
              <a:off x="2643187" y="2589422"/>
              <a:ext cx="1727489" cy="637907"/>
            </a:xfrm>
            <a:prstGeom prst="rect">
              <a:avLst/>
            </a:prstGeom>
            <a:noFill/>
          </p:spPr>
          <p:txBody>
            <a:bodyPr>
              <a:spAutoFit/>
            </a:bodyPr>
            <a:lstStyle/>
            <a:p>
              <a:r>
                <a:rPr lang="en-US" altLang="ja-JP" sz="2000">
                  <a:latin typeface="Calibri" pitchFamily="34" charset="0"/>
                </a:rPr>
                <a:t>Sense at tip of antennae </a:t>
              </a:r>
            </a:p>
          </p:txBody>
        </p:sp>
        <p:sp>
          <p:nvSpPr>
            <p:cNvPr id="7" name="テキスト ボックス 6"/>
            <p:cNvSpPr txBox="1"/>
            <p:nvPr/>
          </p:nvSpPr>
          <p:spPr>
            <a:xfrm>
              <a:off x="2768743" y="2169443"/>
              <a:ext cx="1258455" cy="360807"/>
            </a:xfrm>
            <a:prstGeom prst="rect">
              <a:avLst/>
            </a:prstGeom>
            <a:solidFill>
              <a:schemeClr val="bg1"/>
            </a:solidFill>
          </p:spPr>
          <p:txBody>
            <a:bodyPr>
              <a:spAutoFit/>
            </a:bodyPr>
            <a:lstStyle/>
            <a:p>
              <a:pPr algn="ctr"/>
              <a:r>
                <a:rPr lang="en-US" altLang="ja-JP" sz="2000" b="1">
                  <a:latin typeface="Calibri" pitchFamily="34" charset="0"/>
                </a:rPr>
                <a:t>Choose</a:t>
              </a:r>
              <a:endParaRPr lang="ja-JP" altLang="en-US" sz="2000" b="1">
                <a:latin typeface="Calibri" pitchFamily="34" charset="0"/>
              </a:endParaRPr>
            </a:p>
          </p:txBody>
        </p:sp>
        <p:sp>
          <p:nvSpPr>
            <p:cNvPr id="8" name="テキスト ボックス 8"/>
            <p:cNvSpPr txBox="1">
              <a:spLocks noChangeArrowheads="1"/>
            </p:cNvSpPr>
            <p:nvPr/>
          </p:nvSpPr>
          <p:spPr bwMode="auto">
            <a:xfrm>
              <a:off x="4991244" y="2156454"/>
              <a:ext cx="1132898" cy="360807"/>
            </a:xfrm>
            <a:prstGeom prst="rect">
              <a:avLst/>
            </a:prstGeom>
            <a:solidFill>
              <a:schemeClr val="bg1"/>
            </a:solidFill>
            <a:ln w="9525">
              <a:noFill/>
              <a:miter lim="800000"/>
              <a:headEnd/>
              <a:tailEnd/>
            </a:ln>
          </p:spPr>
          <p:txBody>
            <a:bodyPr>
              <a:spAutoFit/>
            </a:bodyPr>
            <a:lstStyle/>
            <a:p>
              <a:pPr algn="ctr"/>
              <a:r>
                <a:rPr lang="en-US" altLang="ja-JP" sz="2000" b="1">
                  <a:latin typeface="Calibri" pitchFamily="34" charset="0"/>
                </a:rPr>
                <a:t>Ignore</a:t>
              </a:r>
              <a:endParaRPr lang="ja-JP" altLang="en-US" sz="2000" b="1">
                <a:latin typeface="Calibri" pitchFamily="34" charset="0"/>
              </a:endParaRPr>
            </a:p>
          </p:txBody>
        </p:sp>
        <p:sp>
          <p:nvSpPr>
            <p:cNvPr id="9" name="テキスト ボックス 8"/>
            <p:cNvSpPr txBox="1"/>
            <p:nvPr/>
          </p:nvSpPr>
          <p:spPr>
            <a:xfrm>
              <a:off x="3428278" y="1418965"/>
              <a:ext cx="1991591" cy="401217"/>
            </a:xfrm>
            <a:prstGeom prst="rect">
              <a:avLst/>
            </a:prstGeom>
            <a:solidFill>
              <a:schemeClr val="bg1"/>
            </a:solidFill>
          </p:spPr>
          <p:txBody>
            <a:bodyPr>
              <a:spAutoFit/>
            </a:bodyPr>
            <a:lstStyle/>
            <a:p>
              <a:pPr algn="ctr">
                <a:defRPr/>
              </a:pPr>
              <a:r>
                <a:rPr lang="en-US" altLang="ja-JP" sz="2000" dirty="0">
                  <a:latin typeface="+mn-lt"/>
                  <a:ea typeface="ＭＳ Ｐゴシック" charset="-128"/>
                </a:rPr>
                <a:t>Stimuli sensed</a:t>
              </a:r>
              <a:endParaRPr lang="ja-JP" altLang="en-US" sz="2000" dirty="0">
                <a:latin typeface="+mn-lt"/>
                <a:ea typeface="ＭＳ Ｐゴシック" charset="-128"/>
              </a:endParaRPr>
            </a:p>
          </p:txBody>
        </p:sp>
        <p:sp>
          <p:nvSpPr>
            <p:cNvPr id="10" name="テキスト ボックス 10"/>
            <p:cNvSpPr txBox="1">
              <a:spLocks noChangeArrowheads="1"/>
            </p:cNvSpPr>
            <p:nvPr/>
          </p:nvSpPr>
          <p:spPr bwMode="auto">
            <a:xfrm>
              <a:off x="3929062" y="5055899"/>
              <a:ext cx="961159" cy="363693"/>
            </a:xfrm>
            <a:prstGeom prst="rect">
              <a:avLst/>
            </a:prstGeom>
            <a:noFill/>
            <a:ln w="9525">
              <a:noFill/>
              <a:miter lim="800000"/>
              <a:headEnd/>
              <a:tailEnd/>
            </a:ln>
          </p:spPr>
          <p:txBody>
            <a:bodyPr>
              <a:spAutoFit/>
            </a:bodyPr>
            <a:lstStyle/>
            <a:p>
              <a:pPr algn="ctr">
                <a:defRPr/>
              </a:pPr>
              <a:r>
                <a:rPr lang="en-US" altLang="ja-JP" sz="2000" dirty="0">
                  <a:latin typeface="+mn-lt"/>
                  <a:ea typeface="ＭＳ Ｐゴシック" charset="-128"/>
                </a:rPr>
                <a:t>Pill bug</a:t>
              </a:r>
              <a:endParaRPr lang="ja-JP" altLang="en-US" sz="2000" dirty="0">
                <a:latin typeface="+mn-lt"/>
                <a:ea typeface="ＭＳ Ｐゴシック" charset="-128"/>
              </a:endParaRPr>
            </a:p>
          </p:txBody>
        </p:sp>
        <p:cxnSp>
          <p:nvCxnSpPr>
            <p:cNvPr id="11" name="直線矢印コネクタ 10"/>
            <p:cNvCxnSpPr>
              <a:stCxn id="10" idx="0"/>
              <a:endCxn id="2" idx="4"/>
            </p:cNvCxnSpPr>
            <p:nvPr/>
          </p:nvCxnSpPr>
          <p:spPr>
            <a:xfrm rot="16200000" flipV="1">
              <a:off x="3073950" y="3720208"/>
              <a:ext cx="1655383" cy="1016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10" idx="0"/>
              <a:endCxn id="3" idx="4"/>
            </p:cNvCxnSpPr>
            <p:nvPr/>
          </p:nvCxnSpPr>
          <p:spPr>
            <a:xfrm rot="5400000" flipH="1" flipV="1">
              <a:off x="4128917" y="3681241"/>
              <a:ext cx="1655383" cy="10939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6"/>
            <p:cNvSpPr txBox="1">
              <a:spLocks noChangeArrowheads="1"/>
            </p:cNvSpPr>
            <p:nvPr/>
          </p:nvSpPr>
          <p:spPr bwMode="auto">
            <a:xfrm>
              <a:off x="4867130" y="4039866"/>
              <a:ext cx="1776558" cy="1091080"/>
            </a:xfrm>
            <a:prstGeom prst="rect">
              <a:avLst/>
            </a:prstGeom>
            <a:noFill/>
            <a:ln w="9525">
              <a:noFill/>
              <a:miter lim="800000"/>
              <a:headEnd/>
              <a:tailEnd/>
            </a:ln>
          </p:spPr>
          <p:txBody>
            <a:bodyPr>
              <a:spAutoFit/>
            </a:bodyPr>
            <a:lstStyle/>
            <a:p>
              <a:pPr algn="ctr">
                <a:defRPr/>
              </a:pPr>
              <a:r>
                <a:rPr lang="en-US" altLang="ja-JP" sz="2400" dirty="0">
                  <a:solidFill>
                    <a:srgbClr val="FF0000"/>
                  </a:solidFill>
                  <a:latin typeface="+mn-lt"/>
                  <a:ea typeface="ＭＳ Ｐゴシック" charset="-128"/>
                </a:rPr>
                <a:t>Autonomous choice of stimuli</a:t>
              </a:r>
              <a:endParaRPr lang="ja-JP" altLang="en-US" sz="2400" dirty="0">
                <a:solidFill>
                  <a:srgbClr val="FF0000"/>
                </a:solidFill>
                <a:latin typeface="+mn-lt"/>
                <a:ea typeface="ＭＳ Ｐゴシック" charset="-128"/>
              </a:endParaRPr>
            </a:p>
          </p:txBody>
        </p:sp>
        <p:sp>
          <p:nvSpPr>
            <p:cNvPr id="16" name="テキスト ボックス 15"/>
            <p:cNvSpPr txBox="1"/>
            <p:nvPr/>
          </p:nvSpPr>
          <p:spPr>
            <a:xfrm>
              <a:off x="4760335" y="2593752"/>
              <a:ext cx="1428750" cy="643680"/>
            </a:xfrm>
            <a:prstGeom prst="rect">
              <a:avLst/>
            </a:prstGeom>
            <a:solidFill>
              <a:srgbClr val="FFFF00"/>
            </a:solidFill>
          </p:spPr>
          <p:txBody>
            <a:bodyPr>
              <a:spAutoFit/>
            </a:bodyPr>
            <a:lstStyle/>
            <a:p>
              <a:pPr algn="ctr">
                <a:defRPr/>
              </a:pPr>
              <a:r>
                <a:rPr lang="en-US" altLang="ja-JP" sz="2000" dirty="0">
                  <a:latin typeface="+mn-lt"/>
                  <a:ea typeface="ＭＳ Ｐゴシック" charset="-128"/>
                </a:rPr>
                <a:t>Sense from tubes</a:t>
              </a:r>
            </a:p>
          </p:txBody>
        </p:sp>
        <p:sp>
          <p:nvSpPr>
            <p:cNvPr id="20" name="下カーブ矢印 19"/>
            <p:cNvSpPr/>
            <p:nvPr/>
          </p:nvSpPr>
          <p:spPr>
            <a:xfrm flipH="1">
              <a:off x="3786187" y="2131919"/>
              <a:ext cx="1233920" cy="471935"/>
            </a:xfrm>
            <a:prstGeom prst="curvedDownArrow">
              <a:avLst>
                <a:gd name="adj1" fmla="val 25000"/>
                <a:gd name="adj2" fmla="val 70810"/>
                <a:gd name="adj3" fmla="val 3532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grpSp>
      <p:sp>
        <p:nvSpPr>
          <p:cNvPr id="18" name="テキスト ボックス 32"/>
          <p:cNvSpPr txBox="1">
            <a:spLocks noChangeArrowheads="1"/>
          </p:cNvSpPr>
          <p:nvPr/>
        </p:nvSpPr>
        <p:spPr bwMode="auto">
          <a:xfrm>
            <a:off x="500063" y="428625"/>
            <a:ext cx="6143625" cy="1066800"/>
          </a:xfrm>
          <a:prstGeom prst="rect">
            <a:avLst/>
          </a:prstGeom>
          <a:noFill/>
          <a:ln w="9525">
            <a:noFill/>
            <a:miter lim="800000"/>
            <a:headEnd/>
            <a:tailEnd/>
          </a:ln>
        </p:spPr>
        <p:txBody>
          <a:bodyPr>
            <a:spAutoFit/>
          </a:bodyPr>
          <a:lstStyle/>
          <a:p>
            <a:pPr marL="514350" indent="-514350"/>
            <a:r>
              <a:rPr lang="en-US" altLang="ja-JP" sz="3200" dirty="0">
                <a:latin typeface="Calibri" pitchFamily="34" charset="0"/>
              </a:rPr>
              <a:t>7</a:t>
            </a:r>
            <a:r>
              <a:rPr lang="en-US" altLang="ja-JP" sz="3200" dirty="0" smtClean="0">
                <a:latin typeface="Calibri" pitchFamily="34" charset="0"/>
              </a:rPr>
              <a:t>.  </a:t>
            </a:r>
            <a:r>
              <a:rPr lang="en-US" altLang="ja-JP" sz="3200" dirty="0">
                <a:latin typeface="Calibri" pitchFamily="34" charset="0"/>
              </a:rPr>
              <a:t>Autonomous choice of stimuli through antennae</a:t>
            </a:r>
          </a:p>
        </p:txBody>
      </p:sp>
      <p:sp>
        <p:nvSpPr>
          <p:cNvPr id="19" name="テキスト ボックス 8"/>
          <p:cNvSpPr txBox="1">
            <a:spLocks noChangeArrowheads="1"/>
          </p:cNvSpPr>
          <p:nvPr/>
        </p:nvSpPr>
        <p:spPr bwMode="auto">
          <a:xfrm>
            <a:off x="3214688" y="2025650"/>
            <a:ext cx="2500312" cy="460375"/>
          </a:xfrm>
          <a:prstGeom prst="rect">
            <a:avLst/>
          </a:prstGeom>
          <a:noFill/>
          <a:ln w="9525">
            <a:noFill/>
            <a:miter lim="800000"/>
            <a:headEnd/>
            <a:tailEnd/>
          </a:ln>
        </p:spPr>
        <p:txBody>
          <a:bodyPr>
            <a:spAutoFit/>
          </a:bodyPr>
          <a:lstStyle/>
          <a:p>
            <a:pPr algn="ctr">
              <a:defRPr/>
            </a:pPr>
            <a:r>
              <a:rPr lang="en-US" altLang="ja-JP" sz="2400" dirty="0">
                <a:solidFill>
                  <a:srgbClr val="FF0000"/>
                </a:solidFill>
                <a:latin typeface="+mn-lt"/>
                <a:ea typeface="ＭＳ Ｐゴシック" charset="-128"/>
              </a:rPr>
              <a:t>Capacity</a:t>
            </a:r>
            <a:endParaRPr lang="ja-JP" altLang="en-US" sz="2400" dirty="0">
              <a:solidFill>
                <a:srgbClr val="FF0000"/>
              </a:solidFill>
              <a:latin typeface="+mn-lt"/>
              <a:ea typeface="ＭＳ Ｐゴシック"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グループ化 111"/>
          <p:cNvGrpSpPr>
            <a:grpSpLocks/>
          </p:cNvGrpSpPr>
          <p:nvPr/>
        </p:nvGrpSpPr>
        <p:grpSpPr bwMode="auto">
          <a:xfrm>
            <a:off x="2116138" y="279400"/>
            <a:ext cx="5813425" cy="6450013"/>
            <a:chOff x="2544542" y="422984"/>
            <a:chExt cx="5813672" cy="6449788"/>
          </a:xfrm>
        </p:grpSpPr>
        <p:cxnSp>
          <p:nvCxnSpPr>
            <p:cNvPr id="46" name="直線コネクタ 45"/>
            <p:cNvCxnSpPr/>
            <p:nvPr/>
          </p:nvCxnSpPr>
          <p:spPr>
            <a:xfrm>
              <a:off x="4729035" y="2586672"/>
              <a:ext cx="957303" cy="457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直線コネクタ 183"/>
            <p:cNvCxnSpPr/>
            <p:nvPr/>
          </p:nvCxnSpPr>
          <p:spPr>
            <a:xfrm flipV="1">
              <a:off x="5673637" y="2165998"/>
              <a:ext cx="1439924" cy="8635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6173721" y="1145272"/>
              <a:ext cx="955716" cy="457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rot="16200000" flipH="1">
              <a:off x="6859571" y="1878671"/>
              <a:ext cx="5397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V="1">
              <a:off x="6170546" y="422984"/>
              <a:ext cx="1224014" cy="7207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rot="16200000" flipH="1">
              <a:off x="5887980" y="1427837"/>
              <a:ext cx="53973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rot="16200000" flipH="1">
              <a:off x="5129937" y="3597080"/>
              <a:ext cx="108104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rot="16200000" flipH="1">
              <a:off x="4173428" y="3126403"/>
              <a:ext cx="107946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p:cNvCxnSpPr/>
            <p:nvPr/>
          </p:nvCxnSpPr>
          <p:spPr>
            <a:xfrm rot="16200000" flipH="1">
              <a:off x="2537453" y="5249610"/>
              <a:ext cx="143981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flipV="1">
              <a:off x="4722685" y="1715164"/>
              <a:ext cx="1439923" cy="8635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flipV="1">
              <a:off x="3260534" y="3658196"/>
              <a:ext cx="1439924" cy="86357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flipV="1">
              <a:off x="4228951" y="4128080"/>
              <a:ext cx="1439924" cy="86515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rot="16200000" flipH="1">
              <a:off x="3494756" y="5724256"/>
              <a:ext cx="143981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4714746" y="3674071"/>
              <a:ext cx="955716" cy="457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6157846" y="1700877"/>
              <a:ext cx="955716" cy="457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a:off x="3271648" y="4543990"/>
              <a:ext cx="955716" cy="457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3257359" y="5985390"/>
              <a:ext cx="955716" cy="45718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flipV="1">
              <a:off x="2544542" y="5982215"/>
              <a:ext cx="720756" cy="4317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flipV="1">
              <a:off x="3495494" y="6440987"/>
              <a:ext cx="719169" cy="43178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flipV="1">
              <a:off x="7134199" y="881756"/>
              <a:ext cx="1224015" cy="7191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 name="グループ化 77"/>
          <p:cNvGrpSpPr>
            <a:grpSpLocks noChangeAspect="1"/>
          </p:cNvGrpSpPr>
          <p:nvPr/>
        </p:nvGrpSpPr>
        <p:grpSpPr>
          <a:xfrm rot="18532690" flipH="1">
            <a:off x="5246267" y="1311410"/>
            <a:ext cx="1218530" cy="491829"/>
            <a:chOff x="2000232" y="1714488"/>
            <a:chExt cx="4447130" cy="1693114"/>
          </a:xfrm>
          <a:solidFill>
            <a:schemeClr val="bg1"/>
          </a:solidFill>
        </p:grpSpPr>
        <p:sp>
          <p:nvSpPr>
            <p:cNvPr id="114" name="フリーフォーム 113"/>
            <p:cNvSpPr/>
            <p:nvPr/>
          </p:nvSpPr>
          <p:spPr>
            <a:xfrm>
              <a:off x="5207515" y="2080248"/>
              <a:ext cx="423770" cy="535858"/>
            </a:xfrm>
            <a:custGeom>
              <a:avLst/>
              <a:gdLst>
                <a:gd name="connsiteX0" fmla="*/ 161248 w 423770"/>
                <a:gd name="connsiteY0" fmla="*/ 524059 h 535858"/>
                <a:gd name="connsiteX1" fmla="*/ 78657 w 423770"/>
                <a:gd name="connsiteY1" fmla="*/ 482764 h 535858"/>
                <a:gd name="connsiteX2" fmla="*/ 60959 w 423770"/>
                <a:gd name="connsiteY2" fmla="*/ 470965 h 535858"/>
                <a:gd name="connsiteX3" fmla="*/ 19664 w 423770"/>
                <a:gd name="connsiteY3" fmla="*/ 411971 h 535858"/>
                <a:gd name="connsiteX4" fmla="*/ 1966 w 423770"/>
                <a:gd name="connsiteY4" fmla="*/ 329380 h 535858"/>
                <a:gd name="connsiteX5" fmla="*/ 7865 w 423770"/>
                <a:gd name="connsiteY5" fmla="*/ 282186 h 535858"/>
                <a:gd name="connsiteX6" fmla="*/ 7865 w 423770"/>
                <a:gd name="connsiteY6" fmla="*/ 193695 h 535858"/>
                <a:gd name="connsiteX7" fmla="*/ 37362 w 423770"/>
                <a:gd name="connsiteY7" fmla="*/ 128802 h 535858"/>
                <a:gd name="connsiteX8" fmla="*/ 96355 w 423770"/>
                <a:gd name="connsiteY8" fmla="*/ 63909 h 535858"/>
                <a:gd name="connsiteX9" fmla="*/ 131752 w 423770"/>
                <a:gd name="connsiteY9" fmla="*/ 16715 h 535858"/>
                <a:gd name="connsiteX10" fmla="*/ 173047 w 423770"/>
                <a:gd name="connsiteY10" fmla="*/ 4916 h 535858"/>
                <a:gd name="connsiteX11" fmla="*/ 196644 w 423770"/>
                <a:gd name="connsiteY11" fmla="*/ 10815 h 535858"/>
                <a:gd name="connsiteX12" fmla="*/ 255638 w 423770"/>
                <a:gd name="connsiteY12" fmla="*/ 69809 h 535858"/>
                <a:gd name="connsiteX13" fmla="*/ 314632 w 423770"/>
                <a:gd name="connsiteY13" fmla="*/ 128802 h 535858"/>
                <a:gd name="connsiteX14" fmla="*/ 361826 w 423770"/>
                <a:gd name="connsiteY14" fmla="*/ 170098 h 535858"/>
                <a:gd name="connsiteX15" fmla="*/ 414921 w 423770"/>
                <a:gd name="connsiteY15" fmla="*/ 234991 h 535858"/>
                <a:gd name="connsiteX16" fmla="*/ 414921 w 423770"/>
                <a:gd name="connsiteY16" fmla="*/ 282186 h 535858"/>
                <a:gd name="connsiteX17" fmla="*/ 409021 w 423770"/>
                <a:gd name="connsiteY17" fmla="*/ 347078 h 535858"/>
                <a:gd name="connsiteX18" fmla="*/ 367726 w 423770"/>
                <a:gd name="connsiteY18" fmla="*/ 358877 h 535858"/>
                <a:gd name="connsiteX19" fmla="*/ 320531 w 423770"/>
                <a:gd name="connsiteY19" fmla="*/ 364776 h 535858"/>
                <a:gd name="connsiteX20" fmla="*/ 302833 w 423770"/>
                <a:gd name="connsiteY20" fmla="*/ 388374 h 535858"/>
                <a:gd name="connsiteX21" fmla="*/ 279235 w 423770"/>
                <a:gd name="connsiteY21" fmla="*/ 435569 h 535858"/>
                <a:gd name="connsiteX22" fmla="*/ 267437 w 423770"/>
                <a:gd name="connsiteY22" fmla="*/ 465066 h 535858"/>
                <a:gd name="connsiteX23" fmla="*/ 267437 w 423770"/>
                <a:gd name="connsiteY23" fmla="*/ 494562 h 535858"/>
                <a:gd name="connsiteX24" fmla="*/ 267437 w 423770"/>
                <a:gd name="connsiteY24" fmla="*/ 518160 h 535858"/>
                <a:gd name="connsiteX25" fmla="*/ 226141 w 423770"/>
                <a:gd name="connsiteY25" fmla="*/ 535858 h 535858"/>
                <a:gd name="connsiteX26" fmla="*/ 161248 w 423770"/>
                <a:gd name="connsiteY26" fmla="*/ 524059 h 5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770" h="535858">
                  <a:moveTo>
                    <a:pt x="161248" y="524059"/>
                  </a:moveTo>
                  <a:cubicBezTo>
                    <a:pt x="136667" y="515210"/>
                    <a:pt x="95372" y="491613"/>
                    <a:pt x="78657" y="482764"/>
                  </a:cubicBezTo>
                  <a:cubicBezTo>
                    <a:pt x="61942" y="473915"/>
                    <a:pt x="70791" y="482764"/>
                    <a:pt x="60959" y="470965"/>
                  </a:cubicBezTo>
                  <a:cubicBezTo>
                    <a:pt x="51127" y="459166"/>
                    <a:pt x="29496" y="435568"/>
                    <a:pt x="19664" y="411971"/>
                  </a:cubicBezTo>
                  <a:cubicBezTo>
                    <a:pt x="9832" y="388374"/>
                    <a:pt x="3933" y="351011"/>
                    <a:pt x="1966" y="329380"/>
                  </a:cubicBezTo>
                  <a:cubicBezTo>
                    <a:pt x="0" y="307749"/>
                    <a:pt x="6882" y="304800"/>
                    <a:pt x="7865" y="282186"/>
                  </a:cubicBezTo>
                  <a:cubicBezTo>
                    <a:pt x="8848" y="259572"/>
                    <a:pt x="2949" y="219259"/>
                    <a:pt x="7865" y="193695"/>
                  </a:cubicBezTo>
                  <a:cubicBezTo>
                    <a:pt x="12781" y="168131"/>
                    <a:pt x="22614" y="150433"/>
                    <a:pt x="37362" y="128802"/>
                  </a:cubicBezTo>
                  <a:cubicBezTo>
                    <a:pt x="52110" y="107171"/>
                    <a:pt x="80623" y="82590"/>
                    <a:pt x="96355" y="63909"/>
                  </a:cubicBezTo>
                  <a:cubicBezTo>
                    <a:pt x="112087" y="45228"/>
                    <a:pt x="118970" y="26547"/>
                    <a:pt x="131752" y="16715"/>
                  </a:cubicBezTo>
                  <a:cubicBezTo>
                    <a:pt x="144534" y="6883"/>
                    <a:pt x="162232" y="5899"/>
                    <a:pt x="173047" y="4916"/>
                  </a:cubicBezTo>
                  <a:cubicBezTo>
                    <a:pt x="183862" y="3933"/>
                    <a:pt x="182879" y="0"/>
                    <a:pt x="196644" y="10815"/>
                  </a:cubicBezTo>
                  <a:cubicBezTo>
                    <a:pt x="210409" y="21630"/>
                    <a:pt x="255638" y="69809"/>
                    <a:pt x="255638" y="69809"/>
                  </a:cubicBezTo>
                  <a:cubicBezTo>
                    <a:pt x="275303" y="89473"/>
                    <a:pt x="296934" y="112087"/>
                    <a:pt x="314632" y="128802"/>
                  </a:cubicBezTo>
                  <a:cubicBezTo>
                    <a:pt x="332330" y="145517"/>
                    <a:pt x="345111" y="152400"/>
                    <a:pt x="361826" y="170098"/>
                  </a:cubicBezTo>
                  <a:cubicBezTo>
                    <a:pt x="378541" y="187796"/>
                    <a:pt x="406072" y="216310"/>
                    <a:pt x="414921" y="234991"/>
                  </a:cubicBezTo>
                  <a:cubicBezTo>
                    <a:pt x="423770" y="253672"/>
                    <a:pt x="415904" y="263505"/>
                    <a:pt x="414921" y="282186"/>
                  </a:cubicBezTo>
                  <a:cubicBezTo>
                    <a:pt x="413938" y="300867"/>
                    <a:pt x="416887" y="334296"/>
                    <a:pt x="409021" y="347078"/>
                  </a:cubicBezTo>
                  <a:cubicBezTo>
                    <a:pt x="401155" y="359860"/>
                    <a:pt x="382474" y="355927"/>
                    <a:pt x="367726" y="358877"/>
                  </a:cubicBezTo>
                  <a:cubicBezTo>
                    <a:pt x="352978" y="361827"/>
                    <a:pt x="331347" y="359860"/>
                    <a:pt x="320531" y="364776"/>
                  </a:cubicBezTo>
                  <a:cubicBezTo>
                    <a:pt x="309715" y="369692"/>
                    <a:pt x="309716" y="376575"/>
                    <a:pt x="302833" y="388374"/>
                  </a:cubicBezTo>
                  <a:cubicBezTo>
                    <a:pt x="295950" y="400173"/>
                    <a:pt x="285134" y="422787"/>
                    <a:pt x="279235" y="435569"/>
                  </a:cubicBezTo>
                  <a:cubicBezTo>
                    <a:pt x="273336" y="448351"/>
                    <a:pt x="269403" y="455234"/>
                    <a:pt x="267437" y="465066"/>
                  </a:cubicBezTo>
                  <a:cubicBezTo>
                    <a:pt x="265471" y="474898"/>
                    <a:pt x="267437" y="494562"/>
                    <a:pt x="267437" y="494562"/>
                  </a:cubicBezTo>
                  <a:cubicBezTo>
                    <a:pt x="267437" y="503411"/>
                    <a:pt x="274320" y="511277"/>
                    <a:pt x="267437" y="518160"/>
                  </a:cubicBezTo>
                  <a:cubicBezTo>
                    <a:pt x="260554" y="525043"/>
                    <a:pt x="245805" y="535858"/>
                    <a:pt x="226141" y="535858"/>
                  </a:cubicBezTo>
                  <a:cubicBezTo>
                    <a:pt x="206477" y="535858"/>
                    <a:pt x="185829" y="532908"/>
                    <a:pt x="161248" y="524059"/>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5" name="フリーフォーム 114"/>
            <p:cNvSpPr/>
            <p:nvPr/>
          </p:nvSpPr>
          <p:spPr>
            <a:xfrm>
              <a:off x="2000232" y="1714488"/>
              <a:ext cx="3427525" cy="1388315"/>
            </a:xfrm>
            <a:custGeom>
              <a:avLst/>
              <a:gdLst>
                <a:gd name="connsiteX0" fmla="*/ 3356733 w 3427525"/>
                <a:gd name="connsiteY0" fmla="*/ 370676 h 1388315"/>
                <a:gd name="connsiteX1" fmla="*/ 3274142 w 3427525"/>
                <a:gd name="connsiteY1" fmla="*/ 299884 h 1388315"/>
                <a:gd name="connsiteX2" fmla="*/ 3173853 w 3427525"/>
                <a:gd name="connsiteY2" fmla="*/ 229091 h 1388315"/>
                <a:gd name="connsiteX3" fmla="*/ 3079463 w 3427525"/>
                <a:gd name="connsiteY3" fmla="*/ 181896 h 1388315"/>
                <a:gd name="connsiteX4" fmla="*/ 2979174 w 3427525"/>
                <a:gd name="connsiteY4" fmla="*/ 134702 h 1388315"/>
                <a:gd name="connsiteX5" fmla="*/ 2878885 w 3427525"/>
                <a:gd name="connsiteY5" fmla="*/ 111104 h 1388315"/>
                <a:gd name="connsiteX6" fmla="*/ 2754998 w 3427525"/>
                <a:gd name="connsiteY6" fmla="*/ 87507 h 1388315"/>
                <a:gd name="connsiteX7" fmla="*/ 2719602 w 3427525"/>
                <a:gd name="connsiteY7" fmla="*/ 105205 h 1388315"/>
                <a:gd name="connsiteX8" fmla="*/ 2625213 w 3427525"/>
                <a:gd name="connsiteY8" fmla="*/ 63909 h 1388315"/>
                <a:gd name="connsiteX9" fmla="*/ 2524924 w 3427525"/>
                <a:gd name="connsiteY9" fmla="*/ 46211 h 1388315"/>
                <a:gd name="connsiteX10" fmla="*/ 2401037 w 3427525"/>
                <a:gd name="connsiteY10" fmla="*/ 22614 h 1388315"/>
                <a:gd name="connsiteX11" fmla="*/ 2347943 w 3427525"/>
                <a:gd name="connsiteY11" fmla="*/ 22614 h 1388315"/>
                <a:gd name="connsiteX12" fmla="*/ 2336144 w 3427525"/>
                <a:gd name="connsiteY12" fmla="*/ 28513 h 1388315"/>
                <a:gd name="connsiteX13" fmla="*/ 2306647 w 3427525"/>
                <a:gd name="connsiteY13" fmla="*/ 40312 h 1388315"/>
                <a:gd name="connsiteX14" fmla="*/ 2259453 w 3427525"/>
                <a:gd name="connsiteY14" fmla="*/ 28513 h 1388315"/>
                <a:gd name="connsiteX15" fmla="*/ 2218157 w 3427525"/>
                <a:gd name="connsiteY15" fmla="*/ 22614 h 1388315"/>
                <a:gd name="connsiteX16" fmla="*/ 2111969 w 3427525"/>
                <a:gd name="connsiteY16" fmla="*/ 16715 h 1388315"/>
                <a:gd name="connsiteX17" fmla="*/ 2023478 w 3427525"/>
                <a:gd name="connsiteY17" fmla="*/ 4916 h 1388315"/>
                <a:gd name="connsiteX18" fmla="*/ 1946787 w 3427525"/>
                <a:gd name="connsiteY18" fmla="*/ 4916 h 1388315"/>
                <a:gd name="connsiteX19" fmla="*/ 1934988 w 3427525"/>
                <a:gd name="connsiteY19" fmla="*/ 34413 h 1388315"/>
                <a:gd name="connsiteX20" fmla="*/ 1840598 w 3427525"/>
                <a:gd name="connsiteY20" fmla="*/ 22614 h 1388315"/>
                <a:gd name="connsiteX21" fmla="*/ 1710813 w 3427525"/>
                <a:gd name="connsiteY21" fmla="*/ 22614 h 1388315"/>
                <a:gd name="connsiteX22" fmla="*/ 1640020 w 3427525"/>
                <a:gd name="connsiteY22" fmla="*/ 28513 h 1388315"/>
                <a:gd name="connsiteX23" fmla="*/ 1610524 w 3427525"/>
                <a:gd name="connsiteY23" fmla="*/ 34413 h 1388315"/>
                <a:gd name="connsiteX24" fmla="*/ 1604624 w 3427525"/>
                <a:gd name="connsiteY24" fmla="*/ 46211 h 1388315"/>
                <a:gd name="connsiteX25" fmla="*/ 1569228 w 3427525"/>
                <a:gd name="connsiteY25" fmla="*/ 46211 h 1388315"/>
                <a:gd name="connsiteX26" fmla="*/ 1445342 w 3427525"/>
                <a:gd name="connsiteY26" fmla="*/ 52111 h 1388315"/>
                <a:gd name="connsiteX27" fmla="*/ 1356851 w 3427525"/>
                <a:gd name="connsiteY27" fmla="*/ 58010 h 1388315"/>
                <a:gd name="connsiteX28" fmla="*/ 1244764 w 3427525"/>
                <a:gd name="connsiteY28" fmla="*/ 75708 h 1388315"/>
                <a:gd name="connsiteX29" fmla="*/ 1221166 w 3427525"/>
                <a:gd name="connsiteY29" fmla="*/ 87507 h 1388315"/>
                <a:gd name="connsiteX30" fmla="*/ 1209367 w 3427525"/>
                <a:gd name="connsiteY30" fmla="*/ 99306 h 1388315"/>
                <a:gd name="connsiteX31" fmla="*/ 1097280 w 3427525"/>
                <a:gd name="connsiteY31" fmla="*/ 111104 h 1388315"/>
                <a:gd name="connsiteX32" fmla="*/ 849507 w 3427525"/>
                <a:gd name="connsiteY32" fmla="*/ 164198 h 1388315"/>
                <a:gd name="connsiteX33" fmla="*/ 796413 w 3427525"/>
                <a:gd name="connsiteY33" fmla="*/ 175997 h 1388315"/>
                <a:gd name="connsiteX34" fmla="*/ 778715 w 3427525"/>
                <a:gd name="connsiteY34" fmla="*/ 193695 h 1388315"/>
                <a:gd name="connsiteX35" fmla="*/ 707922 w 3427525"/>
                <a:gd name="connsiteY35" fmla="*/ 223192 h 1388315"/>
                <a:gd name="connsiteX36" fmla="*/ 637130 w 3427525"/>
                <a:gd name="connsiteY36" fmla="*/ 246789 h 1388315"/>
                <a:gd name="connsiteX37" fmla="*/ 466049 w 3427525"/>
                <a:gd name="connsiteY37" fmla="*/ 370676 h 1388315"/>
                <a:gd name="connsiteX38" fmla="*/ 353961 w 3427525"/>
                <a:gd name="connsiteY38" fmla="*/ 488663 h 1388315"/>
                <a:gd name="connsiteX39" fmla="*/ 342162 w 3427525"/>
                <a:gd name="connsiteY39" fmla="*/ 512260 h 1388315"/>
                <a:gd name="connsiteX40" fmla="*/ 289068 w 3427525"/>
                <a:gd name="connsiteY40" fmla="*/ 565355 h 1388315"/>
                <a:gd name="connsiteX41" fmla="*/ 283169 w 3427525"/>
                <a:gd name="connsiteY41" fmla="*/ 577153 h 1388315"/>
                <a:gd name="connsiteX42" fmla="*/ 253672 w 3427525"/>
                <a:gd name="connsiteY42" fmla="*/ 612549 h 1388315"/>
                <a:gd name="connsiteX43" fmla="*/ 200578 w 3427525"/>
                <a:gd name="connsiteY43" fmla="*/ 671543 h 1388315"/>
                <a:gd name="connsiteX44" fmla="*/ 194678 w 3427525"/>
                <a:gd name="connsiteY44" fmla="*/ 689241 h 1388315"/>
                <a:gd name="connsiteX45" fmla="*/ 117987 w 3427525"/>
                <a:gd name="connsiteY45" fmla="*/ 783631 h 1388315"/>
                <a:gd name="connsiteX46" fmla="*/ 100289 w 3427525"/>
                <a:gd name="connsiteY46" fmla="*/ 824926 h 1388315"/>
                <a:gd name="connsiteX47" fmla="*/ 70792 w 3427525"/>
                <a:gd name="connsiteY47" fmla="*/ 907517 h 1388315"/>
                <a:gd name="connsiteX48" fmla="*/ 53094 w 3427525"/>
                <a:gd name="connsiteY48" fmla="*/ 978309 h 1388315"/>
                <a:gd name="connsiteX49" fmla="*/ 41295 w 3427525"/>
                <a:gd name="connsiteY49" fmla="*/ 1078598 h 1388315"/>
                <a:gd name="connsiteX50" fmla="*/ 17698 w 3427525"/>
                <a:gd name="connsiteY50" fmla="*/ 1178887 h 1388315"/>
                <a:gd name="connsiteX51" fmla="*/ 0 w 3427525"/>
                <a:gd name="connsiteY51" fmla="*/ 1202485 h 1388315"/>
                <a:gd name="connsiteX52" fmla="*/ 17698 w 3427525"/>
                <a:gd name="connsiteY52" fmla="*/ 1249680 h 1388315"/>
                <a:gd name="connsiteX53" fmla="*/ 64893 w 3427525"/>
                <a:gd name="connsiteY53" fmla="*/ 1290975 h 1388315"/>
                <a:gd name="connsiteX54" fmla="*/ 176980 w 3427525"/>
                <a:gd name="connsiteY54" fmla="*/ 1326371 h 1388315"/>
                <a:gd name="connsiteX55" fmla="*/ 342162 w 3427525"/>
                <a:gd name="connsiteY55" fmla="*/ 1367667 h 1388315"/>
                <a:gd name="connsiteX56" fmla="*/ 436552 w 3427525"/>
                <a:gd name="connsiteY56" fmla="*/ 1361767 h 1388315"/>
                <a:gd name="connsiteX57" fmla="*/ 471948 w 3427525"/>
                <a:gd name="connsiteY57" fmla="*/ 1379466 h 1388315"/>
                <a:gd name="connsiteX58" fmla="*/ 696124 w 3427525"/>
                <a:gd name="connsiteY58" fmla="*/ 1385365 h 1388315"/>
                <a:gd name="connsiteX59" fmla="*/ 825909 w 3427525"/>
                <a:gd name="connsiteY59" fmla="*/ 1361767 h 1388315"/>
                <a:gd name="connsiteX60" fmla="*/ 879004 w 3427525"/>
                <a:gd name="connsiteY60" fmla="*/ 1332271 h 1388315"/>
                <a:gd name="connsiteX61" fmla="*/ 926198 w 3427525"/>
                <a:gd name="connsiteY61" fmla="*/ 1361767 h 1388315"/>
                <a:gd name="connsiteX62" fmla="*/ 1008789 w 3427525"/>
                <a:gd name="connsiteY62" fmla="*/ 1361767 h 1388315"/>
                <a:gd name="connsiteX63" fmla="*/ 1120877 w 3427525"/>
                <a:gd name="connsiteY63" fmla="*/ 1326371 h 1388315"/>
                <a:gd name="connsiteX64" fmla="*/ 1185770 w 3427525"/>
                <a:gd name="connsiteY64" fmla="*/ 1308673 h 1388315"/>
                <a:gd name="connsiteX65" fmla="*/ 1227066 w 3427525"/>
                <a:gd name="connsiteY65" fmla="*/ 1231982 h 1388315"/>
                <a:gd name="connsiteX66" fmla="*/ 1250663 w 3427525"/>
                <a:gd name="connsiteY66" fmla="*/ 1131693 h 1388315"/>
                <a:gd name="connsiteX67" fmla="*/ 1268361 w 3427525"/>
                <a:gd name="connsiteY67" fmla="*/ 1066800 h 1388315"/>
                <a:gd name="connsiteX68" fmla="*/ 1280160 w 3427525"/>
                <a:gd name="connsiteY68" fmla="*/ 1137592 h 1388315"/>
                <a:gd name="connsiteX69" fmla="*/ 1309657 w 3427525"/>
                <a:gd name="connsiteY69" fmla="*/ 1261478 h 1388315"/>
                <a:gd name="connsiteX70" fmla="*/ 1339153 w 3427525"/>
                <a:gd name="connsiteY70" fmla="*/ 1326371 h 1388315"/>
                <a:gd name="connsiteX71" fmla="*/ 1404046 w 3427525"/>
                <a:gd name="connsiteY71" fmla="*/ 1320472 h 1388315"/>
                <a:gd name="connsiteX72" fmla="*/ 1492537 w 3427525"/>
                <a:gd name="connsiteY72" fmla="*/ 1255579 h 1388315"/>
                <a:gd name="connsiteX73" fmla="*/ 1575127 w 3427525"/>
                <a:gd name="connsiteY73" fmla="*/ 1161189 h 1388315"/>
                <a:gd name="connsiteX74" fmla="*/ 1622322 w 3427525"/>
                <a:gd name="connsiteY74" fmla="*/ 1072699 h 1388315"/>
                <a:gd name="connsiteX75" fmla="*/ 1634121 w 3427525"/>
                <a:gd name="connsiteY75" fmla="*/ 1137592 h 1388315"/>
                <a:gd name="connsiteX76" fmla="*/ 1657718 w 3427525"/>
                <a:gd name="connsiteY76" fmla="*/ 1190686 h 1388315"/>
                <a:gd name="connsiteX77" fmla="*/ 1734410 w 3427525"/>
                <a:gd name="connsiteY77" fmla="*/ 1172988 h 1388315"/>
                <a:gd name="connsiteX78" fmla="*/ 1817001 w 3427525"/>
                <a:gd name="connsiteY78" fmla="*/ 1108095 h 1388315"/>
                <a:gd name="connsiteX79" fmla="*/ 1881894 w 3427525"/>
                <a:gd name="connsiteY79" fmla="*/ 1055001 h 1388315"/>
                <a:gd name="connsiteX80" fmla="*/ 1923189 w 3427525"/>
                <a:gd name="connsiteY80" fmla="*/ 1037303 h 1388315"/>
                <a:gd name="connsiteX81" fmla="*/ 1923189 w 3427525"/>
                <a:gd name="connsiteY81" fmla="*/ 1102196 h 1388315"/>
                <a:gd name="connsiteX82" fmla="*/ 1946787 w 3427525"/>
                <a:gd name="connsiteY82" fmla="*/ 1178887 h 1388315"/>
                <a:gd name="connsiteX83" fmla="*/ 2058875 w 3427525"/>
                <a:gd name="connsiteY83" fmla="*/ 1231982 h 1388315"/>
                <a:gd name="connsiteX84" fmla="*/ 2159164 w 3427525"/>
                <a:gd name="connsiteY84" fmla="*/ 1167089 h 1388315"/>
                <a:gd name="connsiteX85" fmla="*/ 2229956 w 3427525"/>
                <a:gd name="connsiteY85" fmla="*/ 1084498 h 1388315"/>
                <a:gd name="connsiteX86" fmla="*/ 2265352 w 3427525"/>
                <a:gd name="connsiteY86" fmla="*/ 1060900 h 1388315"/>
                <a:gd name="connsiteX87" fmla="*/ 2277151 w 3427525"/>
                <a:gd name="connsiteY87" fmla="*/ 1113995 h 1388315"/>
                <a:gd name="connsiteX88" fmla="*/ 2265352 w 3427525"/>
                <a:gd name="connsiteY88" fmla="*/ 1143491 h 1388315"/>
                <a:gd name="connsiteX89" fmla="*/ 2277151 w 3427525"/>
                <a:gd name="connsiteY89" fmla="*/ 1190686 h 1388315"/>
                <a:gd name="connsiteX90" fmla="*/ 2383339 w 3427525"/>
                <a:gd name="connsiteY90" fmla="*/ 1220183 h 1388315"/>
                <a:gd name="connsiteX91" fmla="*/ 2536722 w 3427525"/>
                <a:gd name="connsiteY91" fmla="*/ 1208384 h 1388315"/>
                <a:gd name="connsiteX92" fmla="*/ 2613414 w 3427525"/>
                <a:gd name="connsiteY92" fmla="*/ 1137592 h 1388315"/>
                <a:gd name="connsiteX93" fmla="*/ 2613414 w 3427525"/>
                <a:gd name="connsiteY93" fmla="*/ 1161189 h 1388315"/>
                <a:gd name="connsiteX94" fmla="*/ 2607515 w 3427525"/>
                <a:gd name="connsiteY94" fmla="*/ 1190686 h 1388315"/>
                <a:gd name="connsiteX95" fmla="*/ 2719602 w 3427525"/>
                <a:gd name="connsiteY95" fmla="*/ 1208384 h 1388315"/>
                <a:gd name="connsiteX96" fmla="*/ 2902482 w 3427525"/>
                <a:gd name="connsiteY96" fmla="*/ 1202485 h 1388315"/>
                <a:gd name="connsiteX97" fmla="*/ 3008671 w 3427525"/>
                <a:gd name="connsiteY97" fmla="*/ 1190686 h 1388315"/>
                <a:gd name="connsiteX98" fmla="*/ 3144356 w 3427525"/>
                <a:gd name="connsiteY98" fmla="*/ 1137592 h 1388315"/>
                <a:gd name="connsiteX99" fmla="*/ 3333135 w 3427525"/>
                <a:gd name="connsiteY99" fmla="*/ 1031404 h 1388315"/>
                <a:gd name="connsiteX100" fmla="*/ 3403927 w 3427525"/>
                <a:gd name="connsiteY100" fmla="*/ 942913 h 1388315"/>
                <a:gd name="connsiteX101" fmla="*/ 3427525 w 3427525"/>
                <a:gd name="connsiteY101" fmla="*/ 901618 h 138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427525" h="1388315">
                  <a:moveTo>
                    <a:pt x="3356733" y="370676"/>
                  </a:moveTo>
                  <a:cubicBezTo>
                    <a:pt x="3330677" y="347078"/>
                    <a:pt x="3304622" y="323481"/>
                    <a:pt x="3274142" y="299884"/>
                  </a:cubicBezTo>
                  <a:cubicBezTo>
                    <a:pt x="3243662" y="276287"/>
                    <a:pt x="3206299" y="248756"/>
                    <a:pt x="3173853" y="229091"/>
                  </a:cubicBezTo>
                  <a:cubicBezTo>
                    <a:pt x="3141407" y="209426"/>
                    <a:pt x="3111910" y="197628"/>
                    <a:pt x="3079463" y="181896"/>
                  </a:cubicBezTo>
                  <a:cubicBezTo>
                    <a:pt x="3047017" y="166165"/>
                    <a:pt x="3012604" y="146501"/>
                    <a:pt x="2979174" y="134702"/>
                  </a:cubicBezTo>
                  <a:cubicBezTo>
                    <a:pt x="2945744" y="122903"/>
                    <a:pt x="2916248" y="118970"/>
                    <a:pt x="2878885" y="111104"/>
                  </a:cubicBezTo>
                  <a:cubicBezTo>
                    <a:pt x="2841522" y="103238"/>
                    <a:pt x="2781545" y="88490"/>
                    <a:pt x="2754998" y="87507"/>
                  </a:cubicBezTo>
                  <a:cubicBezTo>
                    <a:pt x="2728451" y="86524"/>
                    <a:pt x="2741233" y="109138"/>
                    <a:pt x="2719602" y="105205"/>
                  </a:cubicBezTo>
                  <a:cubicBezTo>
                    <a:pt x="2697971" y="101272"/>
                    <a:pt x="2657659" y="73741"/>
                    <a:pt x="2625213" y="63909"/>
                  </a:cubicBezTo>
                  <a:cubicBezTo>
                    <a:pt x="2592767" y="54077"/>
                    <a:pt x="2524924" y="46211"/>
                    <a:pt x="2524924" y="46211"/>
                  </a:cubicBezTo>
                  <a:cubicBezTo>
                    <a:pt x="2487561" y="39329"/>
                    <a:pt x="2430534" y="26547"/>
                    <a:pt x="2401037" y="22614"/>
                  </a:cubicBezTo>
                  <a:cubicBezTo>
                    <a:pt x="2371540" y="18681"/>
                    <a:pt x="2358758" y="21631"/>
                    <a:pt x="2347943" y="22614"/>
                  </a:cubicBezTo>
                  <a:cubicBezTo>
                    <a:pt x="2337128" y="23597"/>
                    <a:pt x="2343027" y="25563"/>
                    <a:pt x="2336144" y="28513"/>
                  </a:cubicBezTo>
                  <a:cubicBezTo>
                    <a:pt x="2329261" y="31463"/>
                    <a:pt x="2319429" y="40312"/>
                    <a:pt x="2306647" y="40312"/>
                  </a:cubicBezTo>
                  <a:cubicBezTo>
                    <a:pt x="2293865" y="40312"/>
                    <a:pt x="2274201" y="31463"/>
                    <a:pt x="2259453" y="28513"/>
                  </a:cubicBezTo>
                  <a:cubicBezTo>
                    <a:pt x="2244705" y="25563"/>
                    <a:pt x="2242738" y="24580"/>
                    <a:pt x="2218157" y="22614"/>
                  </a:cubicBezTo>
                  <a:cubicBezTo>
                    <a:pt x="2193576" y="20648"/>
                    <a:pt x="2144415" y="19665"/>
                    <a:pt x="2111969" y="16715"/>
                  </a:cubicBezTo>
                  <a:cubicBezTo>
                    <a:pt x="2079523" y="13765"/>
                    <a:pt x="2051008" y="6883"/>
                    <a:pt x="2023478" y="4916"/>
                  </a:cubicBezTo>
                  <a:cubicBezTo>
                    <a:pt x="1995948" y="2950"/>
                    <a:pt x="1961535" y="0"/>
                    <a:pt x="1946787" y="4916"/>
                  </a:cubicBezTo>
                  <a:cubicBezTo>
                    <a:pt x="1932039" y="9832"/>
                    <a:pt x="1952686" y="31463"/>
                    <a:pt x="1934988" y="34413"/>
                  </a:cubicBezTo>
                  <a:cubicBezTo>
                    <a:pt x="1917290" y="37363"/>
                    <a:pt x="1877960" y="24580"/>
                    <a:pt x="1840598" y="22614"/>
                  </a:cubicBezTo>
                  <a:cubicBezTo>
                    <a:pt x="1803236" y="20648"/>
                    <a:pt x="1744243" y="21631"/>
                    <a:pt x="1710813" y="22614"/>
                  </a:cubicBezTo>
                  <a:cubicBezTo>
                    <a:pt x="1677383" y="23597"/>
                    <a:pt x="1656735" y="26547"/>
                    <a:pt x="1640020" y="28513"/>
                  </a:cubicBezTo>
                  <a:cubicBezTo>
                    <a:pt x="1623305" y="30479"/>
                    <a:pt x="1616423" y="31463"/>
                    <a:pt x="1610524" y="34413"/>
                  </a:cubicBezTo>
                  <a:cubicBezTo>
                    <a:pt x="1604625" y="37363"/>
                    <a:pt x="1611507" y="44245"/>
                    <a:pt x="1604624" y="46211"/>
                  </a:cubicBezTo>
                  <a:cubicBezTo>
                    <a:pt x="1597741" y="48177"/>
                    <a:pt x="1595775" y="45228"/>
                    <a:pt x="1569228" y="46211"/>
                  </a:cubicBezTo>
                  <a:cubicBezTo>
                    <a:pt x="1542681" y="47194"/>
                    <a:pt x="1480738" y="50145"/>
                    <a:pt x="1445342" y="52111"/>
                  </a:cubicBezTo>
                  <a:cubicBezTo>
                    <a:pt x="1409946" y="54078"/>
                    <a:pt x="1390281" y="54077"/>
                    <a:pt x="1356851" y="58010"/>
                  </a:cubicBezTo>
                  <a:cubicBezTo>
                    <a:pt x="1323421" y="61943"/>
                    <a:pt x="1267378" y="70792"/>
                    <a:pt x="1244764" y="75708"/>
                  </a:cubicBezTo>
                  <a:cubicBezTo>
                    <a:pt x="1222150" y="80624"/>
                    <a:pt x="1227066" y="83574"/>
                    <a:pt x="1221166" y="87507"/>
                  </a:cubicBezTo>
                  <a:cubicBezTo>
                    <a:pt x="1215266" y="91440"/>
                    <a:pt x="1230015" y="95373"/>
                    <a:pt x="1209367" y="99306"/>
                  </a:cubicBezTo>
                  <a:cubicBezTo>
                    <a:pt x="1188719" y="103239"/>
                    <a:pt x="1157257" y="100289"/>
                    <a:pt x="1097280" y="111104"/>
                  </a:cubicBezTo>
                  <a:cubicBezTo>
                    <a:pt x="1037303" y="121919"/>
                    <a:pt x="849507" y="164198"/>
                    <a:pt x="849507" y="164198"/>
                  </a:cubicBezTo>
                  <a:cubicBezTo>
                    <a:pt x="799363" y="175013"/>
                    <a:pt x="808212" y="171081"/>
                    <a:pt x="796413" y="175997"/>
                  </a:cubicBezTo>
                  <a:cubicBezTo>
                    <a:pt x="784614" y="180913"/>
                    <a:pt x="793463" y="185829"/>
                    <a:pt x="778715" y="193695"/>
                  </a:cubicBezTo>
                  <a:cubicBezTo>
                    <a:pt x="763967" y="201561"/>
                    <a:pt x="731519" y="214343"/>
                    <a:pt x="707922" y="223192"/>
                  </a:cubicBezTo>
                  <a:cubicBezTo>
                    <a:pt x="684325" y="232041"/>
                    <a:pt x="677442" y="222208"/>
                    <a:pt x="637130" y="246789"/>
                  </a:cubicBezTo>
                  <a:cubicBezTo>
                    <a:pt x="596818" y="271370"/>
                    <a:pt x="513244" y="330364"/>
                    <a:pt x="466049" y="370676"/>
                  </a:cubicBezTo>
                  <a:cubicBezTo>
                    <a:pt x="418854" y="410988"/>
                    <a:pt x="374609" y="465066"/>
                    <a:pt x="353961" y="488663"/>
                  </a:cubicBezTo>
                  <a:cubicBezTo>
                    <a:pt x="333313" y="512260"/>
                    <a:pt x="352977" y="499478"/>
                    <a:pt x="342162" y="512260"/>
                  </a:cubicBezTo>
                  <a:cubicBezTo>
                    <a:pt x="331347" y="525042"/>
                    <a:pt x="298900" y="554540"/>
                    <a:pt x="289068" y="565355"/>
                  </a:cubicBezTo>
                  <a:cubicBezTo>
                    <a:pt x="279236" y="576171"/>
                    <a:pt x="289068" y="569287"/>
                    <a:pt x="283169" y="577153"/>
                  </a:cubicBezTo>
                  <a:cubicBezTo>
                    <a:pt x="277270" y="585019"/>
                    <a:pt x="267437" y="596817"/>
                    <a:pt x="253672" y="612549"/>
                  </a:cubicBezTo>
                  <a:cubicBezTo>
                    <a:pt x="239907" y="628281"/>
                    <a:pt x="210410" y="658761"/>
                    <a:pt x="200578" y="671543"/>
                  </a:cubicBezTo>
                  <a:cubicBezTo>
                    <a:pt x="190746" y="684325"/>
                    <a:pt x="208443" y="670560"/>
                    <a:pt x="194678" y="689241"/>
                  </a:cubicBezTo>
                  <a:cubicBezTo>
                    <a:pt x="180913" y="707922"/>
                    <a:pt x="133718" y="761017"/>
                    <a:pt x="117987" y="783631"/>
                  </a:cubicBezTo>
                  <a:cubicBezTo>
                    <a:pt x="102256" y="806245"/>
                    <a:pt x="108155" y="804278"/>
                    <a:pt x="100289" y="824926"/>
                  </a:cubicBezTo>
                  <a:cubicBezTo>
                    <a:pt x="92423" y="845574"/>
                    <a:pt x="78658" y="881953"/>
                    <a:pt x="70792" y="907517"/>
                  </a:cubicBezTo>
                  <a:cubicBezTo>
                    <a:pt x="62926" y="933081"/>
                    <a:pt x="58010" y="949796"/>
                    <a:pt x="53094" y="978309"/>
                  </a:cubicBezTo>
                  <a:cubicBezTo>
                    <a:pt x="48178" y="1006822"/>
                    <a:pt x="47194" y="1045168"/>
                    <a:pt x="41295" y="1078598"/>
                  </a:cubicBezTo>
                  <a:cubicBezTo>
                    <a:pt x="35396" y="1112028"/>
                    <a:pt x="24581" y="1158239"/>
                    <a:pt x="17698" y="1178887"/>
                  </a:cubicBezTo>
                  <a:cubicBezTo>
                    <a:pt x="10815" y="1199535"/>
                    <a:pt x="0" y="1190686"/>
                    <a:pt x="0" y="1202485"/>
                  </a:cubicBezTo>
                  <a:cubicBezTo>
                    <a:pt x="0" y="1214284"/>
                    <a:pt x="6883" y="1234932"/>
                    <a:pt x="17698" y="1249680"/>
                  </a:cubicBezTo>
                  <a:cubicBezTo>
                    <a:pt x="28514" y="1264428"/>
                    <a:pt x="38346" y="1278193"/>
                    <a:pt x="64893" y="1290975"/>
                  </a:cubicBezTo>
                  <a:cubicBezTo>
                    <a:pt x="91440" y="1303757"/>
                    <a:pt x="130769" y="1313589"/>
                    <a:pt x="176980" y="1326371"/>
                  </a:cubicBezTo>
                  <a:cubicBezTo>
                    <a:pt x="223191" y="1339153"/>
                    <a:pt x="298900" y="1361768"/>
                    <a:pt x="342162" y="1367667"/>
                  </a:cubicBezTo>
                  <a:cubicBezTo>
                    <a:pt x="385424" y="1373566"/>
                    <a:pt x="414921" y="1359801"/>
                    <a:pt x="436552" y="1361767"/>
                  </a:cubicBezTo>
                  <a:cubicBezTo>
                    <a:pt x="458183" y="1363734"/>
                    <a:pt x="428686" y="1375533"/>
                    <a:pt x="471948" y="1379466"/>
                  </a:cubicBezTo>
                  <a:cubicBezTo>
                    <a:pt x="515210" y="1383399"/>
                    <a:pt x="637131" y="1388315"/>
                    <a:pt x="696124" y="1385365"/>
                  </a:cubicBezTo>
                  <a:cubicBezTo>
                    <a:pt x="755118" y="1382415"/>
                    <a:pt x="795429" y="1370616"/>
                    <a:pt x="825909" y="1361767"/>
                  </a:cubicBezTo>
                  <a:cubicBezTo>
                    <a:pt x="856389" y="1352918"/>
                    <a:pt x="862289" y="1332271"/>
                    <a:pt x="879004" y="1332271"/>
                  </a:cubicBezTo>
                  <a:cubicBezTo>
                    <a:pt x="895719" y="1332271"/>
                    <a:pt x="904567" y="1356851"/>
                    <a:pt x="926198" y="1361767"/>
                  </a:cubicBezTo>
                  <a:cubicBezTo>
                    <a:pt x="947829" y="1366683"/>
                    <a:pt x="976343" y="1367666"/>
                    <a:pt x="1008789" y="1361767"/>
                  </a:cubicBezTo>
                  <a:cubicBezTo>
                    <a:pt x="1041235" y="1355868"/>
                    <a:pt x="1091380" y="1335220"/>
                    <a:pt x="1120877" y="1326371"/>
                  </a:cubicBezTo>
                  <a:cubicBezTo>
                    <a:pt x="1150374" y="1317522"/>
                    <a:pt x="1168072" y="1324405"/>
                    <a:pt x="1185770" y="1308673"/>
                  </a:cubicBezTo>
                  <a:cubicBezTo>
                    <a:pt x="1203468" y="1292942"/>
                    <a:pt x="1216251" y="1261479"/>
                    <a:pt x="1227066" y="1231982"/>
                  </a:cubicBezTo>
                  <a:cubicBezTo>
                    <a:pt x="1237881" y="1202485"/>
                    <a:pt x="1243781" y="1159223"/>
                    <a:pt x="1250663" y="1131693"/>
                  </a:cubicBezTo>
                  <a:cubicBezTo>
                    <a:pt x="1257545" y="1104163"/>
                    <a:pt x="1263445" y="1065817"/>
                    <a:pt x="1268361" y="1066800"/>
                  </a:cubicBezTo>
                  <a:cubicBezTo>
                    <a:pt x="1273277" y="1067783"/>
                    <a:pt x="1273277" y="1105146"/>
                    <a:pt x="1280160" y="1137592"/>
                  </a:cubicBezTo>
                  <a:cubicBezTo>
                    <a:pt x="1287043" y="1170038"/>
                    <a:pt x="1299825" y="1230015"/>
                    <a:pt x="1309657" y="1261478"/>
                  </a:cubicBezTo>
                  <a:cubicBezTo>
                    <a:pt x="1319489" y="1292941"/>
                    <a:pt x="1323422" y="1316539"/>
                    <a:pt x="1339153" y="1326371"/>
                  </a:cubicBezTo>
                  <a:cubicBezTo>
                    <a:pt x="1354884" y="1336203"/>
                    <a:pt x="1378482" y="1332271"/>
                    <a:pt x="1404046" y="1320472"/>
                  </a:cubicBezTo>
                  <a:cubicBezTo>
                    <a:pt x="1429610" y="1308673"/>
                    <a:pt x="1464024" y="1282126"/>
                    <a:pt x="1492537" y="1255579"/>
                  </a:cubicBezTo>
                  <a:cubicBezTo>
                    <a:pt x="1521050" y="1229032"/>
                    <a:pt x="1553496" y="1191669"/>
                    <a:pt x="1575127" y="1161189"/>
                  </a:cubicBezTo>
                  <a:cubicBezTo>
                    <a:pt x="1596758" y="1130709"/>
                    <a:pt x="1612490" y="1076632"/>
                    <a:pt x="1622322" y="1072699"/>
                  </a:cubicBezTo>
                  <a:cubicBezTo>
                    <a:pt x="1632154" y="1068766"/>
                    <a:pt x="1628222" y="1117927"/>
                    <a:pt x="1634121" y="1137592"/>
                  </a:cubicBezTo>
                  <a:cubicBezTo>
                    <a:pt x="1640020" y="1157257"/>
                    <a:pt x="1641003" y="1184787"/>
                    <a:pt x="1657718" y="1190686"/>
                  </a:cubicBezTo>
                  <a:cubicBezTo>
                    <a:pt x="1674433" y="1196585"/>
                    <a:pt x="1707863" y="1186753"/>
                    <a:pt x="1734410" y="1172988"/>
                  </a:cubicBezTo>
                  <a:cubicBezTo>
                    <a:pt x="1760957" y="1159223"/>
                    <a:pt x="1792420" y="1127759"/>
                    <a:pt x="1817001" y="1108095"/>
                  </a:cubicBezTo>
                  <a:cubicBezTo>
                    <a:pt x="1841582" y="1088431"/>
                    <a:pt x="1864196" y="1066800"/>
                    <a:pt x="1881894" y="1055001"/>
                  </a:cubicBezTo>
                  <a:cubicBezTo>
                    <a:pt x="1899592" y="1043202"/>
                    <a:pt x="1916307" y="1029437"/>
                    <a:pt x="1923189" y="1037303"/>
                  </a:cubicBezTo>
                  <a:cubicBezTo>
                    <a:pt x="1930071" y="1045169"/>
                    <a:pt x="1919256" y="1078599"/>
                    <a:pt x="1923189" y="1102196"/>
                  </a:cubicBezTo>
                  <a:cubicBezTo>
                    <a:pt x="1927122" y="1125793"/>
                    <a:pt x="1924173" y="1157256"/>
                    <a:pt x="1946787" y="1178887"/>
                  </a:cubicBezTo>
                  <a:cubicBezTo>
                    <a:pt x="1969401" y="1200518"/>
                    <a:pt x="2023479" y="1233948"/>
                    <a:pt x="2058875" y="1231982"/>
                  </a:cubicBezTo>
                  <a:cubicBezTo>
                    <a:pt x="2094271" y="1230016"/>
                    <a:pt x="2130651" y="1191670"/>
                    <a:pt x="2159164" y="1167089"/>
                  </a:cubicBezTo>
                  <a:cubicBezTo>
                    <a:pt x="2187677" y="1142508"/>
                    <a:pt x="2212258" y="1102196"/>
                    <a:pt x="2229956" y="1084498"/>
                  </a:cubicBezTo>
                  <a:cubicBezTo>
                    <a:pt x="2247654" y="1066800"/>
                    <a:pt x="2257486" y="1055984"/>
                    <a:pt x="2265352" y="1060900"/>
                  </a:cubicBezTo>
                  <a:cubicBezTo>
                    <a:pt x="2273218" y="1065816"/>
                    <a:pt x="2277151" y="1100230"/>
                    <a:pt x="2277151" y="1113995"/>
                  </a:cubicBezTo>
                  <a:cubicBezTo>
                    <a:pt x="2277151" y="1127760"/>
                    <a:pt x="2265352" y="1130709"/>
                    <a:pt x="2265352" y="1143491"/>
                  </a:cubicBezTo>
                  <a:cubicBezTo>
                    <a:pt x="2265352" y="1156273"/>
                    <a:pt x="2257487" y="1177904"/>
                    <a:pt x="2277151" y="1190686"/>
                  </a:cubicBezTo>
                  <a:cubicBezTo>
                    <a:pt x="2296815" y="1203468"/>
                    <a:pt x="2340077" y="1217233"/>
                    <a:pt x="2383339" y="1220183"/>
                  </a:cubicBezTo>
                  <a:cubicBezTo>
                    <a:pt x="2426601" y="1223133"/>
                    <a:pt x="2498376" y="1222149"/>
                    <a:pt x="2536722" y="1208384"/>
                  </a:cubicBezTo>
                  <a:cubicBezTo>
                    <a:pt x="2575068" y="1194619"/>
                    <a:pt x="2600632" y="1145458"/>
                    <a:pt x="2613414" y="1137592"/>
                  </a:cubicBezTo>
                  <a:cubicBezTo>
                    <a:pt x="2626196" y="1129726"/>
                    <a:pt x="2614397" y="1152340"/>
                    <a:pt x="2613414" y="1161189"/>
                  </a:cubicBezTo>
                  <a:cubicBezTo>
                    <a:pt x="2612431" y="1170038"/>
                    <a:pt x="2589817" y="1182820"/>
                    <a:pt x="2607515" y="1190686"/>
                  </a:cubicBezTo>
                  <a:cubicBezTo>
                    <a:pt x="2625213" y="1198552"/>
                    <a:pt x="2670441" y="1206418"/>
                    <a:pt x="2719602" y="1208384"/>
                  </a:cubicBezTo>
                  <a:cubicBezTo>
                    <a:pt x="2768763" y="1210350"/>
                    <a:pt x="2854304" y="1205435"/>
                    <a:pt x="2902482" y="1202485"/>
                  </a:cubicBezTo>
                  <a:cubicBezTo>
                    <a:pt x="2950660" y="1199535"/>
                    <a:pt x="2968359" y="1201501"/>
                    <a:pt x="3008671" y="1190686"/>
                  </a:cubicBezTo>
                  <a:cubicBezTo>
                    <a:pt x="3048983" y="1179871"/>
                    <a:pt x="3090279" y="1164139"/>
                    <a:pt x="3144356" y="1137592"/>
                  </a:cubicBezTo>
                  <a:cubicBezTo>
                    <a:pt x="3198433" y="1111045"/>
                    <a:pt x="3289873" y="1063850"/>
                    <a:pt x="3333135" y="1031404"/>
                  </a:cubicBezTo>
                  <a:cubicBezTo>
                    <a:pt x="3376397" y="998958"/>
                    <a:pt x="3388195" y="964544"/>
                    <a:pt x="3403927" y="942913"/>
                  </a:cubicBezTo>
                  <a:cubicBezTo>
                    <a:pt x="3419659" y="921282"/>
                    <a:pt x="3423592" y="911450"/>
                    <a:pt x="3427525" y="90161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6" name="フリーフォーム 115"/>
            <p:cNvSpPr/>
            <p:nvPr/>
          </p:nvSpPr>
          <p:spPr>
            <a:xfrm>
              <a:off x="4601847" y="1819693"/>
              <a:ext cx="129786" cy="1050085"/>
            </a:xfrm>
            <a:custGeom>
              <a:avLst/>
              <a:gdLst>
                <a:gd name="connsiteX0" fmla="*/ 129786 w 129786"/>
                <a:gd name="connsiteY0" fmla="*/ 0 h 1050085"/>
                <a:gd name="connsiteX1" fmla="*/ 94390 w 129786"/>
                <a:gd name="connsiteY1" fmla="*/ 123886 h 1050085"/>
                <a:gd name="connsiteX2" fmla="*/ 82591 w 129786"/>
                <a:gd name="connsiteY2" fmla="*/ 235974 h 1050085"/>
                <a:gd name="connsiteX3" fmla="*/ 76692 w 129786"/>
                <a:gd name="connsiteY3" fmla="*/ 448351 h 1050085"/>
                <a:gd name="connsiteX4" fmla="*/ 82591 w 129786"/>
                <a:gd name="connsiteY4" fmla="*/ 595835 h 1050085"/>
                <a:gd name="connsiteX5" fmla="*/ 94390 w 129786"/>
                <a:gd name="connsiteY5" fmla="*/ 713822 h 1050085"/>
                <a:gd name="connsiteX6" fmla="*/ 94390 w 129786"/>
                <a:gd name="connsiteY6" fmla="*/ 772815 h 1050085"/>
                <a:gd name="connsiteX7" fmla="*/ 82591 w 129786"/>
                <a:gd name="connsiteY7" fmla="*/ 843608 h 1050085"/>
                <a:gd name="connsiteX8" fmla="*/ 64893 w 129786"/>
                <a:gd name="connsiteY8" fmla="*/ 890802 h 1050085"/>
                <a:gd name="connsiteX9" fmla="*/ 0 w 129786"/>
                <a:gd name="connsiteY9" fmla="*/ 1050085 h 105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86" h="1050085">
                  <a:moveTo>
                    <a:pt x="129786" y="0"/>
                  </a:moveTo>
                  <a:cubicBezTo>
                    <a:pt x="116021" y="42278"/>
                    <a:pt x="102256" y="84557"/>
                    <a:pt x="94390" y="123886"/>
                  </a:cubicBezTo>
                  <a:cubicBezTo>
                    <a:pt x="86524" y="163215"/>
                    <a:pt x="85541" y="181897"/>
                    <a:pt x="82591" y="235974"/>
                  </a:cubicBezTo>
                  <a:cubicBezTo>
                    <a:pt x="79641" y="290052"/>
                    <a:pt x="76692" y="388374"/>
                    <a:pt x="76692" y="448351"/>
                  </a:cubicBezTo>
                  <a:cubicBezTo>
                    <a:pt x="76692" y="508328"/>
                    <a:pt x="79641" y="551590"/>
                    <a:pt x="82591" y="595835"/>
                  </a:cubicBezTo>
                  <a:cubicBezTo>
                    <a:pt x="85541" y="640080"/>
                    <a:pt x="92424" y="684325"/>
                    <a:pt x="94390" y="713822"/>
                  </a:cubicBezTo>
                  <a:cubicBezTo>
                    <a:pt x="96356" y="743319"/>
                    <a:pt x="96357" y="751184"/>
                    <a:pt x="94390" y="772815"/>
                  </a:cubicBezTo>
                  <a:cubicBezTo>
                    <a:pt x="92424" y="794446"/>
                    <a:pt x="87507" y="823944"/>
                    <a:pt x="82591" y="843608"/>
                  </a:cubicBezTo>
                  <a:cubicBezTo>
                    <a:pt x="77675" y="863272"/>
                    <a:pt x="78658" y="856389"/>
                    <a:pt x="64893" y="890802"/>
                  </a:cubicBezTo>
                  <a:cubicBezTo>
                    <a:pt x="51128" y="925215"/>
                    <a:pt x="25564" y="987650"/>
                    <a:pt x="0" y="1050085"/>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7" name="フリーフォーム 116"/>
            <p:cNvSpPr/>
            <p:nvPr/>
          </p:nvSpPr>
          <p:spPr>
            <a:xfrm>
              <a:off x="4257719" y="1748901"/>
              <a:ext cx="60959" cy="1020588"/>
            </a:xfrm>
            <a:custGeom>
              <a:avLst/>
              <a:gdLst>
                <a:gd name="connsiteX0" fmla="*/ 7865 w 60959"/>
                <a:gd name="connsiteY0" fmla="*/ 1020588 h 1020588"/>
                <a:gd name="connsiteX1" fmla="*/ 37362 w 60959"/>
                <a:gd name="connsiteY1" fmla="*/ 961594 h 1020588"/>
                <a:gd name="connsiteX2" fmla="*/ 49160 w 60959"/>
                <a:gd name="connsiteY2" fmla="*/ 884903 h 1020588"/>
                <a:gd name="connsiteX3" fmla="*/ 55060 w 60959"/>
                <a:gd name="connsiteY3" fmla="*/ 843607 h 1020588"/>
                <a:gd name="connsiteX4" fmla="*/ 43261 w 60959"/>
                <a:gd name="connsiteY4" fmla="*/ 690224 h 1020588"/>
                <a:gd name="connsiteX5" fmla="*/ 19664 w 60959"/>
                <a:gd name="connsiteY5" fmla="*/ 525042 h 1020588"/>
                <a:gd name="connsiteX6" fmla="*/ 7865 w 60959"/>
                <a:gd name="connsiteY6" fmla="*/ 359860 h 1020588"/>
                <a:gd name="connsiteX7" fmla="*/ 1966 w 60959"/>
                <a:gd name="connsiteY7" fmla="*/ 206477 h 1020588"/>
                <a:gd name="connsiteX8" fmla="*/ 19664 w 60959"/>
                <a:gd name="connsiteY8" fmla="*/ 76691 h 1020588"/>
                <a:gd name="connsiteX9" fmla="*/ 60959 w 60959"/>
                <a:gd name="connsiteY9" fmla="*/ 0 h 102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59" h="1020588">
                  <a:moveTo>
                    <a:pt x="7865" y="1020588"/>
                  </a:moveTo>
                  <a:cubicBezTo>
                    <a:pt x="19172" y="1002398"/>
                    <a:pt x="30479" y="984208"/>
                    <a:pt x="37362" y="961594"/>
                  </a:cubicBezTo>
                  <a:cubicBezTo>
                    <a:pt x="44245" y="938980"/>
                    <a:pt x="46210" y="904567"/>
                    <a:pt x="49160" y="884903"/>
                  </a:cubicBezTo>
                  <a:cubicBezTo>
                    <a:pt x="52110" y="865239"/>
                    <a:pt x="56043" y="876053"/>
                    <a:pt x="55060" y="843607"/>
                  </a:cubicBezTo>
                  <a:cubicBezTo>
                    <a:pt x="54077" y="811161"/>
                    <a:pt x="49160" y="743318"/>
                    <a:pt x="43261" y="690224"/>
                  </a:cubicBezTo>
                  <a:cubicBezTo>
                    <a:pt x="37362" y="637130"/>
                    <a:pt x="25563" y="580103"/>
                    <a:pt x="19664" y="525042"/>
                  </a:cubicBezTo>
                  <a:cubicBezTo>
                    <a:pt x="13765" y="469981"/>
                    <a:pt x="10815" y="412954"/>
                    <a:pt x="7865" y="359860"/>
                  </a:cubicBezTo>
                  <a:cubicBezTo>
                    <a:pt x="4915" y="306766"/>
                    <a:pt x="0" y="253672"/>
                    <a:pt x="1966" y="206477"/>
                  </a:cubicBezTo>
                  <a:cubicBezTo>
                    <a:pt x="3933" y="159282"/>
                    <a:pt x="9832" y="111104"/>
                    <a:pt x="19664" y="76691"/>
                  </a:cubicBezTo>
                  <a:cubicBezTo>
                    <a:pt x="29496" y="42278"/>
                    <a:pt x="45227" y="21139"/>
                    <a:pt x="60959"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8" name="フリーフォーム 117"/>
            <p:cNvSpPr/>
            <p:nvPr/>
          </p:nvSpPr>
          <p:spPr>
            <a:xfrm>
              <a:off x="3881143" y="1743001"/>
              <a:ext cx="59976" cy="985193"/>
            </a:xfrm>
            <a:custGeom>
              <a:avLst/>
              <a:gdLst>
                <a:gd name="connsiteX0" fmla="*/ 30480 w 59976"/>
                <a:gd name="connsiteY0" fmla="*/ 985193 h 985193"/>
                <a:gd name="connsiteX1" fmla="*/ 48178 w 59976"/>
                <a:gd name="connsiteY1" fmla="*/ 926199 h 985193"/>
                <a:gd name="connsiteX2" fmla="*/ 54077 w 59976"/>
                <a:gd name="connsiteY2" fmla="*/ 849507 h 985193"/>
                <a:gd name="connsiteX3" fmla="*/ 42278 w 59976"/>
                <a:gd name="connsiteY3" fmla="*/ 684325 h 985193"/>
                <a:gd name="connsiteX4" fmla="*/ 6882 w 59976"/>
                <a:gd name="connsiteY4" fmla="*/ 495546 h 985193"/>
                <a:gd name="connsiteX5" fmla="*/ 983 w 59976"/>
                <a:gd name="connsiteY5" fmla="*/ 371660 h 985193"/>
                <a:gd name="connsiteX6" fmla="*/ 6882 w 59976"/>
                <a:gd name="connsiteY6" fmla="*/ 153383 h 985193"/>
                <a:gd name="connsiteX7" fmla="*/ 30480 w 59976"/>
                <a:gd name="connsiteY7" fmla="*/ 53094 h 985193"/>
                <a:gd name="connsiteX8" fmla="*/ 59976 w 59976"/>
                <a:gd name="connsiteY8" fmla="*/ 0 h 98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76" h="985193">
                  <a:moveTo>
                    <a:pt x="30480" y="985193"/>
                  </a:moveTo>
                  <a:cubicBezTo>
                    <a:pt x="37362" y="967003"/>
                    <a:pt x="44245" y="948813"/>
                    <a:pt x="48178" y="926199"/>
                  </a:cubicBezTo>
                  <a:cubicBezTo>
                    <a:pt x="52111" y="903585"/>
                    <a:pt x="55060" y="889819"/>
                    <a:pt x="54077" y="849507"/>
                  </a:cubicBezTo>
                  <a:cubicBezTo>
                    <a:pt x="53094" y="809195"/>
                    <a:pt x="50144" y="743319"/>
                    <a:pt x="42278" y="684325"/>
                  </a:cubicBezTo>
                  <a:cubicBezTo>
                    <a:pt x="34412" y="625332"/>
                    <a:pt x="13764" y="547657"/>
                    <a:pt x="6882" y="495546"/>
                  </a:cubicBezTo>
                  <a:cubicBezTo>
                    <a:pt x="0" y="443435"/>
                    <a:pt x="983" y="428687"/>
                    <a:pt x="983" y="371660"/>
                  </a:cubicBezTo>
                  <a:cubicBezTo>
                    <a:pt x="983" y="314633"/>
                    <a:pt x="1966" y="206477"/>
                    <a:pt x="6882" y="153383"/>
                  </a:cubicBezTo>
                  <a:cubicBezTo>
                    <a:pt x="11798" y="100289"/>
                    <a:pt x="21631" y="78658"/>
                    <a:pt x="30480" y="53094"/>
                  </a:cubicBezTo>
                  <a:cubicBezTo>
                    <a:pt x="39329" y="27530"/>
                    <a:pt x="49652" y="13765"/>
                    <a:pt x="59976"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9" name="フリーフォーム 118"/>
            <p:cNvSpPr/>
            <p:nvPr/>
          </p:nvSpPr>
          <p:spPr>
            <a:xfrm>
              <a:off x="3552745" y="1754800"/>
              <a:ext cx="64893" cy="1026488"/>
            </a:xfrm>
            <a:custGeom>
              <a:avLst/>
              <a:gdLst>
                <a:gd name="connsiteX0" fmla="*/ 63910 w 64893"/>
                <a:gd name="connsiteY0" fmla="*/ 1026488 h 1026488"/>
                <a:gd name="connsiteX1" fmla="*/ 63910 w 64893"/>
                <a:gd name="connsiteY1" fmla="*/ 937997 h 1026488"/>
                <a:gd name="connsiteX2" fmla="*/ 58011 w 64893"/>
                <a:gd name="connsiteY2" fmla="*/ 873104 h 1026488"/>
                <a:gd name="connsiteX3" fmla="*/ 58011 w 64893"/>
                <a:gd name="connsiteY3" fmla="*/ 696124 h 1026488"/>
                <a:gd name="connsiteX4" fmla="*/ 46212 w 64893"/>
                <a:gd name="connsiteY4" fmla="*/ 554539 h 1026488"/>
                <a:gd name="connsiteX5" fmla="*/ 22614 w 64893"/>
                <a:gd name="connsiteY5" fmla="*/ 383458 h 1026488"/>
                <a:gd name="connsiteX6" fmla="*/ 4916 w 64893"/>
                <a:gd name="connsiteY6" fmla="*/ 212377 h 1026488"/>
                <a:gd name="connsiteX7" fmla="*/ 52111 w 64893"/>
                <a:gd name="connsiteY7" fmla="*/ 0 h 10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93" h="1026488">
                  <a:moveTo>
                    <a:pt x="63910" y="1026488"/>
                  </a:moveTo>
                  <a:cubicBezTo>
                    <a:pt x="63910" y="994533"/>
                    <a:pt x="64893" y="963561"/>
                    <a:pt x="63910" y="937997"/>
                  </a:cubicBezTo>
                  <a:cubicBezTo>
                    <a:pt x="62927" y="912433"/>
                    <a:pt x="58994" y="913416"/>
                    <a:pt x="58011" y="873104"/>
                  </a:cubicBezTo>
                  <a:cubicBezTo>
                    <a:pt x="57028" y="832792"/>
                    <a:pt x="59977" y="749218"/>
                    <a:pt x="58011" y="696124"/>
                  </a:cubicBezTo>
                  <a:cubicBezTo>
                    <a:pt x="56045" y="643030"/>
                    <a:pt x="52112" y="606650"/>
                    <a:pt x="46212" y="554539"/>
                  </a:cubicBezTo>
                  <a:cubicBezTo>
                    <a:pt x="40313" y="502428"/>
                    <a:pt x="29497" y="440485"/>
                    <a:pt x="22614" y="383458"/>
                  </a:cubicBezTo>
                  <a:cubicBezTo>
                    <a:pt x="15731" y="326431"/>
                    <a:pt x="0" y="276287"/>
                    <a:pt x="4916" y="212377"/>
                  </a:cubicBezTo>
                  <a:cubicBezTo>
                    <a:pt x="9832" y="148467"/>
                    <a:pt x="30971" y="74233"/>
                    <a:pt x="52111"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0" name="フリーフォーム 119"/>
            <p:cNvSpPr/>
            <p:nvPr/>
          </p:nvSpPr>
          <p:spPr>
            <a:xfrm>
              <a:off x="3186002" y="1825592"/>
              <a:ext cx="82591" cy="955696"/>
            </a:xfrm>
            <a:custGeom>
              <a:avLst/>
              <a:gdLst>
                <a:gd name="connsiteX0" fmla="*/ 82591 w 82591"/>
                <a:gd name="connsiteY0" fmla="*/ 955696 h 955696"/>
                <a:gd name="connsiteX1" fmla="*/ 58994 w 82591"/>
                <a:gd name="connsiteY1" fmla="*/ 784614 h 955696"/>
                <a:gd name="connsiteX2" fmla="*/ 64893 w 82591"/>
                <a:gd name="connsiteY2" fmla="*/ 666627 h 955696"/>
                <a:gd name="connsiteX3" fmla="*/ 23597 w 82591"/>
                <a:gd name="connsiteY3" fmla="*/ 442452 h 955696"/>
                <a:gd name="connsiteX4" fmla="*/ 0 w 82591"/>
                <a:gd name="connsiteY4" fmla="*/ 259572 h 955696"/>
                <a:gd name="connsiteX5" fmla="*/ 23597 w 82591"/>
                <a:gd name="connsiteY5" fmla="*/ 0 h 95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91" h="955696">
                  <a:moveTo>
                    <a:pt x="82591" y="955696"/>
                  </a:moveTo>
                  <a:cubicBezTo>
                    <a:pt x="72267" y="894244"/>
                    <a:pt x="61944" y="832792"/>
                    <a:pt x="58994" y="784614"/>
                  </a:cubicBezTo>
                  <a:cubicBezTo>
                    <a:pt x="56044" y="736436"/>
                    <a:pt x="70792" y="723654"/>
                    <a:pt x="64893" y="666627"/>
                  </a:cubicBezTo>
                  <a:cubicBezTo>
                    <a:pt x="58994" y="609600"/>
                    <a:pt x="34413" y="510295"/>
                    <a:pt x="23597" y="442452"/>
                  </a:cubicBezTo>
                  <a:cubicBezTo>
                    <a:pt x="12781" y="374609"/>
                    <a:pt x="0" y="333314"/>
                    <a:pt x="0" y="259572"/>
                  </a:cubicBezTo>
                  <a:cubicBezTo>
                    <a:pt x="0" y="185830"/>
                    <a:pt x="11798" y="92915"/>
                    <a:pt x="23597"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1" name="フリーフォーム 120"/>
            <p:cNvSpPr/>
            <p:nvPr/>
          </p:nvSpPr>
          <p:spPr>
            <a:xfrm>
              <a:off x="2784846" y="1896384"/>
              <a:ext cx="88490" cy="1144475"/>
            </a:xfrm>
            <a:custGeom>
              <a:avLst/>
              <a:gdLst>
                <a:gd name="connsiteX0" fmla="*/ 88490 w 88490"/>
                <a:gd name="connsiteY0" fmla="*/ 1144475 h 1144475"/>
                <a:gd name="connsiteX1" fmla="*/ 82591 w 88490"/>
                <a:gd name="connsiteY1" fmla="*/ 1050086 h 1144475"/>
                <a:gd name="connsiteX2" fmla="*/ 82591 w 88490"/>
                <a:gd name="connsiteY2" fmla="*/ 961595 h 1144475"/>
                <a:gd name="connsiteX3" fmla="*/ 58993 w 88490"/>
                <a:gd name="connsiteY3" fmla="*/ 825910 h 1144475"/>
                <a:gd name="connsiteX4" fmla="*/ 58993 w 88490"/>
                <a:gd name="connsiteY4" fmla="*/ 696124 h 1144475"/>
                <a:gd name="connsiteX5" fmla="*/ 53094 w 88490"/>
                <a:gd name="connsiteY5" fmla="*/ 572238 h 1144475"/>
                <a:gd name="connsiteX6" fmla="*/ 29497 w 88490"/>
                <a:gd name="connsiteY6" fmla="*/ 377559 h 1144475"/>
                <a:gd name="connsiteX7" fmla="*/ 11799 w 88490"/>
                <a:gd name="connsiteY7" fmla="*/ 135686 h 1144475"/>
                <a:gd name="connsiteX8" fmla="*/ 0 w 88490"/>
                <a:gd name="connsiteY8" fmla="*/ 0 h 11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90" h="1144475">
                  <a:moveTo>
                    <a:pt x="88490" y="1144475"/>
                  </a:moveTo>
                  <a:cubicBezTo>
                    <a:pt x="86032" y="1112520"/>
                    <a:pt x="83574" y="1080566"/>
                    <a:pt x="82591" y="1050086"/>
                  </a:cubicBezTo>
                  <a:cubicBezTo>
                    <a:pt x="81608" y="1019606"/>
                    <a:pt x="86524" y="998958"/>
                    <a:pt x="82591" y="961595"/>
                  </a:cubicBezTo>
                  <a:cubicBezTo>
                    <a:pt x="78658" y="924232"/>
                    <a:pt x="62926" y="870155"/>
                    <a:pt x="58993" y="825910"/>
                  </a:cubicBezTo>
                  <a:cubicBezTo>
                    <a:pt x="55060" y="781665"/>
                    <a:pt x="59976" y="738403"/>
                    <a:pt x="58993" y="696124"/>
                  </a:cubicBezTo>
                  <a:cubicBezTo>
                    <a:pt x="58010" y="653845"/>
                    <a:pt x="58010" y="625332"/>
                    <a:pt x="53094" y="572238"/>
                  </a:cubicBezTo>
                  <a:cubicBezTo>
                    <a:pt x="48178" y="519144"/>
                    <a:pt x="36379" y="450318"/>
                    <a:pt x="29497" y="377559"/>
                  </a:cubicBezTo>
                  <a:cubicBezTo>
                    <a:pt x="22615" y="304800"/>
                    <a:pt x="16715" y="198612"/>
                    <a:pt x="11799" y="135686"/>
                  </a:cubicBezTo>
                  <a:cubicBezTo>
                    <a:pt x="6883" y="72760"/>
                    <a:pt x="3441" y="36380"/>
                    <a:pt x="0"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2" name="フリーフォーム 121"/>
            <p:cNvSpPr/>
            <p:nvPr/>
          </p:nvSpPr>
          <p:spPr>
            <a:xfrm>
              <a:off x="2424985" y="2067466"/>
              <a:ext cx="64893" cy="1002890"/>
            </a:xfrm>
            <a:custGeom>
              <a:avLst/>
              <a:gdLst>
                <a:gd name="connsiteX0" fmla="*/ 0 w 64893"/>
                <a:gd name="connsiteY0" fmla="*/ 1002890 h 1002890"/>
                <a:gd name="connsiteX1" fmla="*/ 5900 w 64893"/>
                <a:gd name="connsiteY1" fmla="*/ 920299 h 1002890"/>
                <a:gd name="connsiteX2" fmla="*/ 17698 w 64893"/>
                <a:gd name="connsiteY2" fmla="*/ 820010 h 1002890"/>
                <a:gd name="connsiteX3" fmla="*/ 5900 w 64893"/>
                <a:gd name="connsiteY3" fmla="*/ 625331 h 1002890"/>
                <a:gd name="connsiteX4" fmla="*/ 11799 w 64893"/>
                <a:gd name="connsiteY4" fmla="*/ 560438 h 1002890"/>
                <a:gd name="connsiteX5" fmla="*/ 41296 w 64893"/>
                <a:gd name="connsiteY5" fmla="*/ 418854 h 1002890"/>
                <a:gd name="connsiteX6" fmla="*/ 41296 w 64893"/>
                <a:gd name="connsiteY6" fmla="*/ 218276 h 1002890"/>
                <a:gd name="connsiteX7" fmla="*/ 47195 w 64893"/>
                <a:gd name="connsiteY7" fmla="*/ 117987 h 1002890"/>
                <a:gd name="connsiteX8" fmla="*/ 58994 w 64893"/>
                <a:gd name="connsiteY8" fmla="*/ 35396 h 1002890"/>
                <a:gd name="connsiteX9" fmla="*/ 64893 w 64893"/>
                <a:gd name="connsiteY9" fmla="*/ 0 h 10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893" h="1002890">
                  <a:moveTo>
                    <a:pt x="0" y="1002890"/>
                  </a:moveTo>
                  <a:cubicBezTo>
                    <a:pt x="1475" y="976834"/>
                    <a:pt x="2950" y="950779"/>
                    <a:pt x="5900" y="920299"/>
                  </a:cubicBezTo>
                  <a:cubicBezTo>
                    <a:pt x="8850" y="889819"/>
                    <a:pt x="17698" y="869171"/>
                    <a:pt x="17698" y="820010"/>
                  </a:cubicBezTo>
                  <a:cubicBezTo>
                    <a:pt x="17698" y="770849"/>
                    <a:pt x="6883" y="668593"/>
                    <a:pt x="5900" y="625331"/>
                  </a:cubicBezTo>
                  <a:cubicBezTo>
                    <a:pt x="4917" y="582069"/>
                    <a:pt x="5900" y="594851"/>
                    <a:pt x="11799" y="560438"/>
                  </a:cubicBezTo>
                  <a:cubicBezTo>
                    <a:pt x="17698" y="526025"/>
                    <a:pt x="36380" y="475881"/>
                    <a:pt x="41296" y="418854"/>
                  </a:cubicBezTo>
                  <a:cubicBezTo>
                    <a:pt x="46212" y="361827"/>
                    <a:pt x="40313" y="268421"/>
                    <a:pt x="41296" y="218276"/>
                  </a:cubicBezTo>
                  <a:cubicBezTo>
                    <a:pt x="42279" y="168132"/>
                    <a:pt x="44245" y="148467"/>
                    <a:pt x="47195" y="117987"/>
                  </a:cubicBezTo>
                  <a:cubicBezTo>
                    <a:pt x="50145" y="87507"/>
                    <a:pt x="56044" y="55060"/>
                    <a:pt x="58994" y="35396"/>
                  </a:cubicBezTo>
                  <a:cubicBezTo>
                    <a:pt x="61944" y="15732"/>
                    <a:pt x="63418" y="7866"/>
                    <a:pt x="64893"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3" name="フリーフォーム 122"/>
            <p:cNvSpPr/>
            <p:nvPr/>
          </p:nvSpPr>
          <p:spPr>
            <a:xfrm>
              <a:off x="2348294" y="2214950"/>
              <a:ext cx="88490" cy="377558"/>
            </a:xfrm>
            <a:custGeom>
              <a:avLst/>
              <a:gdLst>
                <a:gd name="connsiteX0" fmla="*/ 88490 w 88490"/>
                <a:gd name="connsiteY0" fmla="*/ 377558 h 377558"/>
                <a:gd name="connsiteX1" fmla="*/ 35396 w 88490"/>
                <a:gd name="connsiteY1" fmla="*/ 289068 h 377558"/>
                <a:gd name="connsiteX2" fmla="*/ 11798 w 88490"/>
                <a:gd name="connsiteY2" fmla="*/ 212376 h 377558"/>
                <a:gd name="connsiteX3" fmla="*/ 11798 w 88490"/>
                <a:gd name="connsiteY3" fmla="*/ 47194 h 377558"/>
                <a:gd name="connsiteX4" fmla="*/ 0 w 88490"/>
                <a:gd name="connsiteY4" fmla="*/ 0 h 3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90" h="377558">
                  <a:moveTo>
                    <a:pt x="88490" y="377558"/>
                  </a:moveTo>
                  <a:cubicBezTo>
                    <a:pt x="68334" y="347078"/>
                    <a:pt x="48178" y="316598"/>
                    <a:pt x="35396" y="289068"/>
                  </a:cubicBezTo>
                  <a:cubicBezTo>
                    <a:pt x="22614" y="261538"/>
                    <a:pt x="15731" y="252688"/>
                    <a:pt x="11798" y="212376"/>
                  </a:cubicBezTo>
                  <a:cubicBezTo>
                    <a:pt x="7865" y="172064"/>
                    <a:pt x="13764" y="82590"/>
                    <a:pt x="11798" y="47194"/>
                  </a:cubicBezTo>
                  <a:cubicBezTo>
                    <a:pt x="9832" y="11798"/>
                    <a:pt x="4916" y="5899"/>
                    <a:pt x="0"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5" name="フリーフォーム 124"/>
            <p:cNvSpPr/>
            <p:nvPr/>
          </p:nvSpPr>
          <p:spPr>
            <a:xfrm>
              <a:off x="2248005" y="2332937"/>
              <a:ext cx="176980" cy="365760"/>
            </a:xfrm>
            <a:custGeom>
              <a:avLst/>
              <a:gdLst>
                <a:gd name="connsiteX0" fmla="*/ 176980 w 176980"/>
                <a:gd name="connsiteY0" fmla="*/ 365760 h 365760"/>
                <a:gd name="connsiteX1" fmla="*/ 94389 w 176980"/>
                <a:gd name="connsiteY1" fmla="*/ 300867 h 365760"/>
                <a:gd name="connsiteX2" fmla="*/ 58993 w 176980"/>
                <a:gd name="connsiteY2" fmla="*/ 182880 h 365760"/>
                <a:gd name="connsiteX3" fmla="*/ 35396 w 176980"/>
                <a:gd name="connsiteY3" fmla="*/ 76691 h 365760"/>
                <a:gd name="connsiteX4" fmla="*/ 0 w 176980"/>
                <a:gd name="connsiteY4" fmla="*/ 0 h 36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80" h="365760">
                  <a:moveTo>
                    <a:pt x="176980" y="365760"/>
                  </a:moveTo>
                  <a:cubicBezTo>
                    <a:pt x="145517" y="348553"/>
                    <a:pt x="114054" y="331347"/>
                    <a:pt x="94389" y="300867"/>
                  </a:cubicBezTo>
                  <a:cubicBezTo>
                    <a:pt x="74724" y="270387"/>
                    <a:pt x="68825" y="220243"/>
                    <a:pt x="58993" y="182880"/>
                  </a:cubicBezTo>
                  <a:cubicBezTo>
                    <a:pt x="49161" y="145517"/>
                    <a:pt x="45228" y="107171"/>
                    <a:pt x="35396" y="76691"/>
                  </a:cubicBezTo>
                  <a:cubicBezTo>
                    <a:pt x="25564" y="46211"/>
                    <a:pt x="0" y="0"/>
                    <a:pt x="0"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6" name="フリーフォーム 125"/>
            <p:cNvSpPr/>
            <p:nvPr/>
          </p:nvSpPr>
          <p:spPr>
            <a:xfrm>
              <a:off x="2177212" y="2415528"/>
              <a:ext cx="85541" cy="619432"/>
            </a:xfrm>
            <a:custGeom>
              <a:avLst/>
              <a:gdLst>
                <a:gd name="connsiteX0" fmla="*/ 0 w 85541"/>
                <a:gd name="connsiteY0" fmla="*/ 619432 h 619432"/>
                <a:gd name="connsiteX1" fmla="*/ 35397 w 85541"/>
                <a:gd name="connsiteY1" fmla="*/ 536841 h 619432"/>
                <a:gd name="connsiteX2" fmla="*/ 82591 w 85541"/>
                <a:gd name="connsiteY2" fmla="*/ 353961 h 619432"/>
                <a:gd name="connsiteX3" fmla="*/ 53095 w 85541"/>
                <a:gd name="connsiteY3" fmla="*/ 230075 h 619432"/>
                <a:gd name="connsiteX4" fmla="*/ 35397 w 85541"/>
                <a:gd name="connsiteY4" fmla="*/ 106188 h 619432"/>
                <a:gd name="connsiteX5" fmla="*/ 11799 w 85541"/>
                <a:gd name="connsiteY5" fmla="*/ 0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41" h="619432">
                  <a:moveTo>
                    <a:pt x="0" y="619432"/>
                  </a:moveTo>
                  <a:cubicBezTo>
                    <a:pt x="10816" y="600259"/>
                    <a:pt x="21632" y="581086"/>
                    <a:pt x="35397" y="536841"/>
                  </a:cubicBezTo>
                  <a:cubicBezTo>
                    <a:pt x="49162" y="492596"/>
                    <a:pt x="79641" y="405089"/>
                    <a:pt x="82591" y="353961"/>
                  </a:cubicBezTo>
                  <a:cubicBezTo>
                    <a:pt x="85541" y="302833"/>
                    <a:pt x="60961" y="271371"/>
                    <a:pt x="53095" y="230075"/>
                  </a:cubicBezTo>
                  <a:cubicBezTo>
                    <a:pt x="45229" y="188780"/>
                    <a:pt x="42280" y="144534"/>
                    <a:pt x="35397" y="106188"/>
                  </a:cubicBezTo>
                  <a:cubicBezTo>
                    <a:pt x="28514" y="67842"/>
                    <a:pt x="20156" y="33921"/>
                    <a:pt x="11799"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7" name="フリーフォーム 126"/>
            <p:cNvSpPr/>
            <p:nvPr/>
          </p:nvSpPr>
          <p:spPr>
            <a:xfrm>
              <a:off x="2088722" y="2527615"/>
              <a:ext cx="58994" cy="483748"/>
            </a:xfrm>
            <a:custGeom>
              <a:avLst/>
              <a:gdLst>
                <a:gd name="connsiteX0" fmla="*/ 11799 w 58994"/>
                <a:gd name="connsiteY0" fmla="*/ 0 h 483748"/>
                <a:gd name="connsiteX1" fmla="*/ 47195 w 58994"/>
                <a:gd name="connsiteY1" fmla="*/ 100289 h 483748"/>
                <a:gd name="connsiteX2" fmla="*/ 58994 w 58994"/>
                <a:gd name="connsiteY2" fmla="*/ 194679 h 483748"/>
                <a:gd name="connsiteX3" fmla="*/ 47195 w 58994"/>
                <a:gd name="connsiteY3" fmla="*/ 300868 h 483748"/>
                <a:gd name="connsiteX4" fmla="*/ 11799 w 58994"/>
                <a:gd name="connsiteY4" fmla="*/ 418855 h 483748"/>
                <a:gd name="connsiteX5" fmla="*/ 0 w 58994"/>
                <a:gd name="connsiteY5" fmla="*/ 483748 h 48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94" h="483748">
                  <a:moveTo>
                    <a:pt x="11799" y="0"/>
                  </a:moveTo>
                  <a:cubicBezTo>
                    <a:pt x="25564" y="33921"/>
                    <a:pt x="39329" y="67843"/>
                    <a:pt x="47195" y="100289"/>
                  </a:cubicBezTo>
                  <a:cubicBezTo>
                    <a:pt x="55061" y="132735"/>
                    <a:pt x="58994" y="161249"/>
                    <a:pt x="58994" y="194679"/>
                  </a:cubicBezTo>
                  <a:cubicBezTo>
                    <a:pt x="58994" y="228109"/>
                    <a:pt x="55061" y="263505"/>
                    <a:pt x="47195" y="300868"/>
                  </a:cubicBezTo>
                  <a:cubicBezTo>
                    <a:pt x="39329" y="338231"/>
                    <a:pt x="19665" y="388375"/>
                    <a:pt x="11799" y="418855"/>
                  </a:cubicBezTo>
                  <a:cubicBezTo>
                    <a:pt x="3933" y="449335"/>
                    <a:pt x="1966" y="466541"/>
                    <a:pt x="0" y="48374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8" name="フリーフォーム 127"/>
            <p:cNvSpPr/>
            <p:nvPr/>
          </p:nvSpPr>
          <p:spPr>
            <a:xfrm>
              <a:off x="2299133" y="3099853"/>
              <a:ext cx="302833" cy="163215"/>
            </a:xfrm>
            <a:custGeom>
              <a:avLst/>
              <a:gdLst>
                <a:gd name="connsiteX0" fmla="*/ 190745 w 302833"/>
                <a:gd name="connsiteY0" fmla="*/ 0 h 163215"/>
                <a:gd name="connsiteX1" fmla="*/ 125852 w 302833"/>
                <a:gd name="connsiteY1" fmla="*/ 64893 h 163215"/>
                <a:gd name="connsiteX2" fmla="*/ 66859 w 302833"/>
                <a:gd name="connsiteY2" fmla="*/ 123886 h 163215"/>
                <a:gd name="connsiteX3" fmla="*/ 1966 w 302833"/>
                <a:gd name="connsiteY3" fmla="*/ 159282 h 163215"/>
                <a:gd name="connsiteX4" fmla="*/ 78657 w 302833"/>
                <a:gd name="connsiteY4" fmla="*/ 147484 h 163215"/>
                <a:gd name="connsiteX5" fmla="*/ 173047 w 302833"/>
                <a:gd name="connsiteY5" fmla="*/ 82591 h 163215"/>
                <a:gd name="connsiteX6" fmla="*/ 232041 w 302833"/>
                <a:gd name="connsiteY6" fmla="*/ 58993 h 163215"/>
                <a:gd name="connsiteX7" fmla="*/ 302833 w 302833"/>
                <a:gd name="connsiteY7" fmla="*/ 5899 h 16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33" h="163215">
                  <a:moveTo>
                    <a:pt x="190745" y="0"/>
                  </a:moveTo>
                  <a:lnTo>
                    <a:pt x="125852" y="64893"/>
                  </a:lnTo>
                  <a:cubicBezTo>
                    <a:pt x="105204" y="85541"/>
                    <a:pt x="87507" y="108154"/>
                    <a:pt x="66859" y="123886"/>
                  </a:cubicBezTo>
                  <a:cubicBezTo>
                    <a:pt x="46211" y="139618"/>
                    <a:pt x="0" y="155349"/>
                    <a:pt x="1966" y="159282"/>
                  </a:cubicBezTo>
                  <a:cubicBezTo>
                    <a:pt x="3932" y="163215"/>
                    <a:pt x="50144" y="160266"/>
                    <a:pt x="78657" y="147484"/>
                  </a:cubicBezTo>
                  <a:cubicBezTo>
                    <a:pt x="107170" y="134702"/>
                    <a:pt x="147483" y="97340"/>
                    <a:pt x="173047" y="82591"/>
                  </a:cubicBezTo>
                  <a:cubicBezTo>
                    <a:pt x="198611" y="67843"/>
                    <a:pt x="210410" y="71775"/>
                    <a:pt x="232041" y="58993"/>
                  </a:cubicBezTo>
                  <a:cubicBezTo>
                    <a:pt x="253672" y="46211"/>
                    <a:pt x="278252" y="26055"/>
                    <a:pt x="302833" y="5899"/>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9" name="フリーフォーム 128"/>
            <p:cNvSpPr/>
            <p:nvPr/>
          </p:nvSpPr>
          <p:spPr>
            <a:xfrm>
              <a:off x="2674725" y="3070356"/>
              <a:ext cx="287102" cy="180914"/>
            </a:xfrm>
            <a:custGeom>
              <a:avLst/>
              <a:gdLst>
                <a:gd name="connsiteX0" fmla="*/ 163215 w 287102"/>
                <a:gd name="connsiteY0" fmla="*/ 0 h 180914"/>
                <a:gd name="connsiteX1" fmla="*/ 127819 w 287102"/>
                <a:gd name="connsiteY1" fmla="*/ 64893 h 180914"/>
                <a:gd name="connsiteX2" fmla="*/ 51127 w 287102"/>
                <a:gd name="connsiteY2" fmla="*/ 129786 h 180914"/>
                <a:gd name="connsiteX3" fmla="*/ 3933 w 287102"/>
                <a:gd name="connsiteY3" fmla="*/ 176981 h 180914"/>
                <a:gd name="connsiteX4" fmla="*/ 74725 w 287102"/>
                <a:gd name="connsiteY4" fmla="*/ 153383 h 180914"/>
                <a:gd name="connsiteX5" fmla="*/ 175014 w 287102"/>
                <a:gd name="connsiteY5" fmla="*/ 82591 h 180914"/>
                <a:gd name="connsiteX6" fmla="*/ 245806 w 287102"/>
                <a:gd name="connsiteY6" fmla="*/ 53094 h 180914"/>
                <a:gd name="connsiteX7" fmla="*/ 287102 w 287102"/>
                <a:gd name="connsiteY7" fmla="*/ 11799 h 180914"/>
                <a:gd name="connsiteX8" fmla="*/ 287102 w 287102"/>
                <a:gd name="connsiteY8" fmla="*/ 11799 h 180914"/>
                <a:gd name="connsiteX9" fmla="*/ 287102 w 287102"/>
                <a:gd name="connsiteY9" fmla="*/ 11799 h 18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102" h="180914">
                  <a:moveTo>
                    <a:pt x="163215" y="0"/>
                  </a:moveTo>
                  <a:cubicBezTo>
                    <a:pt x="154857" y="21631"/>
                    <a:pt x="146500" y="43262"/>
                    <a:pt x="127819" y="64893"/>
                  </a:cubicBezTo>
                  <a:cubicBezTo>
                    <a:pt x="109138" y="86524"/>
                    <a:pt x="71775" y="111105"/>
                    <a:pt x="51127" y="129786"/>
                  </a:cubicBezTo>
                  <a:cubicBezTo>
                    <a:pt x="30479" y="148467"/>
                    <a:pt x="0" y="173048"/>
                    <a:pt x="3933" y="176981"/>
                  </a:cubicBezTo>
                  <a:cubicBezTo>
                    <a:pt x="7866" y="180914"/>
                    <a:pt x="46212" y="169115"/>
                    <a:pt x="74725" y="153383"/>
                  </a:cubicBezTo>
                  <a:cubicBezTo>
                    <a:pt x="103238" y="137651"/>
                    <a:pt x="146501" y="99306"/>
                    <a:pt x="175014" y="82591"/>
                  </a:cubicBezTo>
                  <a:cubicBezTo>
                    <a:pt x="203527" y="65876"/>
                    <a:pt x="227125" y="64893"/>
                    <a:pt x="245806" y="53094"/>
                  </a:cubicBezTo>
                  <a:cubicBezTo>
                    <a:pt x="264487" y="41295"/>
                    <a:pt x="287102" y="11799"/>
                    <a:pt x="287102" y="11799"/>
                  </a:cubicBezTo>
                  <a:lnTo>
                    <a:pt x="287102" y="11799"/>
                  </a:lnTo>
                  <a:lnTo>
                    <a:pt x="287102" y="11799"/>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1" name="フリーフォーム 130"/>
            <p:cNvSpPr/>
            <p:nvPr/>
          </p:nvSpPr>
          <p:spPr>
            <a:xfrm>
              <a:off x="3416077" y="2869778"/>
              <a:ext cx="165182" cy="369693"/>
            </a:xfrm>
            <a:custGeom>
              <a:avLst/>
              <a:gdLst>
                <a:gd name="connsiteX0" fmla="*/ 35396 w 165182"/>
                <a:gd name="connsiteY0" fmla="*/ 141585 h 369693"/>
                <a:gd name="connsiteX1" fmla="*/ 23597 w 165182"/>
                <a:gd name="connsiteY1" fmla="*/ 212377 h 369693"/>
                <a:gd name="connsiteX2" fmla="*/ 11799 w 165182"/>
                <a:gd name="connsiteY2" fmla="*/ 306766 h 369693"/>
                <a:gd name="connsiteX3" fmla="*/ 0 w 165182"/>
                <a:gd name="connsiteY3" fmla="*/ 348062 h 369693"/>
                <a:gd name="connsiteX4" fmla="*/ 11799 w 165182"/>
                <a:gd name="connsiteY4" fmla="*/ 359861 h 369693"/>
                <a:gd name="connsiteX5" fmla="*/ 53094 w 165182"/>
                <a:gd name="connsiteY5" fmla="*/ 289068 h 369693"/>
                <a:gd name="connsiteX6" fmla="*/ 94390 w 165182"/>
                <a:gd name="connsiteY6" fmla="*/ 206477 h 369693"/>
                <a:gd name="connsiteX7" fmla="*/ 123886 w 165182"/>
                <a:gd name="connsiteY7" fmla="*/ 112088 h 369693"/>
                <a:gd name="connsiteX8" fmla="*/ 165182 w 165182"/>
                <a:gd name="connsiteY8" fmla="*/ 0 h 3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82" h="369693">
                  <a:moveTo>
                    <a:pt x="35396" y="141585"/>
                  </a:moveTo>
                  <a:cubicBezTo>
                    <a:pt x="31463" y="163216"/>
                    <a:pt x="27530" y="184847"/>
                    <a:pt x="23597" y="212377"/>
                  </a:cubicBezTo>
                  <a:cubicBezTo>
                    <a:pt x="19664" y="239907"/>
                    <a:pt x="15732" y="284152"/>
                    <a:pt x="11799" y="306766"/>
                  </a:cubicBezTo>
                  <a:cubicBezTo>
                    <a:pt x="7866" y="329380"/>
                    <a:pt x="0" y="339213"/>
                    <a:pt x="0" y="348062"/>
                  </a:cubicBezTo>
                  <a:cubicBezTo>
                    <a:pt x="0" y="356911"/>
                    <a:pt x="2950" y="369693"/>
                    <a:pt x="11799" y="359861"/>
                  </a:cubicBezTo>
                  <a:cubicBezTo>
                    <a:pt x="20648" y="350029"/>
                    <a:pt x="39329" y="314632"/>
                    <a:pt x="53094" y="289068"/>
                  </a:cubicBezTo>
                  <a:cubicBezTo>
                    <a:pt x="66859" y="263504"/>
                    <a:pt x="82591" y="235974"/>
                    <a:pt x="94390" y="206477"/>
                  </a:cubicBezTo>
                  <a:cubicBezTo>
                    <a:pt x="106189" y="176980"/>
                    <a:pt x="112087" y="146501"/>
                    <a:pt x="123886" y="112088"/>
                  </a:cubicBezTo>
                  <a:cubicBezTo>
                    <a:pt x="135685" y="77675"/>
                    <a:pt x="150433" y="38837"/>
                    <a:pt x="165182"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2" name="フリーフォーム 131"/>
            <p:cNvSpPr/>
            <p:nvPr/>
          </p:nvSpPr>
          <p:spPr>
            <a:xfrm>
              <a:off x="3728743" y="2846181"/>
              <a:ext cx="109138" cy="561421"/>
            </a:xfrm>
            <a:custGeom>
              <a:avLst/>
              <a:gdLst>
                <a:gd name="connsiteX0" fmla="*/ 0 w 109138"/>
                <a:gd name="connsiteY0" fmla="*/ 58993 h 561421"/>
                <a:gd name="connsiteX1" fmla="*/ 29496 w 109138"/>
                <a:gd name="connsiteY1" fmla="*/ 106188 h 561421"/>
                <a:gd name="connsiteX2" fmla="*/ 35396 w 109138"/>
                <a:gd name="connsiteY2" fmla="*/ 194678 h 561421"/>
                <a:gd name="connsiteX3" fmla="*/ 11798 w 109138"/>
                <a:gd name="connsiteY3" fmla="*/ 300867 h 561421"/>
                <a:gd name="connsiteX4" fmla="*/ 11798 w 109138"/>
                <a:gd name="connsiteY4" fmla="*/ 377558 h 561421"/>
                <a:gd name="connsiteX5" fmla="*/ 41295 w 109138"/>
                <a:gd name="connsiteY5" fmla="*/ 471948 h 561421"/>
                <a:gd name="connsiteX6" fmla="*/ 100289 w 109138"/>
                <a:gd name="connsiteY6" fmla="*/ 560438 h 561421"/>
                <a:gd name="connsiteX7" fmla="*/ 94389 w 109138"/>
                <a:gd name="connsiteY7" fmla="*/ 477847 h 561421"/>
                <a:gd name="connsiteX8" fmla="*/ 53094 w 109138"/>
                <a:gd name="connsiteY8" fmla="*/ 336263 h 561421"/>
                <a:gd name="connsiteX9" fmla="*/ 82591 w 109138"/>
                <a:gd name="connsiteY9" fmla="*/ 218276 h 561421"/>
                <a:gd name="connsiteX10" fmla="*/ 100289 w 109138"/>
                <a:gd name="connsiteY10" fmla="*/ 165182 h 561421"/>
                <a:gd name="connsiteX11" fmla="*/ 94389 w 109138"/>
                <a:gd name="connsiteY11" fmla="*/ 76691 h 561421"/>
                <a:gd name="connsiteX12" fmla="*/ 58993 w 109138"/>
                <a:gd name="connsiteY12" fmla="*/ 0 h 56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138" h="561421">
                  <a:moveTo>
                    <a:pt x="0" y="58993"/>
                  </a:moveTo>
                  <a:cubicBezTo>
                    <a:pt x="11798" y="71283"/>
                    <a:pt x="23597" y="83574"/>
                    <a:pt x="29496" y="106188"/>
                  </a:cubicBezTo>
                  <a:cubicBezTo>
                    <a:pt x="35395" y="128802"/>
                    <a:pt x="38346" y="162232"/>
                    <a:pt x="35396" y="194678"/>
                  </a:cubicBezTo>
                  <a:cubicBezTo>
                    <a:pt x="32446" y="227124"/>
                    <a:pt x="15731" y="270387"/>
                    <a:pt x="11798" y="300867"/>
                  </a:cubicBezTo>
                  <a:cubicBezTo>
                    <a:pt x="7865" y="331347"/>
                    <a:pt x="6882" y="349045"/>
                    <a:pt x="11798" y="377558"/>
                  </a:cubicBezTo>
                  <a:cubicBezTo>
                    <a:pt x="16714" y="406071"/>
                    <a:pt x="26547" y="441468"/>
                    <a:pt x="41295" y="471948"/>
                  </a:cubicBezTo>
                  <a:cubicBezTo>
                    <a:pt x="56043" y="502428"/>
                    <a:pt x="91440" y="559455"/>
                    <a:pt x="100289" y="560438"/>
                  </a:cubicBezTo>
                  <a:cubicBezTo>
                    <a:pt x="109138" y="561421"/>
                    <a:pt x="102255" y="515210"/>
                    <a:pt x="94389" y="477847"/>
                  </a:cubicBezTo>
                  <a:cubicBezTo>
                    <a:pt x="86523" y="440484"/>
                    <a:pt x="55060" y="379525"/>
                    <a:pt x="53094" y="336263"/>
                  </a:cubicBezTo>
                  <a:cubicBezTo>
                    <a:pt x="51128" y="293001"/>
                    <a:pt x="74725" y="246789"/>
                    <a:pt x="82591" y="218276"/>
                  </a:cubicBezTo>
                  <a:cubicBezTo>
                    <a:pt x="90457" y="189763"/>
                    <a:pt x="98323" y="188780"/>
                    <a:pt x="100289" y="165182"/>
                  </a:cubicBezTo>
                  <a:cubicBezTo>
                    <a:pt x="102255" y="141585"/>
                    <a:pt x="101272" y="104221"/>
                    <a:pt x="94389" y="76691"/>
                  </a:cubicBezTo>
                  <a:cubicBezTo>
                    <a:pt x="87506" y="49161"/>
                    <a:pt x="73249" y="24580"/>
                    <a:pt x="58993"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3" name="フリーフォーム 132"/>
            <p:cNvSpPr/>
            <p:nvPr/>
          </p:nvSpPr>
          <p:spPr>
            <a:xfrm>
              <a:off x="3874873" y="2776525"/>
              <a:ext cx="268420" cy="535858"/>
            </a:xfrm>
            <a:custGeom>
              <a:avLst/>
              <a:gdLst>
                <a:gd name="connsiteX0" fmla="*/ 0 w 268420"/>
                <a:gd name="connsiteY0" fmla="*/ 0 h 535858"/>
                <a:gd name="connsiteX1" fmla="*/ 29496 w 268420"/>
                <a:gd name="connsiteY1" fmla="*/ 153383 h 535858"/>
                <a:gd name="connsiteX2" fmla="*/ 70792 w 268420"/>
                <a:gd name="connsiteY2" fmla="*/ 241873 h 535858"/>
                <a:gd name="connsiteX3" fmla="*/ 100289 w 268420"/>
                <a:gd name="connsiteY3" fmla="*/ 365760 h 535858"/>
                <a:gd name="connsiteX4" fmla="*/ 117987 w 268420"/>
                <a:gd name="connsiteY4" fmla="*/ 436552 h 535858"/>
                <a:gd name="connsiteX5" fmla="*/ 253672 w 268420"/>
                <a:gd name="connsiteY5" fmla="*/ 530942 h 535858"/>
                <a:gd name="connsiteX6" fmla="*/ 206477 w 268420"/>
                <a:gd name="connsiteY6" fmla="*/ 466049 h 535858"/>
                <a:gd name="connsiteX7" fmla="*/ 135685 w 268420"/>
                <a:gd name="connsiteY7" fmla="*/ 401156 h 535858"/>
                <a:gd name="connsiteX8" fmla="*/ 117987 w 268420"/>
                <a:gd name="connsiteY8" fmla="*/ 235974 h 535858"/>
                <a:gd name="connsiteX9" fmla="*/ 88490 w 268420"/>
                <a:gd name="connsiteY9" fmla="*/ 165182 h 535858"/>
                <a:gd name="connsiteX10" fmla="*/ 64893 w 268420"/>
                <a:gd name="connsiteY10" fmla="*/ 94389 h 5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20" h="535858">
                  <a:moveTo>
                    <a:pt x="0" y="0"/>
                  </a:moveTo>
                  <a:cubicBezTo>
                    <a:pt x="8848" y="56535"/>
                    <a:pt x="17697" y="113071"/>
                    <a:pt x="29496" y="153383"/>
                  </a:cubicBezTo>
                  <a:cubicBezTo>
                    <a:pt x="41295" y="193695"/>
                    <a:pt x="58993" y="206477"/>
                    <a:pt x="70792" y="241873"/>
                  </a:cubicBezTo>
                  <a:cubicBezTo>
                    <a:pt x="82591" y="277269"/>
                    <a:pt x="92423" y="333314"/>
                    <a:pt x="100289" y="365760"/>
                  </a:cubicBezTo>
                  <a:cubicBezTo>
                    <a:pt x="108155" y="398206"/>
                    <a:pt x="92423" y="409022"/>
                    <a:pt x="117987" y="436552"/>
                  </a:cubicBezTo>
                  <a:cubicBezTo>
                    <a:pt x="143551" y="464082"/>
                    <a:pt x="238924" y="526026"/>
                    <a:pt x="253672" y="530942"/>
                  </a:cubicBezTo>
                  <a:cubicBezTo>
                    <a:pt x="268420" y="535858"/>
                    <a:pt x="226141" y="487680"/>
                    <a:pt x="206477" y="466049"/>
                  </a:cubicBezTo>
                  <a:cubicBezTo>
                    <a:pt x="186813" y="444418"/>
                    <a:pt x="150433" y="439502"/>
                    <a:pt x="135685" y="401156"/>
                  </a:cubicBezTo>
                  <a:cubicBezTo>
                    <a:pt x="120937" y="362810"/>
                    <a:pt x="125853" y="275303"/>
                    <a:pt x="117987" y="235974"/>
                  </a:cubicBezTo>
                  <a:cubicBezTo>
                    <a:pt x="110121" y="196645"/>
                    <a:pt x="97339" y="188779"/>
                    <a:pt x="88490" y="165182"/>
                  </a:cubicBezTo>
                  <a:cubicBezTo>
                    <a:pt x="79641" y="141585"/>
                    <a:pt x="64893" y="94389"/>
                    <a:pt x="64893" y="94389"/>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4" name="フリーフォーム 133"/>
            <p:cNvSpPr/>
            <p:nvPr/>
          </p:nvSpPr>
          <p:spPr>
            <a:xfrm>
              <a:off x="4200691" y="2846181"/>
              <a:ext cx="405089" cy="403122"/>
            </a:xfrm>
            <a:custGeom>
              <a:avLst/>
              <a:gdLst>
                <a:gd name="connsiteX0" fmla="*/ 0 w 405089"/>
                <a:gd name="connsiteY0" fmla="*/ 0 h 403122"/>
                <a:gd name="connsiteX1" fmla="*/ 53094 w 405089"/>
                <a:gd name="connsiteY1" fmla="*/ 100289 h 403122"/>
                <a:gd name="connsiteX2" fmla="*/ 106188 w 405089"/>
                <a:gd name="connsiteY2" fmla="*/ 218276 h 403122"/>
                <a:gd name="connsiteX3" fmla="*/ 165182 w 405089"/>
                <a:gd name="connsiteY3" fmla="*/ 312665 h 403122"/>
                <a:gd name="connsiteX4" fmla="*/ 218276 w 405089"/>
                <a:gd name="connsiteY4" fmla="*/ 359860 h 403122"/>
                <a:gd name="connsiteX5" fmla="*/ 395257 w 405089"/>
                <a:gd name="connsiteY5" fmla="*/ 401156 h 403122"/>
                <a:gd name="connsiteX6" fmla="*/ 277270 w 405089"/>
                <a:gd name="connsiteY6" fmla="*/ 348062 h 403122"/>
                <a:gd name="connsiteX7" fmla="*/ 224176 w 405089"/>
                <a:gd name="connsiteY7" fmla="*/ 294967 h 403122"/>
                <a:gd name="connsiteX8" fmla="*/ 165182 w 405089"/>
                <a:gd name="connsiteY8" fmla="*/ 182880 h 403122"/>
                <a:gd name="connsiteX9" fmla="*/ 117987 w 405089"/>
                <a:gd name="connsiteY9" fmla="*/ 82591 h 40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089" h="403122">
                  <a:moveTo>
                    <a:pt x="0" y="0"/>
                  </a:moveTo>
                  <a:cubicBezTo>
                    <a:pt x="17698" y="31955"/>
                    <a:pt x="35396" y="63910"/>
                    <a:pt x="53094" y="100289"/>
                  </a:cubicBezTo>
                  <a:cubicBezTo>
                    <a:pt x="70792" y="136668"/>
                    <a:pt x="87507" y="182880"/>
                    <a:pt x="106188" y="218276"/>
                  </a:cubicBezTo>
                  <a:cubicBezTo>
                    <a:pt x="124869" y="253672"/>
                    <a:pt x="146501" y="289068"/>
                    <a:pt x="165182" y="312665"/>
                  </a:cubicBezTo>
                  <a:cubicBezTo>
                    <a:pt x="183863" y="336262"/>
                    <a:pt x="179930" y="345112"/>
                    <a:pt x="218276" y="359860"/>
                  </a:cubicBezTo>
                  <a:cubicBezTo>
                    <a:pt x="256622" y="374608"/>
                    <a:pt x="385425" y="403122"/>
                    <a:pt x="395257" y="401156"/>
                  </a:cubicBezTo>
                  <a:cubicBezTo>
                    <a:pt x="405089" y="399190"/>
                    <a:pt x="305783" y="365760"/>
                    <a:pt x="277270" y="348062"/>
                  </a:cubicBezTo>
                  <a:cubicBezTo>
                    <a:pt x="248757" y="330364"/>
                    <a:pt x="242857" y="322497"/>
                    <a:pt x="224176" y="294967"/>
                  </a:cubicBezTo>
                  <a:cubicBezTo>
                    <a:pt x="205495" y="267437"/>
                    <a:pt x="182880" y="218276"/>
                    <a:pt x="165182" y="182880"/>
                  </a:cubicBezTo>
                  <a:cubicBezTo>
                    <a:pt x="147484" y="147484"/>
                    <a:pt x="132735" y="115037"/>
                    <a:pt x="117987" y="82591"/>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5" name="フリーフォーム 134"/>
            <p:cNvSpPr/>
            <p:nvPr/>
          </p:nvSpPr>
          <p:spPr>
            <a:xfrm>
              <a:off x="4519256" y="2893375"/>
              <a:ext cx="260555" cy="411972"/>
            </a:xfrm>
            <a:custGeom>
              <a:avLst/>
              <a:gdLst>
                <a:gd name="connsiteX0" fmla="*/ 0 w 260555"/>
                <a:gd name="connsiteY0" fmla="*/ 41296 h 411972"/>
                <a:gd name="connsiteX1" fmla="*/ 82591 w 260555"/>
                <a:gd name="connsiteY1" fmla="*/ 147484 h 411972"/>
                <a:gd name="connsiteX2" fmla="*/ 165182 w 260555"/>
                <a:gd name="connsiteY2" fmla="*/ 312666 h 411972"/>
                <a:gd name="connsiteX3" fmla="*/ 241874 w 260555"/>
                <a:gd name="connsiteY3" fmla="*/ 407056 h 411972"/>
                <a:gd name="connsiteX4" fmla="*/ 247773 w 260555"/>
                <a:gd name="connsiteY4" fmla="*/ 342163 h 411972"/>
                <a:gd name="connsiteX5" fmla="*/ 165182 w 260555"/>
                <a:gd name="connsiteY5" fmla="*/ 224176 h 411972"/>
                <a:gd name="connsiteX6" fmla="*/ 129786 w 260555"/>
                <a:gd name="connsiteY6" fmla="*/ 123887 h 411972"/>
                <a:gd name="connsiteX7" fmla="*/ 64893 w 260555"/>
                <a:gd name="connsiteY7" fmla="*/ 0 h 4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555" h="411972">
                  <a:moveTo>
                    <a:pt x="0" y="41296"/>
                  </a:moveTo>
                  <a:cubicBezTo>
                    <a:pt x="27530" y="71776"/>
                    <a:pt x="55061" y="102256"/>
                    <a:pt x="82591" y="147484"/>
                  </a:cubicBezTo>
                  <a:cubicBezTo>
                    <a:pt x="110121" y="192712"/>
                    <a:pt x="138635" y="269404"/>
                    <a:pt x="165182" y="312666"/>
                  </a:cubicBezTo>
                  <a:cubicBezTo>
                    <a:pt x="191729" y="355928"/>
                    <a:pt x="228109" y="402140"/>
                    <a:pt x="241874" y="407056"/>
                  </a:cubicBezTo>
                  <a:cubicBezTo>
                    <a:pt x="255639" y="411972"/>
                    <a:pt x="260555" y="372643"/>
                    <a:pt x="247773" y="342163"/>
                  </a:cubicBezTo>
                  <a:cubicBezTo>
                    <a:pt x="234991" y="311683"/>
                    <a:pt x="184846" y="260555"/>
                    <a:pt x="165182" y="224176"/>
                  </a:cubicBezTo>
                  <a:cubicBezTo>
                    <a:pt x="145518" y="187797"/>
                    <a:pt x="146501" y="161250"/>
                    <a:pt x="129786" y="123887"/>
                  </a:cubicBezTo>
                  <a:cubicBezTo>
                    <a:pt x="113071" y="86524"/>
                    <a:pt x="88982" y="43262"/>
                    <a:pt x="64893"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6" name="フリーフォーム 135"/>
            <p:cNvSpPr/>
            <p:nvPr/>
          </p:nvSpPr>
          <p:spPr>
            <a:xfrm>
              <a:off x="4997104" y="2887476"/>
              <a:ext cx="522093" cy="236957"/>
            </a:xfrm>
            <a:custGeom>
              <a:avLst/>
              <a:gdLst>
                <a:gd name="connsiteX0" fmla="*/ 0 w 522093"/>
                <a:gd name="connsiteY0" fmla="*/ 35396 h 236957"/>
                <a:gd name="connsiteX1" fmla="*/ 70792 w 522093"/>
                <a:gd name="connsiteY1" fmla="*/ 94390 h 236957"/>
                <a:gd name="connsiteX2" fmla="*/ 165182 w 522093"/>
                <a:gd name="connsiteY2" fmla="*/ 153383 h 236957"/>
                <a:gd name="connsiteX3" fmla="*/ 277270 w 522093"/>
                <a:gd name="connsiteY3" fmla="*/ 141585 h 236957"/>
                <a:gd name="connsiteX4" fmla="*/ 371659 w 522093"/>
                <a:gd name="connsiteY4" fmla="*/ 141585 h 236957"/>
                <a:gd name="connsiteX5" fmla="*/ 407055 w 522093"/>
                <a:gd name="connsiteY5" fmla="*/ 159283 h 236957"/>
                <a:gd name="connsiteX6" fmla="*/ 513244 w 522093"/>
                <a:gd name="connsiteY6" fmla="*/ 235974 h 236957"/>
                <a:gd name="connsiteX7" fmla="*/ 460150 w 522093"/>
                <a:gd name="connsiteY7" fmla="*/ 165182 h 236957"/>
                <a:gd name="connsiteX8" fmla="*/ 389357 w 522093"/>
                <a:gd name="connsiteY8" fmla="*/ 106188 h 236957"/>
                <a:gd name="connsiteX9" fmla="*/ 306766 w 522093"/>
                <a:gd name="connsiteY9" fmla="*/ 94390 h 236957"/>
                <a:gd name="connsiteX10" fmla="*/ 200578 w 522093"/>
                <a:gd name="connsiteY10" fmla="*/ 100289 h 236957"/>
                <a:gd name="connsiteX11" fmla="*/ 176981 w 522093"/>
                <a:gd name="connsiteY11" fmla="*/ 88490 h 236957"/>
                <a:gd name="connsiteX12" fmla="*/ 82591 w 522093"/>
                <a:gd name="connsiteY12" fmla="*/ 0 h 2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093" h="236957">
                  <a:moveTo>
                    <a:pt x="0" y="35396"/>
                  </a:moveTo>
                  <a:cubicBezTo>
                    <a:pt x="21631" y="55061"/>
                    <a:pt x="43262" y="74726"/>
                    <a:pt x="70792" y="94390"/>
                  </a:cubicBezTo>
                  <a:cubicBezTo>
                    <a:pt x="98322" y="114054"/>
                    <a:pt x="130769" y="145517"/>
                    <a:pt x="165182" y="153383"/>
                  </a:cubicBezTo>
                  <a:cubicBezTo>
                    <a:pt x="199595" y="161249"/>
                    <a:pt x="242857" y="143551"/>
                    <a:pt x="277270" y="141585"/>
                  </a:cubicBezTo>
                  <a:cubicBezTo>
                    <a:pt x="311683" y="139619"/>
                    <a:pt x="350028" y="138635"/>
                    <a:pt x="371659" y="141585"/>
                  </a:cubicBezTo>
                  <a:cubicBezTo>
                    <a:pt x="393290" y="144535"/>
                    <a:pt x="383458" y="143552"/>
                    <a:pt x="407055" y="159283"/>
                  </a:cubicBezTo>
                  <a:cubicBezTo>
                    <a:pt x="430653" y="175015"/>
                    <a:pt x="504395" y="234991"/>
                    <a:pt x="513244" y="235974"/>
                  </a:cubicBezTo>
                  <a:cubicBezTo>
                    <a:pt x="522093" y="236957"/>
                    <a:pt x="480798" y="186813"/>
                    <a:pt x="460150" y="165182"/>
                  </a:cubicBezTo>
                  <a:cubicBezTo>
                    <a:pt x="439502" y="143551"/>
                    <a:pt x="414921" y="117987"/>
                    <a:pt x="389357" y="106188"/>
                  </a:cubicBezTo>
                  <a:cubicBezTo>
                    <a:pt x="363793" y="94389"/>
                    <a:pt x="338229" y="95373"/>
                    <a:pt x="306766" y="94390"/>
                  </a:cubicBezTo>
                  <a:cubicBezTo>
                    <a:pt x="275303" y="93407"/>
                    <a:pt x="222209" y="101272"/>
                    <a:pt x="200578" y="100289"/>
                  </a:cubicBezTo>
                  <a:cubicBezTo>
                    <a:pt x="178947" y="99306"/>
                    <a:pt x="196645" y="105205"/>
                    <a:pt x="176981" y="88490"/>
                  </a:cubicBezTo>
                  <a:cubicBezTo>
                    <a:pt x="157317" y="71775"/>
                    <a:pt x="119954" y="35887"/>
                    <a:pt x="82591"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7" name="フリーフォーム 136"/>
            <p:cNvSpPr/>
            <p:nvPr/>
          </p:nvSpPr>
          <p:spPr>
            <a:xfrm>
              <a:off x="5156387" y="2816684"/>
              <a:ext cx="385424" cy="187796"/>
            </a:xfrm>
            <a:custGeom>
              <a:avLst/>
              <a:gdLst>
                <a:gd name="connsiteX0" fmla="*/ 70792 w 385424"/>
                <a:gd name="connsiteY0" fmla="*/ 0 h 187796"/>
                <a:gd name="connsiteX1" fmla="*/ 182880 w 385424"/>
                <a:gd name="connsiteY1" fmla="*/ 29497 h 187796"/>
                <a:gd name="connsiteX2" fmla="*/ 265471 w 385424"/>
                <a:gd name="connsiteY2" fmla="*/ 53094 h 187796"/>
                <a:gd name="connsiteX3" fmla="*/ 377558 w 385424"/>
                <a:gd name="connsiteY3" fmla="*/ 171081 h 187796"/>
                <a:gd name="connsiteX4" fmla="*/ 312665 w 385424"/>
                <a:gd name="connsiteY4" fmla="*/ 153383 h 187796"/>
                <a:gd name="connsiteX5" fmla="*/ 224175 w 385424"/>
                <a:gd name="connsiteY5" fmla="*/ 82591 h 187796"/>
                <a:gd name="connsiteX6" fmla="*/ 106188 w 385424"/>
                <a:gd name="connsiteY6" fmla="*/ 64893 h 187796"/>
                <a:gd name="connsiteX7" fmla="*/ 0 w 385424"/>
                <a:gd name="connsiteY7" fmla="*/ 29497 h 18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424" h="187796">
                  <a:moveTo>
                    <a:pt x="70792" y="0"/>
                  </a:moveTo>
                  <a:lnTo>
                    <a:pt x="182880" y="29497"/>
                  </a:lnTo>
                  <a:cubicBezTo>
                    <a:pt x="215327" y="38346"/>
                    <a:pt x="233025" y="29497"/>
                    <a:pt x="265471" y="53094"/>
                  </a:cubicBezTo>
                  <a:cubicBezTo>
                    <a:pt x="297917" y="76691"/>
                    <a:pt x="369692" y="154366"/>
                    <a:pt x="377558" y="171081"/>
                  </a:cubicBezTo>
                  <a:cubicBezTo>
                    <a:pt x="385424" y="187796"/>
                    <a:pt x="338229" y="168131"/>
                    <a:pt x="312665" y="153383"/>
                  </a:cubicBezTo>
                  <a:cubicBezTo>
                    <a:pt x="287101" y="138635"/>
                    <a:pt x="258588" y="97339"/>
                    <a:pt x="224175" y="82591"/>
                  </a:cubicBezTo>
                  <a:cubicBezTo>
                    <a:pt x="189762" y="67843"/>
                    <a:pt x="143550" y="73742"/>
                    <a:pt x="106188" y="64893"/>
                  </a:cubicBezTo>
                  <a:cubicBezTo>
                    <a:pt x="68826" y="56044"/>
                    <a:pt x="34413" y="42770"/>
                    <a:pt x="0" y="2949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8" name="フリーフォーム 137"/>
            <p:cNvSpPr/>
            <p:nvPr/>
          </p:nvSpPr>
          <p:spPr>
            <a:xfrm>
              <a:off x="5504449" y="2245430"/>
              <a:ext cx="826892" cy="293001"/>
            </a:xfrm>
            <a:custGeom>
              <a:avLst/>
              <a:gdLst>
                <a:gd name="connsiteX0" fmla="*/ 76691 w 826892"/>
                <a:gd name="connsiteY0" fmla="*/ 199594 h 293001"/>
                <a:gd name="connsiteX1" fmla="*/ 135685 w 826892"/>
                <a:gd name="connsiteY1" fmla="*/ 229091 h 293001"/>
                <a:gd name="connsiteX2" fmla="*/ 147483 w 826892"/>
                <a:gd name="connsiteY2" fmla="*/ 229091 h 293001"/>
                <a:gd name="connsiteX3" fmla="*/ 212376 w 826892"/>
                <a:gd name="connsiteY3" fmla="*/ 199594 h 293001"/>
                <a:gd name="connsiteX4" fmla="*/ 312665 w 826892"/>
                <a:gd name="connsiteY4" fmla="*/ 146500 h 293001"/>
                <a:gd name="connsiteX5" fmla="*/ 418854 w 826892"/>
                <a:gd name="connsiteY5" fmla="*/ 22614 h 293001"/>
                <a:gd name="connsiteX6" fmla="*/ 466049 w 826892"/>
                <a:gd name="connsiteY6" fmla="*/ 10815 h 293001"/>
                <a:gd name="connsiteX7" fmla="*/ 660727 w 826892"/>
                <a:gd name="connsiteY7" fmla="*/ 28513 h 293001"/>
                <a:gd name="connsiteX8" fmla="*/ 808211 w 826892"/>
                <a:gd name="connsiteY8" fmla="*/ 16714 h 293001"/>
                <a:gd name="connsiteX9" fmla="*/ 772815 w 826892"/>
                <a:gd name="connsiteY9" fmla="*/ 34413 h 293001"/>
                <a:gd name="connsiteX10" fmla="*/ 619432 w 826892"/>
                <a:gd name="connsiteY10" fmla="*/ 52111 h 293001"/>
                <a:gd name="connsiteX11" fmla="*/ 519143 w 826892"/>
                <a:gd name="connsiteY11" fmla="*/ 52111 h 293001"/>
                <a:gd name="connsiteX12" fmla="*/ 460149 w 826892"/>
                <a:gd name="connsiteY12" fmla="*/ 63909 h 293001"/>
                <a:gd name="connsiteX13" fmla="*/ 448350 w 826892"/>
                <a:gd name="connsiteY13" fmla="*/ 87507 h 293001"/>
                <a:gd name="connsiteX14" fmla="*/ 312665 w 826892"/>
                <a:gd name="connsiteY14" fmla="*/ 211393 h 293001"/>
                <a:gd name="connsiteX15" fmla="*/ 171081 w 826892"/>
                <a:gd name="connsiteY15" fmla="*/ 282185 h 293001"/>
                <a:gd name="connsiteX16" fmla="*/ 100289 w 826892"/>
                <a:gd name="connsiteY16" fmla="*/ 276286 h 293001"/>
                <a:gd name="connsiteX17" fmla="*/ 0 w 826892"/>
                <a:gd name="connsiteY17" fmla="*/ 240890 h 29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26892" h="293001">
                  <a:moveTo>
                    <a:pt x="76691" y="199594"/>
                  </a:moveTo>
                  <a:cubicBezTo>
                    <a:pt x="100288" y="211884"/>
                    <a:pt x="123886" y="224175"/>
                    <a:pt x="135685" y="229091"/>
                  </a:cubicBezTo>
                  <a:cubicBezTo>
                    <a:pt x="147484" y="234007"/>
                    <a:pt x="134701" y="234007"/>
                    <a:pt x="147483" y="229091"/>
                  </a:cubicBezTo>
                  <a:cubicBezTo>
                    <a:pt x="160265" y="224175"/>
                    <a:pt x="184846" y="213359"/>
                    <a:pt x="212376" y="199594"/>
                  </a:cubicBezTo>
                  <a:cubicBezTo>
                    <a:pt x="239906" y="185829"/>
                    <a:pt x="278252" y="175997"/>
                    <a:pt x="312665" y="146500"/>
                  </a:cubicBezTo>
                  <a:cubicBezTo>
                    <a:pt x="347078" y="117003"/>
                    <a:pt x="393290" y="45228"/>
                    <a:pt x="418854" y="22614"/>
                  </a:cubicBezTo>
                  <a:cubicBezTo>
                    <a:pt x="444418" y="0"/>
                    <a:pt x="425737" y="9832"/>
                    <a:pt x="466049" y="10815"/>
                  </a:cubicBezTo>
                  <a:cubicBezTo>
                    <a:pt x="506361" y="11798"/>
                    <a:pt x="603700" y="27530"/>
                    <a:pt x="660727" y="28513"/>
                  </a:cubicBezTo>
                  <a:cubicBezTo>
                    <a:pt x="717754" y="29496"/>
                    <a:pt x="789530" y="15731"/>
                    <a:pt x="808211" y="16714"/>
                  </a:cubicBezTo>
                  <a:cubicBezTo>
                    <a:pt x="826892" y="17697"/>
                    <a:pt x="804278" y="28514"/>
                    <a:pt x="772815" y="34413"/>
                  </a:cubicBezTo>
                  <a:cubicBezTo>
                    <a:pt x="741352" y="40312"/>
                    <a:pt x="661711" y="49161"/>
                    <a:pt x="619432" y="52111"/>
                  </a:cubicBezTo>
                  <a:cubicBezTo>
                    <a:pt x="577153" y="55061"/>
                    <a:pt x="545690" y="50145"/>
                    <a:pt x="519143" y="52111"/>
                  </a:cubicBezTo>
                  <a:cubicBezTo>
                    <a:pt x="492596" y="54077"/>
                    <a:pt x="471948" y="58010"/>
                    <a:pt x="460149" y="63909"/>
                  </a:cubicBezTo>
                  <a:cubicBezTo>
                    <a:pt x="448350" y="69808"/>
                    <a:pt x="472931" y="62926"/>
                    <a:pt x="448350" y="87507"/>
                  </a:cubicBezTo>
                  <a:cubicBezTo>
                    <a:pt x="423769" y="112088"/>
                    <a:pt x="358876" y="178947"/>
                    <a:pt x="312665" y="211393"/>
                  </a:cubicBezTo>
                  <a:cubicBezTo>
                    <a:pt x="266454" y="243839"/>
                    <a:pt x="206477" y="271370"/>
                    <a:pt x="171081" y="282185"/>
                  </a:cubicBezTo>
                  <a:cubicBezTo>
                    <a:pt x="135685" y="293001"/>
                    <a:pt x="128803" y="283169"/>
                    <a:pt x="100289" y="276286"/>
                  </a:cubicBezTo>
                  <a:cubicBezTo>
                    <a:pt x="71775" y="269403"/>
                    <a:pt x="35887" y="255146"/>
                    <a:pt x="0" y="24089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9" name="フリーフォーム 138"/>
            <p:cNvSpPr/>
            <p:nvPr/>
          </p:nvSpPr>
          <p:spPr>
            <a:xfrm>
              <a:off x="5272408" y="2493203"/>
              <a:ext cx="164198" cy="101272"/>
            </a:xfrm>
            <a:custGeom>
              <a:avLst/>
              <a:gdLst>
                <a:gd name="connsiteX0" fmla="*/ 60959 w 164198"/>
                <a:gd name="connsiteY0" fmla="*/ 81607 h 101272"/>
                <a:gd name="connsiteX1" fmla="*/ 1966 w 164198"/>
                <a:gd name="connsiteY1" fmla="*/ 22614 h 101272"/>
                <a:gd name="connsiteX2" fmla="*/ 49161 w 164198"/>
                <a:gd name="connsiteY2" fmla="*/ 4916 h 101272"/>
                <a:gd name="connsiteX3" fmla="*/ 131751 w 164198"/>
                <a:gd name="connsiteY3" fmla="*/ 52111 h 101272"/>
                <a:gd name="connsiteX4" fmla="*/ 161248 w 164198"/>
                <a:gd name="connsiteY4" fmla="*/ 93406 h 101272"/>
                <a:gd name="connsiteX5" fmla="*/ 114053 w 164198"/>
                <a:gd name="connsiteY5" fmla="*/ 99305 h 101272"/>
                <a:gd name="connsiteX6" fmla="*/ 60959 w 164198"/>
                <a:gd name="connsiteY6" fmla="*/ 81607 h 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98" h="101272">
                  <a:moveTo>
                    <a:pt x="60959" y="81607"/>
                  </a:moveTo>
                  <a:cubicBezTo>
                    <a:pt x="42278" y="68825"/>
                    <a:pt x="3932" y="35396"/>
                    <a:pt x="1966" y="22614"/>
                  </a:cubicBezTo>
                  <a:cubicBezTo>
                    <a:pt x="0" y="9832"/>
                    <a:pt x="27530" y="0"/>
                    <a:pt x="49161" y="4916"/>
                  </a:cubicBezTo>
                  <a:cubicBezTo>
                    <a:pt x="70792" y="9832"/>
                    <a:pt x="113070" y="37363"/>
                    <a:pt x="131751" y="52111"/>
                  </a:cubicBezTo>
                  <a:cubicBezTo>
                    <a:pt x="150432" y="66859"/>
                    <a:pt x="164198" y="85540"/>
                    <a:pt x="161248" y="93406"/>
                  </a:cubicBezTo>
                  <a:cubicBezTo>
                    <a:pt x="158298" y="101272"/>
                    <a:pt x="129785" y="101272"/>
                    <a:pt x="114053" y="99305"/>
                  </a:cubicBezTo>
                  <a:cubicBezTo>
                    <a:pt x="98322" y="97339"/>
                    <a:pt x="79640" y="94389"/>
                    <a:pt x="60959" y="81607"/>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0" name="フリーフォーム 139"/>
            <p:cNvSpPr/>
            <p:nvPr/>
          </p:nvSpPr>
          <p:spPr>
            <a:xfrm>
              <a:off x="5474952" y="1821659"/>
              <a:ext cx="972410" cy="823943"/>
            </a:xfrm>
            <a:custGeom>
              <a:avLst/>
              <a:gdLst>
                <a:gd name="connsiteX0" fmla="*/ 23597 w 972410"/>
                <a:gd name="connsiteY0" fmla="*/ 676460 h 823943"/>
                <a:gd name="connsiteX1" fmla="*/ 112087 w 972410"/>
                <a:gd name="connsiteY1" fmla="*/ 729554 h 823943"/>
                <a:gd name="connsiteX2" fmla="*/ 135685 w 972410"/>
                <a:gd name="connsiteY2" fmla="*/ 723655 h 823943"/>
                <a:gd name="connsiteX3" fmla="*/ 230075 w 972410"/>
                <a:gd name="connsiteY3" fmla="*/ 694158 h 823943"/>
                <a:gd name="connsiteX4" fmla="*/ 365760 w 972410"/>
                <a:gd name="connsiteY4" fmla="*/ 582070 h 823943"/>
                <a:gd name="connsiteX5" fmla="*/ 489646 w 972410"/>
                <a:gd name="connsiteY5" fmla="*/ 452284 h 823943"/>
                <a:gd name="connsiteX6" fmla="*/ 507344 w 972410"/>
                <a:gd name="connsiteY6" fmla="*/ 434586 h 823943"/>
                <a:gd name="connsiteX7" fmla="*/ 584036 w 972410"/>
                <a:gd name="connsiteY7" fmla="*/ 387391 h 823943"/>
                <a:gd name="connsiteX8" fmla="*/ 749218 w 972410"/>
                <a:gd name="connsiteY8" fmla="*/ 257605 h 823943"/>
                <a:gd name="connsiteX9" fmla="*/ 755117 w 972410"/>
                <a:gd name="connsiteY9" fmla="*/ 257605 h 823943"/>
                <a:gd name="connsiteX10" fmla="*/ 949796 w 972410"/>
                <a:gd name="connsiteY10" fmla="*/ 21631 h 823943"/>
                <a:gd name="connsiteX11" fmla="*/ 890802 w 972410"/>
                <a:gd name="connsiteY11" fmla="*/ 127820 h 823943"/>
                <a:gd name="connsiteX12" fmla="*/ 784614 w 972410"/>
                <a:gd name="connsiteY12" fmla="*/ 281203 h 823943"/>
                <a:gd name="connsiteX13" fmla="*/ 784614 w 972410"/>
                <a:gd name="connsiteY13" fmla="*/ 298901 h 823943"/>
                <a:gd name="connsiteX14" fmla="*/ 696124 w 972410"/>
                <a:gd name="connsiteY14" fmla="*/ 375593 h 823943"/>
                <a:gd name="connsiteX15" fmla="*/ 530942 w 972410"/>
                <a:gd name="connsiteY15" fmla="*/ 481781 h 823943"/>
                <a:gd name="connsiteX16" fmla="*/ 489646 w 972410"/>
                <a:gd name="connsiteY16" fmla="*/ 540775 h 823943"/>
                <a:gd name="connsiteX17" fmla="*/ 259571 w 972410"/>
                <a:gd name="connsiteY17" fmla="*/ 741353 h 823943"/>
                <a:gd name="connsiteX18" fmla="*/ 188779 w 972410"/>
                <a:gd name="connsiteY18" fmla="*/ 776749 h 823943"/>
                <a:gd name="connsiteX19" fmla="*/ 100289 w 972410"/>
                <a:gd name="connsiteY19" fmla="*/ 818044 h 823943"/>
                <a:gd name="connsiteX20" fmla="*/ 47195 w 972410"/>
                <a:gd name="connsiteY20" fmla="*/ 812145 h 823943"/>
                <a:gd name="connsiteX21" fmla="*/ 0 w 972410"/>
                <a:gd name="connsiteY21" fmla="*/ 782648 h 82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2410" h="823943">
                  <a:moveTo>
                    <a:pt x="23597" y="676460"/>
                  </a:moveTo>
                  <a:cubicBezTo>
                    <a:pt x="58501" y="699074"/>
                    <a:pt x="93406" y="721688"/>
                    <a:pt x="112087" y="729554"/>
                  </a:cubicBezTo>
                  <a:cubicBezTo>
                    <a:pt x="130768" y="737420"/>
                    <a:pt x="116020" y="729554"/>
                    <a:pt x="135685" y="723655"/>
                  </a:cubicBezTo>
                  <a:cubicBezTo>
                    <a:pt x="155350" y="717756"/>
                    <a:pt x="191729" y="717755"/>
                    <a:pt x="230075" y="694158"/>
                  </a:cubicBezTo>
                  <a:cubicBezTo>
                    <a:pt x="268421" y="670561"/>
                    <a:pt x="322498" y="622382"/>
                    <a:pt x="365760" y="582070"/>
                  </a:cubicBezTo>
                  <a:cubicBezTo>
                    <a:pt x="409022" y="541758"/>
                    <a:pt x="466049" y="476865"/>
                    <a:pt x="489646" y="452284"/>
                  </a:cubicBezTo>
                  <a:cubicBezTo>
                    <a:pt x="513243" y="427703"/>
                    <a:pt x="491612" y="445401"/>
                    <a:pt x="507344" y="434586"/>
                  </a:cubicBezTo>
                  <a:cubicBezTo>
                    <a:pt x="523076" y="423771"/>
                    <a:pt x="543724" y="416888"/>
                    <a:pt x="584036" y="387391"/>
                  </a:cubicBezTo>
                  <a:cubicBezTo>
                    <a:pt x="624348" y="357894"/>
                    <a:pt x="720705" y="279236"/>
                    <a:pt x="749218" y="257605"/>
                  </a:cubicBezTo>
                  <a:cubicBezTo>
                    <a:pt x="777731" y="235974"/>
                    <a:pt x="721687" y="296934"/>
                    <a:pt x="755117" y="257605"/>
                  </a:cubicBezTo>
                  <a:cubicBezTo>
                    <a:pt x="788547" y="218276"/>
                    <a:pt x="927182" y="43262"/>
                    <a:pt x="949796" y="21631"/>
                  </a:cubicBezTo>
                  <a:cubicBezTo>
                    <a:pt x="972410" y="0"/>
                    <a:pt x="918332" y="84558"/>
                    <a:pt x="890802" y="127820"/>
                  </a:cubicBezTo>
                  <a:cubicBezTo>
                    <a:pt x="863272" y="171082"/>
                    <a:pt x="802312" y="252690"/>
                    <a:pt x="784614" y="281203"/>
                  </a:cubicBezTo>
                  <a:cubicBezTo>
                    <a:pt x="766916" y="309716"/>
                    <a:pt x="799362" y="283169"/>
                    <a:pt x="784614" y="298901"/>
                  </a:cubicBezTo>
                  <a:cubicBezTo>
                    <a:pt x="769866" y="314633"/>
                    <a:pt x="738403" y="345113"/>
                    <a:pt x="696124" y="375593"/>
                  </a:cubicBezTo>
                  <a:cubicBezTo>
                    <a:pt x="653845" y="406073"/>
                    <a:pt x="565355" y="454251"/>
                    <a:pt x="530942" y="481781"/>
                  </a:cubicBezTo>
                  <a:cubicBezTo>
                    <a:pt x="496529" y="509311"/>
                    <a:pt x="534874" y="497513"/>
                    <a:pt x="489646" y="540775"/>
                  </a:cubicBezTo>
                  <a:cubicBezTo>
                    <a:pt x="444418" y="584037"/>
                    <a:pt x="309715" y="702024"/>
                    <a:pt x="259571" y="741353"/>
                  </a:cubicBezTo>
                  <a:cubicBezTo>
                    <a:pt x="209427" y="780682"/>
                    <a:pt x="215326" y="763967"/>
                    <a:pt x="188779" y="776749"/>
                  </a:cubicBezTo>
                  <a:cubicBezTo>
                    <a:pt x="162232" y="789531"/>
                    <a:pt x="123886" y="812145"/>
                    <a:pt x="100289" y="818044"/>
                  </a:cubicBezTo>
                  <a:cubicBezTo>
                    <a:pt x="76692" y="823943"/>
                    <a:pt x="63910" y="818044"/>
                    <a:pt x="47195" y="812145"/>
                  </a:cubicBezTo>
                  <a:cubicBezTo>
                    <a:pt x="30480" y="806246"/>
                    <a:pt x="15240" y="794447"/>
                    <a:pt x="0" y="78264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141" name="直線コネクタ 140"/>
            <p:cNvCxnSpPr>
              <a:stCxn id="140" idx="8"/>
              <a:endCxn id="140" idx="13"/>
            </p:cNvCxnSpPr>
            <p:nvPr/>
          </p:nvCxnSpPr>
          <p:spPr>
            <a:xfrm>
              <a:off x="6224170" y="2079264"/>
              <a:ext cx="35396" cy="41296"/>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2" name="フリーフォーム 141"/>
            <p:cNvSpPr/>
            <p:nvPr/>
          </p:nvSpPr>
          <p:spPr>
            <a:xfrm>
              <a:off x="5567363" y="2562225"/>
              <a:ext cx="28575" cy="90488"/>
            </a:xfrm>
            <a:custGeom>
              <a:avLst/>
              <a:gdLst>
                <a:gd name="connsiteX0" fmla="*/ 28575 w 28575"/>
                <a:gd name="connsiteY0" fmla="*/ 0 h 90488"/>
                <a:gd name="connsiteX1" fmla="*/ 0 w 28575"/>
                <a:gd name="connsiteY1" fmla="*/ 90488 h 90488"/>
              </a:gdLst>
              <a:ahLst/>
              <a:cxnLst>
                <a:cxn ang="0">
                  <a:pos x="connsiteX0" y="connsiteY0"/>
                </a:cxn>
                <a:cxn ang="0">
                  <a:pos x="connsiteX1" y="connsiteY1"/>
                </a:cxn>
              </a:cxnLst>
              <a:rect l="l" t="t" r="r" b="b"/>
              <a:pathLst>
                <a:path w="28575" h="90488">
                  <a:moveTo>
                    <a:pt x="28575" y="0"/>
                  </a:moveTo>
                  <a:lnTo>
                    <a:pt x="0" y="90488"/>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3" name="フリーフォーム 142"/>
            <p:cNvSpPr/>
            <p:nvPr/>
          </p:nvSpPr>
          <p:spPr>
            <a:xfrm>
              <a:off x="5648325" y="2466975"/>
              <a:ext cx="4763" cy="66675"/>
            </a:xfrm>
            <a:custGeom>
              <a:avLst/>
              <a:gdLst>
                <a:gd name="connsiteX0" fmla="*/ 0 w 4763"/>
                <a:gd name="connsiteY0" fmla="*/ 0 h 66675"/>
                <a:gd name="connsiteX1" fmla="*/ 4763 w 4763"/>
                <a:gd name="connsiteY1" fmla="*/ 66675 h 66675"/>
              </a:gdLst>
              <a:ahLst/>
              <a:cxnLst>
                <a:cxn ang="0">
                  <a:pos x="connsiteX0" y="connsiteY0"/>
                </a:cxn>
                <a:cxn ang="0">
                  <a:pos x="connsiteX1" y="connsiteY1"/>
                </a:cxn>
              </a:cxnLst>
              <a:rect l="l" t="t" r="r" b="b"/>
              <a:pathLst>
                <a:path w="4763" h="66675">
                  <a:moveTo>
                    <a:pt x="0" y="0"/>
                  </a:moveTo>
                  <a:lnTo>
                    <a:pt x="4763" y="66675"/>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4" name="フリーフォーム 143"/>
            <p:cNvSpPr/>
            <p:nvPr/>
          </p:nvSpPr>
          <p:spPr>
            <a:xfrm>
              <a:off x="5653088" y="2543175"/>
              <a:ext cx="23812" cy="52388"/>
            </a:xfrm>
            <a:custGeom>
              <a:avLst/>
              <a:gdLst>
                <a:gd name="connsiteX0" fmla="*/ 0 w 23812"/>
                <a:gd name="connsiteY0" fmla="*/ 0 h 52388"/>
                <a:gd name="connsiteX1" fmla="*/ 23812 w 23812"/>
                <a:gd name="connsiteY1" fmla="*/ 52388 h 52388"/>
              </a:gdLst>
              <a:ahLst/>
              <a:cxnLst>
                <a:cxn ang="0">
                  <a:pos x="connsiteX0" y="connsiteY0"/>
                </a:cxn>
                <a:cxn ang="0">
                  <a:pos x="connsiteX1" y="connsiteY1"/>
                </a:cxn>
              </a:cxnLst>
              <a:rect l="l" t="t" r="r" b="b"/>
              <a:pathLst>
                <a:path w="23812" h="52388">
                  <a:moveTo>
                    <a:pt x="0" y="0"/>
                  </a:moveTo>
                  <a:lnTo>
                    <a:pt x="23812" y="52388"/>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5" name="フリーフォーム 144"/>
            <p:cNvSpPr/>
            <p:nvPr/>
          </p:nvSpPr>
          <p:spPr>
            <a:xfrm>
              <a:off x="5967413" y="2281238"/>
              <a:ext cx="28575" cy="52387"/>
            </a:xfrm>
            <a:custGeom>
              <a:avLst/>
              <a:gdLst>
                <a:gd name="connsiteX0" fmla="*/ 0 w 28575"/>
                <a:gd name="connsiteY0" fmla="*/ 0 h 52387"/>
                <a:gd name="connsiteX1" fmla="*/ 28575 w 28575"/>
                <a:gd name="connsiteY1" fmla="*/ 52387 h 52387"/>
                <a:gd name="connsiteX2" fmla="*/ 28575 w 28575"/>
                <a:gd name="connsiteY2" fmla="*/ 52387 h 52387"/>
              </a:gdLst>
              <a:ahLst/>
              <a:cxnLst>
                <a:cxn ang="0">
                  <a:pos x="connsiteX0" y="connsiteY0"/>
                </a:cxn>
                <a:cxn ang="0">
                  <a:pos x="connsiteX1" y="connsiteY1"/>
                </a:cxn>
                <a:cxn ang="0">
                  <a:pos x="connsiteX2" y="connsiteY2"/>
                </a:cxn>
              </a:cxnLst>
              <a:rect l="l" t="t" r="r" b="b"/>
              <a:pathLst>
                <a:path w="28575" h="52387">
                  <a:moveTo>
                    <a:pt x="0" y="0"/>
                  </a:moveTo>
                  <a:lnTo>
                    <a:pt x="28575" y="52387"/>
                  </a:lnTo>
                  <a:lnTo>
                    <a:pt x="28575" y="52387"/>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nvGrpSpPr>
          <p:cNvPr id="4" name="グループ化 88"/>
          <p:cNvGrpSpPr>
            <a:grpSpLocks noChangeAspect="1"/>
          </p:cNvGrpSpPr>
          <p:nvPr/>
        </p:nvGrpSpPr>
        <p:grpSpPr>
          <a:xfrm>
            <a:off x="4198338" y="2571739"/>
            <a:ext cx="727799" cy="1363081"/>
            <a:chOff x="5020232" y="1600376"/>
            <a:chExt cx="1470307" cy="2753699"/>
          </a:xfrm>
          <a:solidFill>
            <a:schemeClr val="bg1"/>
          </a:solidFill>
        </p:grpSpPr>
        <p:grpSp>
          <p:nvGrpSpPr>
            <p:cNvPr id="5" name="グループ化 79"/>
            <p:cNvGrpSpPr/>
            <p:nvPr/>
          </p:nvGrpSpPr>
          <p:grpSpPr>
            <a:xfrm rot="1170854">
              <a:off x="5020232" y="3692586"/>
              <a:ext cx="125699" cy="606249"/>
              <a:chOff x="3206230" y="3290635"/>
              <a:chExt cx="93297" cy="530847"/>
            </a:xfrm>
            <a:grpFill/>
          </p:grpSpPr>
          <p:sp>
            <p:nvSpPr>
              <p:cNvPr id="230" name="フリーフォーム 229"/>
              <p:cNvSpPr/>
              <p:nvPr/>
            </p:nvSpPr>
            <p:spPr bwMode="auto">
              <a:xfrm rot="6846953" flipH="1">
                <a:off x="3211028" y="3302097"/>
                <a:ext cx="92642" cy="69717"/>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1" name="フリーフォーム 230"/>
              <p:cNvSpPr/>
              <p:nvPr/>
            </p:nvSpPr>
            <p:spPr bwMode="auto">
              <a:xfrm rot="6846953" flipH="1">
                <a:off x="3229105" y="3403099"/>
                <a:ext cx="86179" cy="48186"/>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2" name="フリーフォーム 231"/>
              <p:cNvSpPr/>
              <p:nvPr/>
            </p:nvSpPr>
            <p:spPr bwMode="auto">
              <a:xfrm rot="5189860" flipH="1">
                <a:off x="3188051" y="3507272"/>
                <a:ext cx="149736" cy="41010"/>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3" name="フリーフォーム 232"/>
              <p:cNvSpPr/>
              <p:nvPr/>
            </p:nvSpPr>
            <p:spPr bwMode="auto">
              <a:xfrm rot="4617504" flipH="1">
                <a:off x="3138153" y="3660108"/>
                <a:ext cx="229451" cy="93297"/>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96" name="フリーフォーム 2"/>
            <p:cNvSpPr/>
            <p:nvPr/>
          </p:nvSpPr>
          <p:spPr>
            <a:xfrm rot="6524784">
              <a:off x="4963659" y="3554336"/>
              <a:ext cx="343353" cy="190820"/>
            </a:xfrm>
            <a:custGeom>
              <a:avLst/>
              <a:gdLst>
                <a:gd name="connsiteX0" fmla="*/ 469900 w 469900"/>
                <a:gd name="connsiteY0" fmla="*/ 166158 h 300566"/>
                <a:gd name="connsiteX1" fmla="*/ 438150 w 469900"/>
                <a:gd name="connsiteY1" fmla="*/ 77258 h 300566"/>
                <a:gd name="connsiteX2" fmla="*/ 400050 w 469900"/>
                <a:gd name="connsiteY2" fmla="*/ 13758 h 300566"/>
                <a:gd name="connsiteX3" fmla="*/ 279400 w 469900"/>
                <a:gd name="connsiteY3" fmla="*/ 1058 h 300566"/>
                <a:gd name="connsiteX4" fmla="*/ 228600 w 469900"/>
                <a:gd name="connsiteY4" fmla="*/ 20108 h 300566"/>
                <a:gd name="connsiteX5" fmla="*/ 177800 w 469900"/>
                <a:gd name="connsiteY5" fmla="*/ 58208 h 300566"/>
                <a:gd name="connsiteX6" fmla="*/ 127000 w 469900"/>
                <a:gd name="connsiteY6" fmla="*/ 128058 h 300566"/>
                <a:gd name="connsiteX7" fmla="*/ 76200 w 469900"/>
                <a:gd name="connsiteY7" fmla="*/ 223308 h 300566"/>
                <a:gd name="connsiteX8" fmla="*/ 38100 w 469900"/>
                <a:gd name="connsiteY8" fmla="*/ 267758 h 300566"/>
                <a:gd name="connsiteX9" fmla="*/ 6350 w 469900"/>
                <a:gd name="connsiteY9" fmla="*/ 274108 h 300566"/>
                <a:gd name="connsiteX10" fmla="*/ 76200 w 469900"/>
                <a:gd name="connsiteY10" fmla="*/ 299508 h 300566"/>
                <a:gd name="connsiteX11" fmla="*/ 171450 w 469900"/>
                <a:gd name="connsiteY11" fmla="*/ 280458 h 300566"/>
                <a:gd name="connsiteX12" fmla="*/ 292100 w 469900"/>
                <a:gd name="connsiteY12" fmla="*/ 248708 h 300566"/>
                <a:gd name="connsiteX13" fmla="*/ 368300 w 469900"/>
                <a:gd name="connsiteY13" fmla="*/ 236008 h 300566"/>
                <a:gd name="connsiteX14" fmla="*/ 438150 w 469900"/>
                <a:gd name="connsiteY14" fmla="*/ 210608 h 300566"/>
                <a:gd name="connsiteX15" fmla="*/ 469900 w 469900"/>
                <a:gd name="connsiteY15" fmla="*/ 166158 h 300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9900" h="300566">
                  <a:moveTo>
                    <a:pt x="469900" y="166158"/>
                  </a:moveTo>
                  <a:cubicBezTo>
                    <a:pt x="469900" y="143933"/>
                    <a:pt x="449792" y="102658"/>
                    <a:pt x="438150" y="77258"/>
                  </a:cubicBezTo>
                  <a:cubicBezTo>
                    <a:pt x="426508" y="51858"/>
                    <a:pt x="426508" y="26458"/>
                    <a:pt x="400050" y="13758"/>
                  </a:cubicBezTo>
                  <a:cubicBezTo>
                    <a:pt x="373592" y="1058"/>
                    <a:pt x="307975" y="0"/>
                    <a:pt x="279400" y="1058"/>
                  </a:cubicBezTo>
                  <a:cubicBezTo>
                    <a:pt x="250825" y="2116"/>
                    <a:pt x="245533" y="10583"/>
                    <a:pt x="228600" y="20108"/>
                  </a:cubicBezTo>
                  <a:cubicBezTo>
                    <a:pt x="211667" y="29633"/>
                    <a:pt x="194733" y="40216"/>
                    <a:pt x="177800" y="58208"/>
                  </a:cubicBezTo>
                  <a:cubicBezTo>
                    <a:pt x="160867" y="76200"/>
                    <a:pt x="143933" y="100541"/>
                    <a:pt x="127000" y="128058"/>
                  </a:cubicBezTo>
                  <a:cubicBezTo>
                    <a:pt x="110067" y="155575"/>
                    <a:pt x="91017" y="200025"/>
                    <a:pt x="76200" y="223308"/>
                  </a:cubicBezTo>
                  <a:cubicBezTo>
                    <a:pt x="61383" y="246591"/>
                    <a:pt x="49742" y="259291"/>
                    <a:pt x="38100" y="267758"/>
                  </a:cubicBezTo>
                  <a:cubicBezTo>
                    <a:pt x="26458" y="276225"/>
                    <a:pt x="0" y="268816"/>
                    <a:pt x="6350" y="274108"/>
                  </a:cubicBezTo>
                  <a:cubicBezTo>
                    <a:pt x="12700" y="279400"/>
                    <a:pt x="48683" y="298450"/>
                    <a:pt x="76200" y="299508"/>
                  </a:cubicBezTo>
                  <a:cubicBezTo>
                    <a:pt x="103717" y="300566"/>
                    <a:pt x="135467" y="288925"/>
                    <a:pt x="171450" y="280458"/>
                  </a:cubicBezTo>
                  <a:cubicBezTo>
                    <a:pt x="207433" y="271991"/>
                    <a:pt x="259292" y="256116"/>
                    <a:pt x="292100" y="248708"/>
                  </a:cubicBezTo>
                  <a:cubicBezTo>
                    <a:pt x="324908" y="241300"/>
                    <a:pt x="343958" y="242358"/>
                    <a:pt x="368300" y="236008"/>
                  </a:cubicBezTo>
                  <a:cubicBezTo>
                    <a:pt x="392642" y="229658"/>
                    <a:pt x="422275" y="222250"/>
                    <a:pt x="438150" y="210608"/>
                  </a:cubicBezTo>
                  <a:cubicBezTo>
                    <a:pt x="454025" y="198966"/>
                    <a:pt x="469900" y="188383"/>
                    <a:pt x="469900" y="166158"/>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7" name="フリーフォーム 3"/>
            <p:cNvSpPr/>
            <p:nvPr/>
          </p:nvSpPr>
          <p:spPr>
            <a:xfrm rot="7156612">
              <a:off x="5095065" y="3229471"/>
              <a:ext cx="528645" cy="652416"/>
            </a:xfrm>
            <a:custGeom>
              <a:avLst/>
              <a:gdLst>
                <a:gd name="connsiteX0" fmla="*/ 867833 w 874183"/>
                <a:gd name="connsiteY0" fmla="*/ 423333 h 1027641"/>
                <a:gd name="connsiteX1" fmla="*/ 848783 w 874183"/>
                <a:gd name="connsiteY1" fmla="*/ 353483 h 1027641"/>
                <a:gd name="connsiteX2" fmla="*/ 810683 w 874183"/>
                <a:gd name="connsiteY2" fmla="*/ 258233 h 1027641"/>
                <a:gd name="connsiteX3" fmla="*/ 721783 w 874183"/>
                <a:gd name="connsiteY3" fmla="*/ 156633 h 1027641"/>
                <a:gd name="connsiteX4" fmla="*/ 607483 w 874183"/>
                <a:gd name="connsiteY4" fmla="*/ 93133 h 1027641"/>
                <a:gd name="connsiteX5" fmla="*/ 480483 w 874183"/>
                <a:gd name="connsiteY5" fmla="*/ 35983 h 1027641"/>
                <a:gd name="connsiteX6" fmla="*/ 359833 w 874183"/>
                <a:gd name="connsiteY6" fmla="*/ 4233 h 1027641"/>
                <a:gd name="connsiteX7" fmla="*/ 315383 w 874183"/>
                <a:gd name="connsiteY7" fmla="*/ 10583 h 1027641"/>
                <a:gd name="connsiteX8" fmla="*/ 334433 w 874183"/>
                <a:gd name="connsiteY8" fmla="*/ 67733 h 1027641"/>
                <a:gd name="connsiteX9" fmla="*/ 353483 w 874183"/>
                <a:gd name="connsiteY9" fmla="*/ 162983 h 1027641"/>
                <a:gd name="connsiteX10" fmla="*/ 366183 w 874183"/>
                <a:gd name="connsiteY10" fmla="*/ 245533 h 1027641"/>
                <a:gd name="connsiteX11" fmla="*/ 334433 w 874183"/>
                <a:gd name="connsiteY11" fmla="*/ 372533 h 1027641"/>
                <a:gd name="connsiteX12" fmla="*/ 289983 w 874183"/>
                <a:gd name="connsiteY12" fmla="*/ 474133 h 1027641"/>
                <a:gd name="connsiteX13" fmla="*/ 194733 w 874183"/>
                <a:gd name="connsiteY13" fmla="*/ 683683 h 1027641"/>
                <a:gd name="connsiteX14" fmla="*/ 137583 w 874183"/>
                <a:gd name="connsiteY14" fmla="*/ 778933 h 1027641"/>
                <a:gd name="connsiteX15" fmla="*/ 74083 w 874183"/>
                <a:gd name="connsiteY15" fmla="*/ 931333 h 1027641"/>
                <a:gd name="connsiteX16" fmla="*/ 4233 w 874183"/>
                <a:gd name="connsiteY16" fmla="*/ 1013883 h 1027641"/>
                <a:gd name="connsiteX17" fmla="*/ 48683 w 874183"/>
                <a:gd name="connsiteY17" fmla="*/ 1013883 h 1027641"/>
                <a:gd name="connsiteX18" fmla="*/ 194733 w 874183"/>
                <a:gd name="connsiteY18" fmla="*/ 1001183 h 1027641"/>
                <a:gd name="connsiteX19" fmla="*/ 353483 w 874183"/>
                <a:gd name="connsiteY19" fmla="*/ 963083 h 1027641"/>
                <a:gd name="connsiteX20" fmla="*/ 518583 w 874183"/>
                <a:gd name="connsiteY20" fmla="*/ 924983 h 1027641"/>
                <a:gd name="connsiteX21" fmla="*/ 620183 w 874183"/>
                <a:gd name="connsiteY21" fmla="*/ 734483 h 1027641"/>
                <a:gd name="connsiteX22" fmla="*/ 670983 w 874183"/>
                <a:gd name="connsiteY22" fmla="*/ 620183 h 1027641"/>
                <a:gd name="connsiteX23" fmla="*/ 728133 w 874183"/>
                <a:gd name="connsiteY23" fmla="*/ 537633 h 1027641"/>
                <a:gd name="connsiteX24" fmla="*/ 810683 w 874183"/>
                <a:gd name="connsiteY24" fmla="*/ 467783 h 1027641"/>
                <a:gd name="connsiteX25" fmla="*/ 867833 w 874183"/>
                <a:gd name="connsiteY25" fmla="*/ 423333 h 102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74183" h="1027641">
                  <a:moveTo>
                    <a:pt x="867833" y="423333"/>
                  </a:moveTo>
                  <a:cubicBezTo>
                    <a:pt x="874183" y="404283"/>
                    <a:pt x="858308" y="381000"/>
                    <a:pt x="848783" y="353483"/>
                  </a:cubicBezTo>
                  <a:cubicBezTo>
                    <a:pt x="839258" y="325966"/>
                    <a:pt x="831850" y="291041"/>
                    <a:pt x="810683" y="258233"/>
                  </a:cubicBezTo>
                  <a:cubicBezTo>
                    <a:pt x="789516" y="225425"/>
                    <a:pt x="755650" y="184150"/>
                    <a:pt x="721783" y="156633"/>
                  </a:cubicBezTo>
                  <a:cubicBezTo>
                    <a:pt x="687916" y="129116"/>
                    <a:pt x="647700" y="113241"/>
                    <a:pt x="607483" y="93133"/>
                  </a:cubicBezTo>
                  <a:cubicBezTo>
                    <a:pt x="567266" y="73025"/>
                    <a:pt x="521758" y="50800"/>
                    <a:pt x="480483" y="35983"/>
                  </a:cubicBezTo>
                  <a:cubicBezTo>
                    <a:pt x="439208" y="21166"/>
                    <a:pt x="387350" y="8466"/>
                    <a:pt x="359833" y="4233"/>
                  </a:cubicBezTo>
                  <a:cubicBezTo>
                    <a:pt x="332316" y="0"/>
                    <a:pt x="319616" y="0"/>
                    <a:pt x="315383" y="10583"/>
                  </a:cubicBezTo>
                  <a:cubicBezTo>
                    <a:pt x="311150" y="21166"/>
                    <a:pt x="328083" y="42333"/>
                    <a:pt x="334433" y="67733"/>
                  </a:cubicBezTo>
                  <a:cubicBezTo>
                    <a:pt x="340783" y="93133"/>
                    <a:pt x="348191" y="133350"/>
                    <a:pt x="353483" y="162983"/>
                  </a:cubicBezTo>
                  <a:cubicBezTo>
                    <a:pt x="358775" y="192616"/>
                    <a:pt x="369358" y="210608"/>
                    <a:pt x="366183" y="245533"/>
                  </a:cubicBezTo>
                  <a:cubicBezTo>
                    <a:pt x="363008" y="280458"/>
                    <a:pt x="347133" y="334433"/>
                    <a:pt x="334433" y="372533"/>
                  </a:cubicBezTo>
                  <a:cubicBezTo>
                    <a:pt x="321733" y="410633"/>
                    <a:pt x="313266" y="422275"/>
                    <a:pt x="289983" y="474133"/>
                  </a:cubicBezTo>
                  <a:cubicBezTo>
                    <a:pt x="266700" y="525991"/>
                    <a:pt x="220133" y="632883"/>
                    <a:pt x="194733" y="683683"/>
                  </a:cubicBezTo>
                  <a:cubicBezTo>
                    <a:pt x="169333" y="734483"/>
                    <a:pt x="157691" y="737658"/>
                    <a:pt x="137583" y="778933"/>
                  </a:cubicBezTo>
                  <a:cubicBezTo>
                    <a:pt x="117475" y="820208"/>
                    <a:pt x="96308" y="892175"/>
                    <a:pt x="74083" y="931333"/>
                  </a:cubicBezTo>
                  <a:cubicBezTo>
                    <a:pt x="51858" y="970491"/>
                    <a:pt x="8466" y="1000125"/>
                    <a:pt x="4233" y="1013883"/>
                  </a:cubicBezTo>
                  <a:cubicBezTo>
                    <a:pt x="0" y="1027641"/>
                    <a:pt x="16933" y="1016000"/>
                    <a:pt x="48683" y="1013883"/>
                  </a:cubicBezTo>
                  <a:cubicBezTo>
                    <a:pt x="80433" y="1011766"/>
                    <a:pt x="143933" y="1009650"/>
                    <a:pt x="194733" y="1001183"/>
                  </a:cubicBezTo>
                  <a:cubicBezTo>
                    <a:pt x="245533" y="992716"/>
                    <a:pt x="353483" y="963083"/>
                    <a:pt x="353483" y="963083"/>
                  </a:cubicBezTo>
                  <a:cubicBezTo>
                    <a:pt x="407458" y="950383"/>
                    <a:pt x="474133" y="963083"/>
                    <a:pt x="518583" y="924983"/>
                  </a:cubicBezTo>
                  <a:cubicBezTo>
                    <a:pt x="563033" y="886883"/>
                    <a:pt x="594783" y="785283"/>
                    <a:pt x="620183" y="734483"/>
                  </a:cubicBezTo>
                  <a:cubicBezTo>
                    <a:pt x="645583" y="683683"/>
                    <a:pt x="652991" y="652991"/>
                    <a:pt x="670983" y="620183"/>
                  </a:cubicBezTo>
                  <a:cubicBezTo>
                    <a:pt x="688975" y="587375"/>
                    <a:pt x="704850" y="563033"/>
                    <a:pt x="728133" y="537633"/>
                  </a:cubicBezTo>
                  <a:cubicBezTo>
                    <a:pt x="751416" y="512233"/>
                    <a:pt x="788458" y="486833"/>
                    <a:pt x="810683" y="467783"/>
                  </a:cubicBezTo>
                  <a:cubicBezTo>
                    <a:pt x="832908" y="448733"/>
                    <a:pt x="861483" y="442383"/>
                    <a:pt x="867833" y="423333"/>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8" name="フリーフォーム 4"/>
            <p:cNvSpPr/>
            <p:nvPr/>
          </p:nvSpPr>
          <p:spPr>
            <a:xfrm rot="7156612">
              <a:off x="5280727" y="2991755"/>
              <a:ext cx="435844" cy="686011"/>
            </a:xfrm>
            <a:custGeom>
              <a:avLst/>
              <a:gdLst>
                <a:gd name="connsiteX0" fmla="*/ 720725 w 720725"/>
                <a:gd name="connsiteY0" fmla="*/ 286808 h 1080558"/>
                <a:gd name="connsiteX1" fmla="*/ 657225 w 720725"/>
                <a:gd name="connsiteY1" fmla="*/ 242358 h 1080558"/>
                <a:gd name="connsiteX2" fmla="*/ 612775 w 720725"/>
                <a:gd name="connsiteY2" fmla="*/ 210608 h 1080558"/>
                <a:gd name="connsiteX3" fmla="*/ 561975 w 720725"/>
                <a:gd name="connsiteY3" fmla="*/ 128058 h 1080558"/>
                <a:gd name="connsiteX4" fmla="*/ 523875 w 720725"/>
                <a:gd name="connsiteY4" fmla="*/ 39158 h 1080558"/>
                <a:gd name="connsiteX5" fmla="*/ 492125 w 720725"/>
                <a:gd name="connsiteY5" fmla="*/ 7408 h 1080558"/>
                <a:gd name="connsiteX6" fmla="*/ 428625 w 720725"/>
                <a:gd name="connsiteY6" fmla="*/ 1058 h 1080558"/>
                <a:gd name="connsiteX7" fmla="*/ 346075 w 720725"/>
                <a:gd name="connsiteY7" fmla="*/ 13758 h 1080558"/>
                <a:gd name="connsiteX8" fmla="*/ 295275 w 720725"/>
                <a:gd name="connsiteY8" fmla="*/ 39158 h 1080558"/>
                <a:gd name="connsiteX9" fmla="*/ 276225 w 720725"/>
                <a:gd name="connsiteY9" fmla="*/ 64558 h 1080558"/>
                <a:gd name="connsiteX10" fmla="*/ 276225 w 720725"/>
                <a:gd name="connsiteY10" fmla="*/ 121708 h 1080558"/>
                <a:gd name="connsiteX11" fmla="*/ 301625 w 720725"/>
                <a:gd name="connsiteY11" fmla="*/ 197908 h 1080558"/>
                <a:gd name="connsiteX12" fmla="*/ 307975 w 720725"/>
                <a:gd name="connsiteY12" fmla="*/ 280458 h 1080558"/>
                <a:gd name="connsiteX13" fmla="*/ 301625 w 720725"/>
                <a:gd name="connsiteY13" fmla="*/ 375708 h 1080558"/>
                <a:gd name="connsiteX14" fmla="*/ 276225 w 720725"/>
                <a:gd name="connsiteY14" fmla="*/ 470958 h 1080558"/>
                <a:gd name="connsiteX15" fmla="*/ 244475 w 720725"/>
                <a:gd name="connsiteY15" fmla="*/ 559858 h 1080558"/>
                <a:gd name="connsiteX16" fmla="*/ 206375 w 720725"/>
                <a:gd name="connsiteY16" fmla="*/ 693208 h 1080558"/>
                <a:gd name="connsiteX17" fmla="*/ 142875 w 720725"/>
                <a:gd name="connsiteY17" fmla="*/ 864658 h 1080558"/>
                <a:gd name="connsiteX18" fmla="*/ 47625 w 720725"/>
                <a:gd name="connsiteY18" fmla="*/ 1042458 h 1080558"/>
                <a:gd name="connsiteX19" fmla="*/ 15875 w 720725"/>
                <a:gd name="connsiteY19" fmla="*/ 1061508 h 1080558"/>
                <a:gd name="connsiteX20" fmla="*/ 142875 w 720725"/>
                <a:gd name="connsiteY20" fmla="*/ 1080558 h 1080558"/>
                <a:gd name="connsiteX21" fmla="*/ 263525 w 720725"/>
                <a:gd name="connsiteY21" fmla="*/ 1061508 h 1080558"/>
                <a:gd name="connsiteX22" fmla="*/ 339725 w 720725"/>
                <a:gd name="connsiteY22" fmla="*/ 1061508 h 1080558"/>
                <a:gd name="connsiteX23" fmla="*/ 358775 w 720725"/>
                <a:gd name="connsiteY23" fmla="*/ 1042458 h 1080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0725" h="1080558">
                  <a:moveTo>
                    <a:pt x="720725" y="286808"/>
                  </a:moveTo>
                  <a:lnTo>
                    <a:pt x="657225" y="242358"/>
                  </a:lnTo>
                  <a:cubicBezTo>
                    <a:pt x="639233" y="229658"/>
                    <a:pt x="628650" y="229658"/>
                    <a:pt x="612775" y="210608"/>
                  </a:cubicBezTo>
                  <a:cubicBezTo>
                    <a:pt x="596900" y="191558"/>
                    <a:pt x="576792" y="156633"/>
                    <a:pt x="561975" y="128058"/>
                  </a:cubicBezTo>
                  <a:cubicBezTo>
                    <a:pt x="547158" y="99483"/>
                    <a:pt x="535517" y="59266"/>
                    <a:pt x="523875" y="39158"/>
                  </a:cubicBezTo>
                  <a:cubicBezTo>
                    <a:pt x="512233" y="19050"/>
                    <a:pt x="508000" y="13758"/>
                    <a:pt x="492125" y="7408"/>
                  </a:cubicBezTo>
                  <a:cubicBezTo>
                    <a:pt x="476250" y="1058"/>
                    <a:pt x="452967" y="0"/>
                    <a:pt x="428625" y="1058"/>
                  </a:cubicBezTo>
                  <a:cubicBezTo>
                    <a:pt x="404283" y="2116"/>
                    <a:pt x="368300" y="7408"/>
                    <a:pt x="346075" y="13758"/>
                  </a:cubicBezTo>
                  <a:cubicBezTo>
                    <a:pt x="323850" y="20108"/>
                    <a:pt x="306917" y="30691"/>
                    <a:pt x="295275" y="39158"/>
                  </a:cubicBezTo>
                  <a:cubicBezTo>
                    <a:pt x="283633" y="47625"/>
                    <a:pt x="279400" y="50800"/>
                    <a:pt x="276225" y="64558"/>
                  </a:cubicBezTo>
                  <a:cubicBezTo>
                    <a:pt x="273050" y="78316"/>
                    <a:pt x="271992" y="99483"/>
                    <a:pt x="276225" y="121708"/>
                  </a:cubicBezTo>
                  <a:cubicBezTo>
                    <a:pt x="280458" y="143933"/>
                    <a:pt x="296333" y="171450"/>
                    <a:pt x="301625" y="197908"/>
                  </a:cubicBezTo>
                  <a:cubicBezTo>
                    <a:pt x="306917" y="224366"/>
                    <a:pt x="307975" y="250825"/>
                    <a:pt x="307975" y="280458"/>
                  </a:cubicBezTo>
                  <a:cubicBezTo>
                    <a:pt x="307975" y="310091"/>
                    <a:pt x="306917" y="343958"/>
                    <a:pt x="301625" y="375708"/>
                  </a:cubicBezTo>
                  <a:cubicBezTo>
                    <a:pt x="296333" y="407458"/>
                    <a:pt x="285750" y="440266"/>
                    <a:pt x="276225" y="470958"/>
                  </a:cubicBezTo>
                  <a:cubicBezTo>
                    <a:pt x="266700" y="501650"/>
                    <a:pt x="256117" y="522816"/>
                    <a:pt x="244475" y="559858"/>
                  </a:cubicBezTo>
                  <a:cubicBezTo>
                    <a:pt x="232833" y="596900"/>
                    <a:pt x="223308" y="642408"/>
                    <a:pt x="206375" y="693208"/>
                  </a:cubicBezTo>
                  <a:cubicBezTo>
                    <a:pt x="189442" y="744008"/>
                    <a:pt x="169333" y="806450"/>
                    <a:pt x="142875" y="864658"/>
                  </a:cubicBezTo>
                  <a:cubicBezTo>
                    <a:pt x="116417" y="922866"/>
                    <a:pt x="68792" y="1009650"/>
                    <a:pt x="47625" y="1042458"/>
                  </a:cubicBezTo>
                  <a:cubicBezTo>
                    <a:pt x="26458" y="1075266"/>
                    <a:pt x="0" y="1055158"/>
                    <a:pt x="15875" y="1061508"/>
                  </a:cubicBezTo>
                  <a:cubicBezTo>
                    <a:pt x="31750" y="1067858"/>
                    <a:pt x="101600" y="1080558"/>
                    <a:pt x="142875" y="1080558"/>
                  </a:cubicBezTo>
                  <a:cubicBezTo>
                    <a:pt x="184150" y="1080558"/>
                    <a:pt x="230717" y="1064683"/>
                    <a:pt x="263525" y="1061508"/>
                  </a:cubicBezTo>
                  <a:cubicBezTo>
                    <a:pt x="296333" y="1058333"/>
                    <a:pt x="323850" y="1064683"/>
                    <a:pt x="339725" y="1061508"/>
                  </a:cubicBezTo>
                  <a:cubicBezTo>
                    <a:pt x="355600" y="1058333"/>
                    <a:pt x="357187" y="1050395"/>
                    <a:pt x="358775" y="104245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9" name="フリーフォーム 5"/>
            <p:cNvSpPr/>
            <p:nvPr/>
          </p:nvSpPr>
          <p:spPr>
            <a:xfrm rot="7156612">
              <a:off x="4955082" y="2047551"/>
              <a:ext cx="1751696" cy="857346"/>
            </a:xfrm>
            <a:custGeom>
              <a:avLst/>
              <a:gdLst>
                <a:gd name="connsiteX0" fmla="*/ 2896658 w 2896658"/>
                <a:gd name="connsiteY0" fmla="*/ 159808 h 1350433"/>
                <a:gd name="connsiteX1" fmla="*/ 2833158 w 2896658"/>
                <a:gd name="connsiteY1" fmla="*/ 166158 h 1350433"/>
                <a:gd name="connsiteX2" fmla="*/ 2769658 w 2896658"/>
                <a:gd name="connsiteY2" fmla="*/ 166158 h 1350433"/>
                <a:gd name="connsiteX3" fmla="*/ 2706158 w 2896658"/>
                <a:gd name="connsiteY3" fmla="*/ 102658 h 1350433"/>
                <a:gd name="connsiteX4" fmla="*/ 2649008 w 2896658"/>
                <a:gd name="connsiteY4" fmla="*/ 13758 h 1350433"/>
                <a:gd name="connsiteX5" fmla="*/ 2566458 w 2896658"/>
                <a:gd name="connsiteY5" fmla="*/ 20108 h 1350433"/>
                <a:gd name="connsiteX6" fmla="*/ 2502958 w 2896658"/>
                <a:gd name="connsiteY6" fmla="*/ 45508 h 1350433"/>
                <a:gd name="connsiteX7" fmla="*/ 2496608 w 2896658"/>
                <a:gd name="connsiteY7" fmla="*/ 147108 h 1350433"/>
                <a:gd name="connsiteX8" fmla="*/ 2502958 w 2896658"/>
                <a:gd name="connsiteY8" fmla="*/ 229658 h 1350433"/>
                <a:gd name="connsiteX9" fmla="*/ 2496608 w 2896658"/>
                <a:gd name="connsiteY9" fmla="*/ 305858 h 1350433"/>
                <a:gd name="connsiteX10" fmla="*/ 2414058 w 2896658"/>
                <a:gd name="connsiteY10" fmla="*/ 236008 h 1350433"/>
                <a:gd name="connsiteX11" fmla="*/ 2299758 w 2896658"/>
                <a:gd name="connsiteY11" fmla="*/ 159808 h 1350433"/>
                <a:gd name="connsiteX12" fmla="*/ 2204508 w 2896658"/>
                <a:gd name="connsiteY12" fmla="*/ 121708 h 1350433"/>
                <a:gd name="connsiteX13" fmla="*/ 2141008 w 2896658"/>
                <a:gd name="connsiteY13" fmla="*/ 121708 h 1350433"/>
                <a:gd name="connsiteX14" fmla="*/ 2121958 w 2896658"/>
                <a:gd name="connsiteY14" fmla="*/ 185208 h 1350433"/>
                <a:gd name="connsiteX15" fmla="*/ 2121958 w 2896658"/>
                <a:gd name="connsiteY15" fmla="*/ 293158 h 1350433"/>
                <a:gd name="connsiteX16" fmla="*/ 2128308 w 2896658"/>
                <a:gd name="connsiteY16" fmla="*/ 413808 h 1350433"/>
                <a:gd name="connsiteX17" fmla="*/ 2039408 w 2896658"/>
                <a:gd name="connsiteY17" fmla="*/ 375708 h 1350433"/>
                <a:gd name="connsiteX18" fmla="*/ 1956858 w 2896658"/>
                <a:gd name="connsiteY18" fmla="*/ 255058 h 1350433"/>
                <a:gd name="connsiteX19" fmla="*/ 1880658 w 2896658"/>
                <a:gd name="connsiteY19" fmla="*/ 172508 h 1350433"/>
                <a:gd name="connsiteX20" fmla="*/ 1804458 w 2896658"/>
                <a:gd name="connsiteY20" fmla="*/ 153458 h 1350433"/>
                <a:gd name="connsiteX21" fmla="*/ 1702858 w 2896658"/>
                <a:gd name="connsiteY21" fmla="*/ 159808 h 1350433"/>
                <a:gd name="connsiteX22" fmla="*/ 1690158 w 2896658"/>
                <a:gd name="connsiteY22" fmla="*/ 236008 h 1350433"/>
                <a:gd name="connsiteX23" fmla="*/ 1702858 w 2896658"/>
                <a:gd name="connsiteY23" fmla="*/ 318558 h 1350433"/>
                <a:gd name="connsiteX24" fmla="*/ 1721908 w 2896658"/>
                <a:gd name="connsiteY24" fmla="*/ 451908 h 1350433"/>
                <a:gd name="connsiteX25" fmla="*/ 1740958 w 2896658"/>
                <a:gd name="connsiteY25" fmla="*/ 509058 h 1350433"/>
                <a:gd name="connsiteX26" fmla="*/ 1677458 w 2896658"/>
                <a:gd name="connsiteY26" fmla="*/ 490008 h 1350433"/>
                <a:gd name="connsiteX27" fmla="*/ 1588558 w 2896658"/>
                <a:gd name="connsiteY27" fmla="*/ 420158 h 1350433"/>
                <a:gd name="connsiteX28" fmla="*/ 1506008 w 2896658"/>
                <a:gd name="connsiteY28" fmla="*/ 312208 h 1350433"/>
                <a:gd name="connsiteX29" fmla="*/ 1455208 w 2896658"/>
                <a:gd name="connsiteY29" fmla="*/ 248708 h 1350433"/>
                <a:gd name="connsiteX30" fmla="*/ 1315508 w 2896658"/>
                <a:gd name="connsiteY30" fmla="*/ 267758 h 1350433"/>
                <a:gd name="connsiteX31" fmla="*/ 1201208 w 2896658"/>
                <a:gd name="connsiteY31" fmla="*/ 305858 h 1350433"/>
                <a:gd name="connsiteX32" fmla="*/ 1156758 w 2896658"/>
                <a:gd name="connsiteY32" fmla="*/ 356658 h 1350433"/>
                <a:gd name="connsiteX33" fmla="*/ 1207558 w 2896658"/>
                <a:gd name="connsiteY33" fmla="*/ 451908 h 1350433"/>
                <a:gd name="connsiteX34" fmla="*/ 1252008 w 2896658"/>
                <a:gd name="connsiteY34" fmla="*/ 572558 h 1350433"/>
                <a:gd name="connsiteX35" fmla="*/ 1283758 w 2896658"/>
                <a:gd name="connsiteY35" fmla="*/ 686858 h 1350433"/>
                <a:gd name="connsiteX36" fmla="*/ 1290108 w 2896658"/>
                <a:gd name="connsiteY36" fmla="*/ 750358 h 1350433"/>
                <a:gd name="connsiteX37" fmla="*/ 1207558 w 2896658"/>
                <a:gd name="connsiteY37" fmla="*/ 699558 h 1350433"/>
                <a:gd name="connsiteX38" fmla="*/ 1125008 w 2896658"/>
                <a:gd name="connsiteY38" fmla="*/ 648758 h 1350433"/>
                <a:gd name="connsiteX39" fmla="*/ 1067858 w 2896658"/>
                <a:gd name="connsiteY39" fmla="*/ 553508 h 1350433"/>
                <a:gd name="connsiteX40" fmla="*/ 1017058 w 2896658"/>
                <a:gd name="connsiteY40" fmla="*/ 458258 h 1350433"/>
                <a:gd name="connsiteX41" fmla="*/ 998008 w 2896658"/>
                <a:gd name="connsiteY41" fmla="*/ 432858 h 1350433"/>
                <a:gd name="connsiteX42" fmla="*/ 966258 w 2896658"/>
                <a:gd name="connsiteY42" fmla="*/ 426508 h 1350433"/>
                <a:gd name="connsiteX43" fmla="*/ 883708 w 2896658"/>
                <a:gd name="connsiteY43" fmla="*/ 458258 h 1350433"/>
                <a:gd name="connsiteX44" fmla="*/ 788458 w 2896658"/>
                <a:gd name="connsiteY44" fmla="*/ 496358 h 1350433"/>
                <a:gd name="connsiteX45" fmla="*/ 680508 w 2896658"/>
                <a:gd name="connsiteY45" fmla="*/ 559858 h 1350433"/>
                <a:gd name="connsiteX46" fmla="*/ 667808 w 2896658"/>
                <a:gd name="connsiteY46" fmla="*/ 629708 h 1350433"/>
                <a:gd name="connsiteX47" fmla="*/ 744008 w 2896658"/>
                <a:gd name="connsiteY47" fmla="*/ 712258 h 1350433"/>
                <a:gd name="connsiteX48" fmla="*/ 807508 w 2896658"/>
                <a:gd name="connsiteY48" fmla="*/ 864658 h 1350433"/>
                <a:gd name="connsiteX49" fmla="*/ 871008 w 2896658"/>
                <a:gd name="connsiteY49" fmla="*/ 966258 h 1350433"/>
                <a:gd name="connsiteX50" fmla="*/ 820208 w 2896658"/>
                <a:gd name="connsiteY50" fmla="*/ 934508 h 1350433"/>
                <a:gd name="connsiteX51" fmla="*/ 756708 w 2896658"/>
                <a:gd name="connsiteY51" fmla="*/ 839258 h 1350433"/>
                <a:gd name="connsiteX52" fmla="*/ 674158 w 2896658"/>
                <a:gd name="connsiteY52" fmla="*/ 724958 h 1350433"/>
                <a:gd name="connsiteX53" fmla="*/ 617008 w 2896658"/>
                <a:gd name="connsiteY53" fmla="*/ 686858 h 1350433"/>
                <a:gd name="connsiteX54" fmla="*/ 553508 w 2896658"/>
                <a:gd name="connsiteY54" fmla="*/ 718608 h 1350433"/>
                <a:gd name="connsiteX55" fmla="*/ 426508 w 2896658"/>
                <a:gd name="connsiteY55" fmla="*/ 788458 h 1350433"/>
                <a:gd name="connsiteX56" fmla="*/ 413808 w 2896658"/>
                <a:gd name="connsiteY56" fmla="*/ 826558 h 1350433"/>
                <a:gd name="connsiteX57" fmla="*/ 483658 w 2896658"/>
                <a:gd name="connsiteY57" fmla="*/ 883708 h 1350433"/>
                <a:gd name="connsiteX58" fmla="*/ 528108 w 2896658"/>
                <a:gd name="connsiteY58" fmla="*/ 953558 h 1350433"/>
                <a:gd name="connsiteX59" fmla="*/ 464608 w 2896658"/>
                <a:gd name="connsiteY59" fmla="*/ 959908 h 1350433"/>
                <a:gd name="connsiteX60" fmla="*/ 413808 w 2896658"/>
                <a:gd name="connsiteY60" fmla="*/ 940858 h 1350433"/>
                <a:gd name="connsiteX61" fmla="*/ 324908 w 2896658"/>
                <a:gd name="connsiteY61" fmla="*/ 845608 h 1350433"/>
                <a:gd name="connsiteX62" fmla="*/ 261408 w 2896658"/>
                <a:gd name="connsiteY62" fmla="*/ 890058 h 1350433"/>
                <a:gd name="connsiteX63" fmla="*/ 134408 w 2896658"/>
                <a:gd name="connsiteY63" fmla="*/ 959908 h 1350433"/>
                <a:gd name="connsiteX64" fmla="*/ 51858 w 2896658"/>
                <a:gd name="connsiteY64" fmla="*/ 1023408 h 1350433"/>
                <a:gd name="connsiteX65" fmla="*/ 7408 w 2896658"/>
                <a:gd name="connsiteY65" fmla="*/ 1023408 h 1350433"/>
                <a:gd name="connsiteX66" fmla="*/ 96308 w 2896658"/>
                <a:gd name="connsiteY66" fmla="*/ 1093258 h 1350433"/>
                <a:gd name="connsiteX67" fmla="*/ 185208 w 2896658"/>
                <a:gd name="connsiteY67" fmla="*/ 1118658 h 1350433"/>
                <a:gd name="connsiteX68" fmla="*/ 312208 w 2896658"/>
                <a:gd name="connsiteY68" fmla="*/ 1175808 h 1350433"/>
                <a:gd name="connsiteX69" fmla="*/ 420158 w 2896658"/>
                <a:gd name="connsiteY69" fmla="*/ 1226608 h 1350433"/>
                <a:gd name="connsiteX70" fmla="*/ 572558 w 2896658"/>
                <a:gd name="connsiteY70" fmla="*/ 1277408 h 1350433"/>
                <a:gd name="connsiteX71" fmla="*/ 763058 w 2896658"/>
                <a:gd name="connsiteY71" fmla="*/ 1309158 h 1350433"/>
                <a:gd name="connsiteX72" fmla="*/ 883708 w 2896658"/>
                <a:gd name="connsiteY72" fmla="*/ 1321858 h 1350433"/>
                <a:gd name="connsiteX73" fmla="*/ 1067858 w 2896658"/>
                <a:gd name="connsiteY73" fmla="*/ 1347258 h 1350433"/>
                <a:gd name="connsiteX74" fmla="*/ 1334558 w 2896658"/>
                <a:gd name="connsiteY74" fmla="*/ 1302808 h 1350433"/>
                <a:gd name="connsiteX75" fmla="*/ 1664758 w 2896658"/>
                <a:gd name="connsiteY75" fmla="*/ 1188508 h 1350433"/>
                <a:gd name="connsiteX76" fmla="*/ 1785408 w 2896658"/>
                <a:gd name="connsiteY76" fmla="*/ 1175808 h 1350433"/>
                <a:gd name="connsiteX77" fmla="*/ 2020358 w 2896658"/>
                <a:gd name="connsiteY77" fmla="*/ 1099608 h 1350433"/>
                <a:gd name="connsiteX78" fmla="*/ 2217208 w 2896658"/>
                <a:gd name="connsiteY78" fmla="*/ 1067858 h 1350433"/>
                <a:gd name="connsiteX79" fmla="*/ 2299758 w 2896658"/>
                <a:gd name="connsiteY79" fmla="*/ 1036108 h 1350433"/>
                <a:gd name="connsiteX80" fmla="*/ 2414058 w 2896658"/>
                <a:gd name="connsiteY80" fmla="*/ 1042458 h 1350433"/>
                <a:gd name="connsiteX81" fmla="*/ 2617258 w 2896658"/>
                <a:gd name="connsiteY81" fmla="*/ 1004358 h 135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896658" h="1350433">
                  <a:moveTo>
                    <a:pt x="2896658" y="159808"/>
                  </a:moveTo>
                  <a:cubicBezTo>
                    <a:pt x="2874962" y="161924"/>
                    <a:pt x="2854325" y="165100"/>
                    <a:pt x="2833158" y="166158"/>
                  </a:cubicBezTo>
                  <a:cubicBezTo>
                    <a:pt x="2811991" y="167216"/>
                    <a:pt x="2790825" y="176741"/>
                    <a:pt x="2769658" y="166158"/>
                  </a:cubicBezTo>
                  <a:cubicBezTo>
                    <a:pt x="2748491" y="155575"/>
                    <a:pt x="2726266" y="128058"/>
                    <a:pt x="2706158" y="102658"/>
                  </a:cubicBezTo>
                  <a:cubicBezTo>
                    <a:pt x="2686050" y="77258"/>
                    <a:pt x="2672291" y="27516"/>
                    <a:pt x="2649008" y="13758"/>
                  </a:cubicBezTo>
                  <a:cubicBezTo>
                    <a:pt x="2625725" y="0"/>
                    <a:pt x="2590800" y="14816"/>
                    <a:pt x="2566458" y="20108"/>
                  </a:cubicBezTo>
                  <a:cubicBezTo>
                    <a:pt x="2542116" y="25400"/>
                    <a:pt x="2514600" y="24341"/>
                    <a:pt x="2502958" y="45508"/>
                  </a:cubicBezTo>
                  <a:cubicBezTo>
                    <a:pt x="2491316" y="66675"/>
                    <a:pt x="2496608" y="116416"/>
                    <a:pt x="2496608" y="147108"/>
                  </a:cubicBezTo>
                  <a:cubicBezTo>
                    <a:pt x="2496608" y="177800"/>
                    <a:pt x="2502958" y="203200"/>
                    <a:pt x="2502958" y="229658"/>
                  </a:cubicBezTo>
                  <a:cubicBezTo>
                    <a:pt x="2502958" y="256116"/>
                    <a:pt x="2511425" y="304800"/>
                    <a:pt x="2496608" y="305858"/>
                  </a:cubicBezTo>
                  <a:cubicBezTo>
                    <a:pt x="2481791" y="306916"/>
                    <a:pt x="2446866" y="260350"/>
                    <a:pt x="2414058" y="236008"/>
                  </a:cubicBezTo>
                  <a:cubicBezTo>
                    <a:pt x="2381250" y="211666"/>
                    <a:pt x="2334683" y="178858"/>
                    <a:pt x="2299758" y="159808"/>
                  </a:cubicBezTo>
                  <a:cubicBezTo>
                    <a:pt x="2264833" y="140758"/>
                    <a:pt x="2230966" y="128058"/>
                    <a:pt x="2204508" y="121708"/>
                  </a:cubicBezTo>
                  <a:cubicBezTo>
                    <a:pt x="2178050" y="115358"/>
                    <a:pt x="2154766" y="111125"/>
                    <a:pt x="2141008" y="121708"/>
                  </a:cubicBezTo>
                  <a:cubicBezTo>
                    <a:pt x="2127250" y="132291"/>
                    <a:pt x="2125133" y="156633"/>
                    <a:pt x="2121958" y="185208"/>
                  </a:cubicBezTo>
                  <a:cubicBezTo>
                    <a:pt x="2118783" y="213783"/>
                    <a:pt x="2120900" y="255058"/>
                    <a:pt x="2121958" y="293158"/>
                  </a:cubicBezTo>
                  <a:cubicBezTo>
                    <a:pt x="2123016" y="331258"/>
                    <a:pt x="2142066" y="400050"/>
                    <a:pt x="2128308" y="413808"/>
                  </a:cubicBezTo>
                  <a:cubicBezTo>
                    <a:pt x="2114550" y="427566"/>
                    <a:pt x="2067983" y="402166"/>
                    <a:pt x="2039408" y="375708"/>
                  </a:cubicBezTo>
                  <a:cubicBezTo>
                    <a:pt x="2010833" y="349250"/>
                    <a:pt x="1983316" y="288925"/>
                    <a:pt x="1956858" y="255058"/>
                  </a:cubicBezTo>
                  <a:cubicBezTo>
                    <a:pt x="1930400" y="221191"/>
                    <a:pt x="1906058" y="189441"/>
                    <a:pt x="1880658" y="172508"/>
                  </a:cubicBezTo>
                  <a:cubicBezTo>
                    <a:pt x="1855258" y="155575"/>
                    <a:pt x="1834091" y="155575"/>
                    <a:pt x="1804458" y="153458"/>
                  </a:cubicBezTo>
                  <a:cubicBezTo>
                    <a:pt x="1774825" y="151341"/>
                    <a:pt x="1721908" y="146050"/>
                    <a:pt x="1702858" y="159808"/>
                  </a:cubicBezTo>
                  <a:cubicBezTo>
                    <a:pt x="1683808" y="173566"/>
                    <a:pt x="1690158" y="209550"/>
                    <a:pt x="1690158" y="236008"/>
                  </a:cubicBezTo>
                  <a:cubicBezTo>
                    <a:pt x="1690158" y="262466"/>
                    <a:pt x="1697566" y="282575"/>
                    <a:pt x="1702858" y="318558"/>
                  </a:cubicBezTo>
                  <a:cubicBezTo>
                    <a:pt x="1708150" y="354541"/>
                    <a:pt x="1715558" y="420158"/>
                    <a:pt x="1721908" y="451908"/>
                  </a:cubicBezTo>
                  <a:cubicBezTo>
                    <a:pt x="1728258" y="483658"/>
                    <a:pt x="1748366" y="502708"/>
                    <a:pt x="1740958" y="509058"/>
                  </a:cubicBezTo>
                  <a:cubicBezTo>
                    <a:pt x="1733550" y="515408"/>
                    <a:pt x="1702858" y="504825"/>
                    <a:pt x="1677458" y="490008"/>
                  </a:cubicBezTo>
                  <a:cubicBezTo>
                    <a:pt x="1652058" y="475191"/>
                    <a:pt x="1617133" y="449791"/>
                    <a:pt x="1588558" y="420158"/>
                  </a:cubicBezTo>
                  <a:cubicBezTo>
                    <a:pt x="1559983" y="390525"/>
                    <a:pt x="1528233" y="340783"/>
                    <a:pt x="1506008" y="312208"/>
                  </a:cubicBezTo>
                  <a:cubicBezTo>
                    <a:pt x="1483783" y="283633"/>
                    <a:pt x="1486958" y="256116"/>
                    <a:pt x="1455208" y="248708"/>
                  </a:cubicBezTo>
                  <a:cubicBezTo>
                    <a:pt x="1423458" y="241300"/>
                    <a:pt x="1357841" y="258233"/>
                    <a:pt x="1315508" y="267758"/>
                  </a:cubicBezTo>
                  <a:cubicBezTo>
                    <a:pt x="1273175" y="277283"/>
                    <a:pt x="1227666" y="291041"/>
                    <a:pt x="1201208" y="305858"/>
                  </a:cubicBezTo>
                  <a:cubicBezTo>
                    <a:pt x="1174750" y="320675"/>
                    <a:pt x="1155700" y="332316"/>
                    <a:pt x="1156758" y="356658"/>
                  </a:cubicBezTo>
                  <a:cubicBezTo>
                    <a:pt x="1157816" y="381000"/>
                    <a:pt x="1191683" y="415925"/>
                    <a:pt x="1207558" y="451908"/>
                  </a:cubicBezTo>
                  <a:cubicBezTo>
                    <a:pt x="1223433" y="487891"/>
                    <a:pt x="1239308" y="533400"/>
                    <a:pt x="1252008" y="572558"/>
                  </a:cubicBezTo>
                  <a:cubicBezTo>
                    <a:pt x="1264708" y="611716"/>
                    <a:pt x="1277408" y="657225"/>
                    <a:pt x="1283758" y="686858"/>
                  </a:cubicBezTo>
                  <a:cubicBezTo>
                    <a:pt x="1290108" y="716491"/>
                    <a:pt x="1302808" y="748241"/>
                    <a:pt x="1290108" y="750358"/>
                  </a:cubicBezTo>
                  <a:cubicBezTo>
                    <a:pt x="1277408" y="752475"/>
                    <a:pt x="1207558" y="699558"/>
                    <a:pt x="1207558" y="699558"/>
                  </a:cubicBezTo>
                  <a:cubicBezTo>
                    <a:pt x="1180041" y="682625"/>
                    <a:pt x="1148291" y="673100"/>
                    <a:pt x="1125008" y="648758"/>
                  </a:cubicBezTo>
                  <a:cubicBezTo>
                    <a:pt x="1101725" y="624416"/>
                    <a:pt x="1085850" y="585258"/>
                    <a:pt x="1067858" y="553508"/>
                  </a:cubicBezTo>
                  <a:cubicBezTo>
                    <a:pt x="1049866" y="521758"/>
                    <a:pt x="1028700" y="478366"/>
                    <a:pt x="1017058" y="458258"/>
                  </a:cubicBezTo>
                  <a:cubicBezTo>
                    <a:pt x="1005416" y="438150"/>
                    <a:pt x="1006475" y="438150"/>
                    <a:pt x="998008" y="432858"/>
                  </a:cubicBezTo>
                  <a:cubicBezTo>
                    <a:pt x="989541" y="427566"/>
                    <a:pt x="985308" y="422275"/>
                    <a:pt x="966258" y="426508"/>
                  </a:cubicBezTo>
                  <a:cubicBezTo>
                    <a:pt x="947208" y="430741"/>
                    <a:pt x="883708" y="458258"/>
                    <a:pt x="883708" y="458258"/>
                  </a:cubicBezTo>
                  <a:cubicBezTo>
                    <a:pt x="854075" y="469900"/>
                    <a:pt x="822325" y="479425"/>
                    <a:pt x="788458" y="496358"/>
                  </a:cubicBezTo>
                  <a:cubicBezTo>
                    <a:pt x="754591" y="513291"/>
                    <a:pt x="700616" y="537633"/>
                    <a:pt x="680508" y="559858"/>
                  </a:cubicBezTo>
                  <a:cubicBezTo>
                    <a:pt x="660400" y="582083"/>
                    <a:pt x="657225" y="604308"/>
                    <a:pt x="667808" y="629708"/>
                  </a:cubicBezTo>
                  <a:cubicBezTo>
                    <a:pt x="678391" y="655108"/>
                    <a:pt x="720725" y="673100"/>
                    <a:pt x="744008" y="712258"/>
                  </a:cubicBezTo>
                  <a:cubicBezTo>
                    <a:pt x="767291" y="751416"/>
                    <a:pt x="786341" y="822325"/>
                    <a:pt x="807508" y="864658"/>
                  </a:cubicBezTo>
                  <a:cubicBezTo>
                    <a:pt x="828675" y="906991"/>
                    <a:pt x="868891" y="954616"/>
                    <a:pt x="871008" y="966258"/>
                  </a:cubicBezTo>
                  <a:cubicBezTo>
                    <a:pt x="873125" y="977900"/>
                    <a:pt x="839258" y="955674"/>
                    <a:pt x="820208" y="934508"/>
                  </a:cubicBezTo>
                  <a:cubicBezTo>
                    <a:pt x="801158" y="913342"/>
                    <a:pt x="781050" y="874183"/>
                    <a:pt x="756708" y="839258"/>
                  </a:cubicBezTo>
                  <a:cubicBezTo>
                    <a:pt x="732366" y="804333"/>
                    <a:pt x="697441" y="750358"/>
                    <a:pt x="674158" y="724958"/>
                  </a:cubicBezTo>
                  <a:cubicBezTo>
                    <a:pt x="650875" y="699558"/>
                    <a:pt x="637116" y="687916"/>
                    <a:pt x="617008" y="686858"/>
                  </a:cubicBezTo>
                  <a:cubicBezTo>
                    <a:pt x="596900" y="685800"/>
                    <a:pt x="585258" y="701675"/>
                    <a:pt x="553508" y="718608"/>
                  </a:cubicBezTo>
                  <a:cubicBezTo>
                    <a:pt x="521758" y="735541"/>
                    <a:pt x="449791" y="770466"/>
                    <a:pt x="426508" y="788458"/>
                  </a:cubicBezTo>
                  <a:cubicBezTo>
                    <a:pt x="403225" y="806450"/>
                    <a:pt x="404283" y="810683"/>
                    <a:pt x="413808" y="826558"/>
                  </a:cubicBezTo>
                  <a:cubicBezTo>
                    <a:pt x="423333" y="842433"/>
                    <a:pt x="464608" y="862542"/>
                    <a:pt x="483658" y="883708"/>
                  </a:cubicBezTo>
                  <a:cubicBezTo>
                    <a:pt x="502708" y="904874"/>
                    <a:pt x="531283" y="940858"/>
                    <a:pt x="528108" y="953558"/>
                  </a:cubicBezTo>
                  <a:cubicBezTo>
                    <a:pt x="524933" y="966258"/>
                    <a:pt x="483658" y="962025"/>
                    <a:pt x="464608" y="959908"/>
                  </a:cubicBezTo>
                  <a:cubicBezTo>
                    <a:pt x="445558" y="957791"/>
                    <a:pt x="437091" y="959908"/>
                    <a:pt x="413808" y="940858"/>
                  </a:cubicBezTo>
                  <a:cubicBezTo>
                    <a:pt x="390525" y="921808"/>
                    <a:pt x="350308" y="854075"/>
                    <a:pt x="324908" y="845608"/>
                  </a:cubicBezTo>
                  <a:cubicBezTo>
                    <a:pt x="299508" y="837141"/>
                    <a:pt x="293158" y="871008"/>
                    <a:pt x="261408" y="890058"/>
                  </a:cubicBezTo>
                  <a:cubicBezTo>
                    <a:pt x="229658" y="909108"/>
                    <a:pt x="169333" y="937683"/>
                    <a:pt x="134408" y="959908"/>
                  </a:cubicBezTo>
                  <a:cubicBezTo>
                    <a:pt x="99483" y="982133"/>
                    <a:pt x="73025" y="1012825"/>
                    <a:pt x="51858" y="1023408"/>
                  </a:cubicBezTo>
                  <a:cubicBezTo>
                    <a:pt x="30691" y="1033991"/>
                    <a:pt x="0" y="1011766"/>
                    <a:pt x="7408" y="1023408"/>
                  </a:cubicBezTo>
                  <a:cubicBezTo>
                    <a:pt x="14816" y="1035050"/>
                    <a:pt x="66675" y="1077383"/>
                    <a:pt x="96308" y="1093258"/>
                  </a:cubicBezTo>
                  <a:cubicBezTo>
                    <a:pt x="125941" y="1109133"/>
                    <a:pt x="149225" y="1104900"/>
                    <a:pt x="185208" y="1118658"/>
                  </a:cubicBezTo>
                  <a:cubicBezTo>
                    <a:pt x="221191" y="1132416"/>
                    <a:pt x="273050" y="1157816"/>
                    <a:pt x="312208" y="1175808"/>
                  </a:cubicBezTo>
                  <a:cubicBezTo>
                    <a:pt x="351366" y="1193800"/>
                    <a:pt x="376766" y="1209675"/>
                    <a:pt x="420158" y="1226608"/>
                  </a:cubicBezTo>
                  <a:cubicBezTo>
                    <a:pt x="463550" y="1243541"/>
                    <a:pt x="515408" y="1263650"/>
                    <a:pt x="572558" y="1277408"/>
                  </a:cubicBezTo>
                  <a:cubicBezTo>
                    <a:pt x="629708" y="1291166"/>
                    <a:pt x="711200" y="1301750"/>
                    <a:pt x="763058" y="1309158"/>
                  </a:cubicBezTo>
                  <a:cubicBezTo>
                    <a:pt x="814916" y="1316566"/>
                    <a:pt x="832908" y="1315508"/>
                    <a:pt x="883708" y="1321858"/>
                  </a:cubicBezTo>
                  <a:cubicBezTo>
                    <a:pt x="934508" y="1328208"/>
                    <a:pt x="992716" y="1350433"/>
                    <a:pt x="1067858" y="1347258"/>
                  </a:cubicBezTo>
                  <a:cubicBezTo>
                    <a:pt x="1143000" y="1344083"/>
                    <a:pt x="1235075" y="1329266"/>
                    <a:pt x="1334558" y="1302808"/>
                  </a:cubicBezTo>
                  <a:cubicBezTo>
                    <a:pt x="1434041" y="1276350"/>
                    <a:pt x="1589616" y="1209675"/>
                    <a:pt x="1664758" y="1188508"/>
                  </a:cubicBezTo>
                  <a:cubicBezTo>
                    <a:pt x="1739900" y="1167341"/>
                    <a:pt x="1726141" y="1190625"/>
                    <a:pt x="1785408" y="1175808"/>
                  </a:cubicBezTo>
                  <a:cubicBezTo>
                    <a:pt x="1844675" y="1160991"/>
                    <a:pt x="1948391" y="1117600"/>
                    <a:pt x="2020358" y="1099608"/>
                  </a:cubicBezTo>
                  <a:cubicBezTo>
                    <a:pt x="2092325" y="1081616"/>
                    <a:pt x="2170641" y="1078441"/>
                    <a:pt x="2217208" y="1067858"/>
                  </a:cubicBezTo>
                  <a:cubicBezTo>
                    <a:pt x="2263775" y="1057275"/>
                    <a:pt x="2266950" y="1040341"/>
                    <a:pt x="2299758" y="1036108"/>
                  </a:cubicBezTo>
                  <a:cubicBezTo>
                    <a:pt x="2332566" y="1031875"/>
                    <a:pt x="2361141" y="1047750"/>
                    <a:pt x="2414058" y="1042458"/>
                  </a:cubicBezTo>
                  <a:cubicBezTo>
                    <a:pt x="2466975" y="1037166"/>
                    <a:pt x="2542116" y="1020762"/>
                    <a:pt x="2617258" y="100435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0" name="フリーフォーム 6"/>
            <p:cNvSpPr/>
            <p:nvPr/>
          </p:nvSpPr>
          <p:spPr>
            <a:xfrm rot="7156612">
              <a:off x="5480043" y="2762801"/>
              <a:ext cx="131201" cy="455549"/>
            </a:xfrm>
            <a:custGeom>
              <a:avLst/>
              <a:gdLst>
                <a:gd name="connsiteX0" fmla="*/ 184150 w 216958"/>
                <a:gd name="connsiteY0" fmla="*/ 0 h 717550"/>
                <a:gd name="connsiteX1" fmla="*/ 215900 w 216958"/>
                <a:gd name="connsiteY1" fmla="*/ 76200 h 717550"/>
                <a:gd name="connsiteX2" fmla="*/ 190500 w 216958"/>
                <a:gd name="connsiteY2" fmla="*/ 254000 h 717550"/>
                <a:gd name="connsiteX3" fmla="*/ 146050 w 216958"/>
                <a:gd name="connsiteY3" fmla="*/ 419100 h 717550"/>
                <a:gd name="connsiteX4" fmla="*/ 76200 w 216958"/>
                <a:gd name="connsiteY4" fmla="*/ 615950 h 717550"/>
                <a:gd name="connsiteX5" fmla="*/ 0 w 216958"/>
                <a:gd name="connsiteY5" fmla="*/ 717550 h 71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958" h="717550">
                  <a:moveTo>
                    <a:pt x="184150" y="0"/>
                  </a:moveTo>
                  <a:cubicBezTo>
                    <a:pt x="199496" y="16933"/>
                    <a:pt x="214842" y="33867"/>
                    <a:pt x="215900" y="76200"/>
                  </a:cubicBezTo>
                  <a:cubicBezTo>
                    <a:pt x="216958" y="118533"/>
                    <a:pt x="202142" y="196850"/>
                    <a:pt x="190500" y="254000"/>
                  </a:cubicBezTo>
                  <a:cubicBezTo>
                    <a:pt x="178858" y="311150"/>
                    <a:pt x="165100" y="358775"/>
                    <a:pt x="146050" y="419100"/>
                  </a:cubicBezTo>
                  <a:cubicBezTo>
                    <a:pt x="127000" y="479425"/>
                    <a:pt x="100542" y="566208"/>
                    <a:pt x="76200" y="615950"/>
                  </a:cubicBezTo>
                  <a:cubicBezTo>
                    <a:pt x="51858" y="665692"/>
                    <a:pt x="25929" y="691621"/>
                    <a:pt x="0" y="7175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1" name="フリーフォーム 7"/>
            <p:cNvSpPr/>
            <p:nvPr/>
          </p:nvSpPr>
          <p:spPr>
            <a:xfrm rot="7156612">
              <a:off x="5560401" y="2583185"/>
              <a:ext cx="65281" cy="431361"/>
            </a:xfrm>
            <a:custGeom>
              <a:avLst/>
              <a:gdLst>
                <a:gd name="connsiteX0" fmla="*/ 63500 w 107950"/>
                <a:gd name="connsiteY0" fmla="*/ 0 h 679450"/>
                <a:gd name="connsiteX1" fmla="*/ 101600 w 107950"/>
                <a:gd name="connsiteY1" fmla="*/ 82550 h 679450"/>
                <a:gd name="connsiteX2" fmla="*/ 101600 w 107950"/>
                <a:gd name="connsiteY2" fmla="*/ 190500 h 679450"/>
                <a:gd name="connsiteX3" fmla="*/ 76200 w 107950"/>
                <a:gd name="connsiteY3" fmla="*/ 349250 h 679450"/>
                <a:gd name="connsiteX4" fmla="*/ 44450 w 107950"/>
                <a:gd name="connsiteY4" fmla="*/ 558800 h 679450"/>
                <a:gd name="connsiteX5" fmla="*/ 0 w 107950"/>
                <a:gd name="connsiteY5" fmla="*/ 679450 h 67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950" h="679450">
                  <a:moveTo>
                    <a:pt x="63500" y="0"/>
                  </a:moveTo>
                  <a:cubicBezTo>
                    <a:pt x="79375" y="25400"/>
                    <a:pt x="95250" y="50800"/>
                    <a:pt x="101600" y="82550"/>
                  </a:cubicBezTo>
                  <a:cubicBezTo>
                    <a:pt x="107950" y="114300"/>
                    <a:pt x="105833" y="146050"/>
                    <a:pt x="101600" y="190500"/>
                  </a:cubicBezTo>
                  <a:cubicBezTo>
                    <a:pt x="97367" y="234950"/>
                    <a:pt x="85725" y="287867"/>
                    <a:pt x="76200" y="349250"/>
                  </a:cubicBezTo>
                  <a:cubicBezTo>
                    <a:pt x="66675" y="410633"/>
                    <a:pt x="57150" y="503767"/>
                    <a:pt x="44450" y="558800"/>
                  </a:cubicBezTo>
                  <a:cubicBezTo>
                    <a:pt x="31750" y="613833"/>
                    <a:pt x="15875" y="646641"/>
                    <a:pt x="0" y="6794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2" name="フリーフォーム 8"/>
            <p:cNvSpPr/>
            <p:nvPr/>
          </p:nvSpPr>
          <p:spPr>
            <a:xfrm rot="7156612">
              <a:off x="5632562" y="2364784"/>
              <a:ext cx="40960" cy="423298"/>
            </a:xfrm>
            <a:custGeom>
              <a:avLst/>
              <a:gdLst>
                <a:gd name="connsiteX0" fmla="*/ 31750 w 67733"/>
                <a:gd name="connsiteY0" fmla="*/ 0 h 666750"/>
                <a:gd name="connsiteX1" fmla="*/ 63500 w 67733"/>
                <a:gd name="connsiteY1" fmla="*/ 95250 h 666750"/>
                <a:gd name="connsiteX2" fmla="*/ 57150 w 67733"/>
                <a:gd name="connsiteY2" fmla="*/ 285750 h 666750"/>
                <a:gd name="connsiteX3" fmla="*/ 44450 w 67733"/>
                <a:gd name="connsiteY3" fmla="*/ 412750 h 666750"/>
                <a:gd name="connsiteX4" fmla="*/ 25400 w 67733"/>
                <a:gd name="connsiteY4" fmla="*/ 615950 h 666750"/>
                <a:gd name="connsiteX5" fmla="*/ 0 w 67733"/>
                <a:gd name="connsiteY5" fmla="*/ 6667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33" h="666750">
                  <a:moveTo>
                    <a:pt x="31750" y="0"/>
                  </a:moveTo>
                  <a:cubicBezTo>
                    <a:pt x="45508" y="23812"/>
                    <a:pt x="59267" y="47625"/>
                    <a:pt x="63500" y="95250"/>
                  </a:cubicBezTo>
                  <a:cubicBezTo>
                    <a:pt x="67733" y="142875"/>
                    <a:pt x="60325" y="232833"/>
                    <a:pt x="57150" y="285750"/>
                  </a:cubicBezTo>
                  <a:cubicBezTo>
                    <a:pt x="53975" y="338667"/>
                    <a:pt x="49742" y="357717"/>
                    <a:pt x="44450" y="412750"/>
                  </a:cubicBezTo>
                  <a:cubicBezTo>
                    <a:pt x="39158" y="467783"/>
                    <a:pt x="32808" y="573617"/>
                    <a:pt x="25400" y="615950"/>
                  </a:cubicBezTo>
                  <a:cubicBezTo>
                    <a:pt x="17992" y="658283"/>
                    <a:pt x="8996" y="662516"/>
                    <a:pt x="0" y="6667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3" name="フリーフォーム 9"/>
            <p:cNvSpPr/>
            <p:nvPr/>
          </p:nvSpPr>
          <p:spPr>
            <a:xfrm rot="7156612">
              <a:off x="5648716" y="2130727"/>
              <a:ext cx="46080" cy="354764"/>
            </a:xfrm>
            <a:custGeom>
              <a:avLst/>
              <a:gdLst>
                <a:gd name="connsiteX0" fmla="*/ 0 w 76200"/>
                <a:gd name="connsiteY0" fmla="*/ 0 h 558800"/>
                <a:gd name="connsiteX1" fmla="*/ 25400 w 76200"/>
                <a:gd name="connsiteY1" fmla="*/ 76200 h 558800"/>
                <a:gd name="connsiteX2" fmla="*/ 57150 w 76200"/>
                <a:gd name="connsiteY2" fmla="*/ 228600 h 558800"/>
                <a:gd name="connsiteX3" fmla="*/ 63500 w 76200"/>
                <a:gd name="connsiteY3" fmla="*/ 368300 h 558800"/>
                <a:gd name="connsiteX4" fmla="*/ 76200 w 76200"/>
                <a:gd name="connsiteY4" fmla="*/ 520700 h 558800"/>
                <a:gd name="connsiteX5" fmla="*/ 63500 w 76200"/>
                <a:gd name="connsiteY5" fmla="*/ 558800 h 5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558800">
                  <a:moveTo>
                    <a:pt x="0" y="0"/>
                  </a:moveTo>
                  <a:cubicBezTo>
                    <a:pt x="7937" y="19050"/>
                    <a:pt x="15875" y="38100"/>
                    <a:pt x="25400" y="76200"/>
                  </a:cubicBezTo>
                  <a:cubicBezTo>
                    <a:pt x="34925" y="114300"/>
                    <a:pt x="50800" y="179917"/>
                    <a:pt x="57150" y="228600"/>
                  </a:cubicBezTo>
                  <a:cubicBezTo>
                    <a:pt x="63500" y="277283"/>
                    <a:pt x="60325" y="319617"/>
                    <a:pt x="63500" y="368300"/>
                  </a:cubicBezTo>
                  <a:cubicBezTo>
                    <a:pt x="66675" y="416983"/>
                    <a:pt x="76200" y="488950"/>
                    <a:pt x="76200" y="520700"/>
                  </a:cubicBezTo>
                  <a:cubicBezTo>
                    <a:pt x="76200" y="552450"/>
                    <a:pt x="69850" y="555625"/>
                    <a:pt x="63500" y="55880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4" name="フリーフォーム 10"/>
            <p:cNvSpPr/>
            <p:nvPr/>
          </p:nvSpPr>
          <p:spPr>
            <a:xfrm rot="7156612">
              <a:off x="5677012" y="1935216"/>
              <a:ext cx="75520" cy="237853"/>
            </a:xfrm>
            <a:custGeom>
              <a:avLst/>
              <a:gdLst>
                <a:gd name="connsiteX0" fmla="*/ 0 w 124883"/>
                <a:gd name="connsiteY0" fmla="*/ 0 h 374650"/>
                <a:gd name="connsiteX1" fmla="*/ 31750 w 124883"/>
                <a:gd name="connsiteY1" fmla="*/ 50800 h 374650"/>
                <a:gd name="connsiteX2" fmla="*/ 69850 w 124883"/>
                <a:gd name="connsiteY2" fmla="*/ 127000 h 374650"/>
                <a:gd name="connsiteX3" fmla="*/ 95250 w 124883"/>
                <a:gd name="connsiteY3" fmla="*/ 203200 h 374650"/>
                <a:gd name="connsiteX4" fmla="*/ 120650 w 124883"/>
                <a:gd name="connsiteY4" fmla="*/ 285750 h 374650"/>
                <a:gd name="connsiteX5" fmla="*/ 120650 w 124883"/>
                <a:gd name="connsiteY5" fmla="*/ 374650 h 3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83" h="374650">
                  <a:moveTo>
                    <a:pt x="0" y="0"/>
                  </a:moveTo>
                  <a:cubicBezTo>
                    <a:pt x="10054" y="14816"/>
                    <a:pt x="20108" y="29633"/>
                    <a:pt x="31750" y="50800"/>
                  </a:cubicBezTo>
                  <a:cubicBezTo>
                    <a:pt x="43392" y="71967"/>
                    <a:pt x="59267" y="101600"/>
                    <a:pt x="69850" y="127000"/>
                  </a:cubicBezTo>
                  <a:cubicBezTo>
                    <a:pt x="80433" y="152400"/>
                    <a:pt x="86783" y="176742"/>
                    <a:pt x="95250" y="203200"/>
                  </a:cubicBezTo>
                  <a:cubicBezTo>
                    <a:pt x="103717" y="229658"/>
                    <a:pt x="116417" y="257175"/>
                    <a:pt x="120650" y="285750"/>
                  </a:cubicBezTo>
                  <a:cubicBezTo>
                    <a:pt x="124883" y="314325"/>
                    <a:pt x="122766" y="344487"/>
                    <a:pt x="120650" y="3746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5" name="フリーフォーム 11"/>
            <p:cNvSpPr/>
            <p:nvPr/>
          </p:nvSpPr>
          <p:spPr>
            <a:xfrm rot="7156612">
              <a:off x="5716486" y="1920813"/>
              <a:ext cx="19200" cy="201570"/>
            </a:xfrm>
            <a:custGeom>
              <a:avLst/>
              <a:gdLst>
                <a:gd name="connsiteX0" fmla="*/ 28575 w 31750"/>
                <a:gd name="connsiteY0" fmla="*/ 0 h 317500"/>
                <a:gd name="connsiteX1" fmla="*/ 3175 w 31750"/>
                <a:gd name="connsiteY1" fmla="*/ 63500 h 317500"/>
                <a:gd name="connsiteX2" fmla="*/ 9525 w 31750"/>
                <a:gd name="connsiteY2" fmla="*/ 139700 h 317500"/>
                <a:gd name="connsiteX3" fmla="*/ 28575 w 31750"/>
                <a:gd name="connsiteY3" fmla="*/ 203200 h 317500"/>
                <a:gd name="connsiteX4" fmla="*/ 28575 w 31750"/>
                <a:gd name="connsiteY4" fmla="*/ 260350 h 317500"/>
                <a:gd name="connsiteX5" fmla="*/ 15875 w 31750"/>
                <a:gd name="connsiteY5" fmla="*/ 317500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50" h="317500">
                  <a:moveTo>
                    <a:pt x="28575" y="0"/>
                  </a:moveTo>
                  <a:cubicBezTo>
                    <a:pt x="17462" y="20108"/>
                    <a:pt x="6350" y="40217"/>
                    <a:pt x="3175" y="63500"/>
                  </a:cubicBezTo>
                  <a:cubicBezTo>
                    <a:pt x="0" y="86783"/>
                    <a:pt x="5292" y="116417"/>
                    <a:pt x="9525" y="139700"/>
                  </a:cubicBezTo>
                  <a:cubicBezTo>
                    <a:pt x="13758" y="162983"/>
                    <a:pt x="25400" y="183092"/>
                    <a:pt x="28575" y="203200"/>
                  </a:cubicBezTo>
                  <a:cubicBezTo>
                    <a:pt x="31750" y="223308"/>
                    <a:pt x="30692" y="241300"/>
                    <a:pt x="28575" y="260350"/>
                  </a:cubicBezTo>
                  <a:cubicBezTo>
                    <a:pt x="26458" y="279400"/>
                    <a:pt x="21166" y="298450"/>
                    <a:pt x="15875" y="31750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6" name="フリーフォーム 12"/>
            <p:cNvSpPr/>
            <p:nvPr/>
          </p:nvSpPr>
          <p:spPr>
            <a:xfrm rot="7156612">
              <a:off x="5763034" y="1859370"/>
              <a:ext cx="48640" cy="240541"/>
            </a:xfrm>
            <a:custGeom>
              <a:avLst/>
              <a:gdLst>
                <a:gd name="connsiteX0" fmla="*/ 80433 w 80433"/>
                <a:gd name="connsiteY0" fmla="*/ 0 h 378883"/>
                <a:gd name="connsiteX1" fmla="*/ 42333 w 80433"/>
                <a:gd name="connsiteY1" fmla="*/ 88900 h 378883"/>
                <a:gd name="connsiteX2" fmla="*/ 35983 w 80433"/>
                <a:gd name="connsiteY2" fmla="*/ 196850 h 378883"/>
                <a:gd name="connsiteX3" fmla="*/ 29633 w 80433"/>
                <a:gd name="connsiteY3" fmla="*/ 273050 h 378883"/>
                <a:gd name="connsiteX4" fmla="*/ 4233 w 80433"/>
                <a:gd name="connsiteY4" fmla="*/ 361950 h 378883"/>
                <a:gd name="connsiteX5" fmla="*/ 4233 w 80433"/>
                <a:gd name="connsiteY5" fmla="*/ 374650 h 37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433" h="378883">
                  <a:moveTo>
                    <a:pt x="80433" y="0"/>
                  </a:moveTo>
                  <a:cubicBezTo>
                    <a:pt x="65087" y="28046"/>
                    <a:pt x="49741" y="56092"/>
                    <a:pt x="42333" y="88900"/>
                  </a:cubicBezTo>
                  <a:cubicBezTo>
                    <a:pt x="34925" y="121708"/>
                    <a:pt x="38100" y="166158"/>
                    <a:pt x="35983" y="196850"/>
                  </a:cubicBezTo>
                  <a:cubicBezTo>
                    <a:pt x="33866" y="227542"/>
                    <a:pt x="34925" y="245533"/>
                    <a:pt x="29633" y="273050"/>
                  </a:cubicBezTo>
                  <a:cubicBezTo>
                    <a:pt x="24341" y="300567"/>
                    <a:pt x="8466" y="345017"/>
                    <a:pt x="4233" y="361950"/>
                  </a:cubicBezTo>
                  <a:cubicBezTo>
                    <a:pt x="0" y="378883"/>
                    <a:pt x="2116" y="376766"/>
                    <a:pt x="4233" y="3746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7" name="フリーフォーム 13"/>
            <p:cNvSpPr/>
            <p:nvPr/>
          </p:nvSpPr>
          <p:spPr>
            <a:xfrm rot="7156612">
              <a:off x="5824447" y="1769474"/>
              <a:ext cx="49281" cy="205602"/>
            </a:xfrm>
            <a:custGeom>
              <a:avLst/>
              <a:gdLst>
                <a:gd name="connsiteX0" fmla="*/ 0 w 81492"/>
                <a:gd name="connsiteY0" fmla="*/ 0 h 323850"/>
                <a:gd name="connsiteX1" fmla="*/ 44450 w 81492"/>
                <a:gd name="connsiteY1" fmla="*/ 69850 h 323850"/>
                <a:gd name="connsiteX2" fmla="*/ 76200 w 81492"/>
                <a:gd name="connsiteY2" fmla="*/ 146050 h 323850"/>
                <a:gd name="connsiteX3" fmla="*/ 76200 w 81492"/>
                <a:gd name="connsiteY3" fmla="*/ 203200 h 323850"/>
                <a:gd name="connsiteX4" fmla="*/ 57150 w 81492"/>
                <a:gd name="connsiteY4" fmla="*/ 323850 h 32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92" h="323850">
                  <a:moveTo>
                    <a:pt x="0" y="0"/>
                  </a:moveTo>
                  <a:cubicBezTo>
                    <a:pt x="15875" y="22754"/>
                    <a:pt x="31750" y="45508"/>
                    <a:pt x="44450" y="69850"/>
                  </a:cubicBezTo>
                  <a:cubicBezTo>
                    <a:pt x="57150" y="94192"/>
                    <a:pt x="70908" y="123825"/>
                    <a:pt x="76200" y="146050"/>
                  </a:cubicBezTo>
                  <a:cubicBezTo>
                    <a:pt x="81492" y="168275"/>
                    <a:pt x="79375" y="173567"/>
                    <a:pt x="76200" y="203200"/>
                  </a:cubicBezTo>
                  <a:cubicBezTo>
                    <a:pt x="73025" y="232833"/>
                    <a:pt x="65087" y="278341"/>
                    <a:pt x="57150" y="3238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8" name="フリーフォーム 14"/>
            <p:cNvSpPr/>
            <p:nvPr/>
          </p:nvSpPr>
          <p:spPr>
            <a:xfrm rot="7156612">
              <a:off x="5879513" y="1670959"/>
              <a:ext cx="119041" cy="213665"/>
            </a:xfrm>
            <a:custGeom>
              <a:avLst/>
              <a:gdLst>
                <a:gd name="connsiteX0" fmla="*/ 0 w 196850"/>
                <a:gd name="connsiteY0" fmla="*/ 0 h 336550"/>
                <a:gd name="connsiteX1" fmla="*/ 57150 w 196850"/>
                <a:gd name="connsiteY1" fmla="*/ 63500 h 336550"/>
                <a:gd name="connsiteX2" fmla="*/ 114300 w 196850"/>
                <a:gd name="connsiteY2" fmla="*/ 120650 h 336550"/>
                <a:gd name="connsiteX3" fmla="*/ 184150 w 196850"/>
                <a:gd name="connsiteY3" fmla="*/ 190500 h 336550"/>
                <a:gd name="connsiteX4" fmla="*/ 190500 w 196850"/>
                <a:gd name="connsiteY4" fmla="*/ 241300 h 336550"/>
                <a:gd name="connsiteX5" fmla="*/ 184150 w 196850"/>
                <a:gd name="connsiteY5" fmla="*/ 292100 h 336550"/>
                <a:gd name="connsiteX6" fmla="*/ 165100 w 196850"/>
                <a:gd name="connsiteY6" fmla="*/ 33655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850" h="336550">
                  <a:moveTo>
                    <a:pt x="0" y="0"/>
                  </a:moveTo>
                  <a:cubicBezTo>
                    <a:pt x="19050" y="21696"/>
                    <a:pt x="38100" y="43392"/>
                    <a:pt x="57150" y="63500"/>
                  </a:cubicBezTo>
                  <a:cubicBezTo>
                    <a:pt x="76200" y="83608"/>
                    <a:pt x="114300" y="120650"/>
                    <a:pt x="114300" y="120650"/>
                  </a:cubicBezTo>
                  <a:cubicBezTo>
                    <a:pt x="135467" y="141817"/>
                    <a:pt x="171450" y="170392"/>
                    <a:pt x="184150" y="190500"/>
                  </a:cubicBezTo>
                  <a:cubicBezTo>
                    <a:pt x="196850" y="210608"/>
                    <a:pt x="190500" y="224367"/>
                    <a:pt x="190500" y="241300"/>
                  </a:cubicBezTo>
                  <a:cubicBezTo>
                    <a:pt x="190500" y="258233"/>
                    <a:pt x="188383" y="276225"/>
                    <a:pt x="184150" y="292100"/>
                  </a:cubicBezTo>
                  <a:cubicBezTo>
                    <a:pt x="179917" y="307975"/>
                    <a:pt x="172508" y="322262"/>
                    <a:pt x="165100" y="3365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9" name="フリーフォーム 15"/>
            <p:cNvSpPr/>
            <p:nvPr/>
          </p:nvSpPr>
          <p:spPr>
            <a:xfrm rot="7156612">
              <a:off x="5937905" y="1636484"/>
              <a:ext cx="95361" cy="133037"/>
            </a:xfrm>
            <a:custGeom>
              <a:avLst/>
              <a:gdLst>
                <a:gd name="connsiteX0" fmla="*/ 5292 w 157692"/>
                <a:gd name="connsiteY0" fmla="*/ 0 h 209550"/>
                <a:gd name="connsiteX1" fmla="*/ 11642 w 157692"/>
                <a:gd name="connsiteY1" fmla="*/ 50800 h 209550"/>
                <a:gd name="connsiteX2" fmla="*/ 75142 w 157692"/>
                <a:gd name="connsiteY2" fmla="*/ 95250 h 209550"/>
                <a:gd name="connsiteX3" fmla="*/ 119592 w 157692"/>
                <a:gd name="connsiteY3" fmla="*/ 146050 h 209550"/>
                <a:gd name="connsiteX4" fmla="*/ 151342 w 157692"/>
                <a:gd name="connsiteY4" fmla="*/ 165100 h 209550"/>
                <a:gd name="connsiteX5" fmla="*/ 157692 w 157692"/>
                <a:gd name="connsiteY5" fmla="*/ 209550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692" h="209550">
                  <a:moveTo>
                    <a:pt x="5292" y="0"/>
                  </a:moveTo>
                  <a:cubicBezTo>
                    <a:pt x="2646" y="17462"/>
                    <a:pt x="0" y="34925"/>
                    <a:pt x="11642" y="50800"/>
                  </a:cubicBezTo>
                  <a:cubicBezTo>
                    <a:pt x="23284" y="66675"/>
                    <a:pt x="57150" y="79375"/>
                    <a:pt x="75142" y="95250"/>
                  </a:cubicBezTo>
                  <a:cubicBezTo>
                    <a:pt x="93134" y="111125"/>
                    <a:pt x="106892" y="134408"/>
                    <a:pt x="119592" y="146050"/>
                  </a:cubicBezTo>
                  <a:cubicBezTo>
                    <a:pt x="132292" y="157692"/>
                    <a:pt x="144992" y="154517"/>
                    <a:pt x="151342" y="165100"/>
                  </a:cubicBezTo>
                  <a:cubicBezTo>
                    <a:pt x="157692" y="175683"/>
                    <a:pt x="157692" y="192616"/>
                    <a:pt x="157692" y="20955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0" name="フリーフォーム 16"/>
            <p:cNvSpPr/>
            <p:nvPr/>
          </p:nvSpPr>
          <p:spPr>
            <a:xfrm rot="7156612">
              <a:off x="5280141" y="3905821"/>
              <a:ext cx="478084" cy="280855"/>
            </a:xfrm>
            <a:custGeom>
              <a:avLst/>
              <a:gdLst>
                <a:gd name="connsiteX0" fmla="*/ 0 w 790575"/>
                <a:gd name="connsiteY0" fmla="*/ 404283 h 442383"/>
                <a:gd name="connsiteX1" fmla="*/ 133350 w 790575"/>
                <a:gd name="connsiteY1" fmla="*/ 289983 h 442383"/>
                <a:gd name="connsiteX2" fmla="*/ 184150 w 790575"/>
                <a:gd name="connsiteY2" fmla="*/ 245533 h 442383"/>
                <a:gd name="connsiteX3" fmla="*/ 292100 w 790575"/>
                <a:gd name="connsiteY3" fmla="*/ 213783 h 442383"/>
                <a:gd name="connsiteX4" fmla="*/ 444500 w 790575"/>
                <a:gd name="connsiteY4" fmla="*/ 169333 h 442383"/>
                <a:gd name="connsiteX5" fmla="*/ 577850 w 790575"/>
                <a:gd name="connsiteY5" fmla="*/ 118533 h 442383"/>
                <a:gd name="connsiteX6" fmla="*/ 685800 w 790575"/>
                <a:gd name="connsiteY6" fmla="*/ 61383 h 442383"/>
                <a:gd name="connsiteX7" fmla="*/ 768350 w 790575"/>
                <a:gd name="connsiteY7" fmla="*/ 4233 h 442383"/>
                <a:gd name="connsiteX8" fmla="*/ 787400 w 790575"/>
                <a:gd name="connsiteY8" fmla="*/ 35983 h 442383"/>
                <a:gd name="connsiteX9" fmla="*/ 749300 w 790575"/>
                <a:gd name="connsiteY9" fmla="*/ 86783 h 442383"/>
                <a:gd name="connsiteX10" fmla="*/ 698500 w 790575"/>
                <a:gd name="connsiteY10" fmla="*/ 124883 h 442383"/>
                <a:gd name="connsiteX11" fmla="*/ 641350 w 790575"/>
                <a:gd name="connsiteY11" fmla="*/ 162983 h 442383"/>
                <a:gd name="connsiteX12" fmla="*/ 558800 w 790575"/>
                <a:gd name="connsiteY12" fmla="*/ 182033 h 442383"/>
                <a:gd name="connsiteX13" fmla="*/ 406400 w 790575"/>
                <a:gd name="connsiteY13" fmla="*/ 232833 h 442383"/>
                <a:gd name="connsiteX14" fmla="*/ 292100 w 790575"/>
                <a:gd name="connsiteY14" fmla="*/ 264583 h 442383"/>
                <a:gd name="connsiteX15" fmla="*/ 203200 w 790575"/>
                <a:gd name="connsiteY15" fmla="*/ 302683 h 442383"/>
                <a:gd name="connsiteX16" fmla="*/ 171450 w 790575"/>
                <a:gd name="connsiteY16" fmla="*/ 359833 h 442383"/>
                <a:gd name="connsiteX17" fmla="*/ 139700 w 790575"/>
                <a:gd name="connsiteY17" fmla="*/ 404283 h 442383"/>
                <a:gd name="connsiteX18" fmla="*/ 101600 w 790575"/>
                <a:gd name="connsiteY18" fmla="*/ 442383 h 442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90575" h="442383">
                  <a:moveTo>
                    <a:pt x="0" y="404283"/>
                  </a:moveTo>
                  <a:lnTo>
                    <a:pt x="133350" y="289983"/>
                  </a:lnTo>
                  <a:cubicBezTo>
                    <a:pt x="164042" y="263525"/>
                    <a:pt x="157692" y="258233"/>
                    <a:pt x="184150" y="245533"/>
                  </a:cubicBezTo>
                  <a:cubicBezTo>
                    <a:pt x="210608" y="232833"/>
                    <a:pt x="292100" y="213783"/>
                    <a:pt x="292100" y="213783"/>
                  </a:cubicBezTo>
                  <a:cubicBezTo>
                    <a:pt x="335492" y="201083"/>
                    <a:pt x="396875" y="185208"/>
                    <a:pt x="444500" y="169333"/>
                  </a:cubicBezTo>
                  <a:cubicBezTo>
                    <a:pt x="492125" y="153458"/>
                    <a:pt x="537633" y="136525"/>
                    <a:pt x="577850" y="118533"/>
                  </a:cubicBezTo>
                  <a:cubicBezTo>
                    <a:pt x="618067" y="100541"/>
                    <a:pt x="654050" y="80433"/>
                    <a:pt x="685800" y="61383"/>
                  </a:cubicBezTo>
                  <a:cubicBezTo>
                    <a:pt x="717550" y="42333"/>
                    <a:pt x="751417" y="8466"/>
                    <a:pt x="768350" y="4233"/>
                  </a:cubicBezTo>
                  <a:cubicBezTo>
                    <a:pt x="785283" y="0"/>
                    <a:pt x="790575" y="22225"/>
                    <a:pt x="787400" y="35983"/>
                  </a:cubicBezTo>
                  <a:cubicBezTo>
                    <a:pt x="784225" y="49741"/>
                    <a:pt x="764117" y="71966"/>
                    <a:pt x="749300" y="86783"/>
                  </a:cubicBezTo>
                  <a:cubicBezTo>
                    <a:pt x="734483" y="101600"/>
                    <a:pt x="716492" y="112183"/>
                    <a:pt x="698500" y="124883"/>
                  </a:cubicBezTo>
                  <a:cubicBezTo>
                    <a:pt x="680508" y="137583"/>
                    <a:pt x="664633" y="153458"/>
                    <a:pt x="641350" y="162983"/>
                  </a:cubicBezTo>
                  <a:cubicBezTo>
                    <a:pt x="618067" y="172508"/>
                    <a:pt x="597958" y="170391"/>
                    <a:pt x="558800" y="182033"/>
                  </a:cubicBezTo>
                  <a:cubicBezTo>
                    <a:pt x="519642" y="193675"/>
                    <a:pt x="450850" y="219075"/>
                    <a:pt x="406400" y="232833"/>
                  </a:cubicBezTo>
                  <a:cubicBezTo>
                    <a:pt x="361950" y="246591"/>
                    <a:pt x="325967" y="252941"/>
                    <a:pt x="292100" y="264583"/>
                  </a:cubicBezTo>
                  <a:cubicBezTo>
                    <a:pt x="258233" y="276225"/>
                    <a:pt x="223308" y="286808"/>
                    <a:pt x="203200" y="302683"/>
                  </a:cubicBezTo>
                  <a:cubicBezTo>
                    <a:pt x="183092" y="318558"/>
                    <a:pt x="182033" y="342900"/>
                    <a:pt x="171450" y="359833"/>
                  </a:cubicBezTo>
                  <a:cubicBezTo>
                    <a:pt x="160867" y="376766"/>
                    <a:pt x="151342" y="390525"/>
                    <a:pt x="139700" y="404283"/>
                  </a:cubicBezTo>
                  <a:cubicBezTo>
                    <a:pt x="128058" y="418041"/>
                    <a:pt x="114829" y="430212"/>
                    <a:pt x="101600" y="442383"/>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1" name="フリーフォーム 17"/>
            <p:cNvSpPr/>
            <p:nvPr/>
          </p:nvSpPr>
          <p:spPr>
            <a:xfrm rot="7156612">
              <a:off x="5460805" y="3619088"/>
              <a:ext cx="358403" cy="239197"/>
            </a:xfrm>
            <a:custGeom>
              <a:avLst/>
              <a:gdLst>
                <a:gd name="connsiteX0" fmla="*/ 105833 w 592666"/>
                <a:gd name="connsiteY0" fmla="*/ 376767 h 376767"/>
                <a:gd name="connsiteX1" fmla="*/ 93133 w 592666"/>
                <a:gd name="connsiteY1" fmla="*/ 287867 h 376767"/>
                <a:gd name="connsiteX2" fmla="*/ 74083 w 592666"/>
                <a:gd name="connsiteY2" fmla="*/ 218017 h 376767"/>
                <a:gd name="connsiteX3" fmla="*/ 61383 w 592666"/>
                <a:gd name="connsiteY3" fmla="*/ 154517 h 376767"/>
                <a:gd name="connsiteX4" fmla="*/ 112183 w 592666"/>
                <a:gd name="connsiteY4" fmla="*/ 141817 h 376767"/>
                <a:gd name="connsiteX5" fmla="*/ 201083 w 592666"/>
                <a:gd name="connsiteY5" fmla="*/ 110067 h 376767"/>
                <a:gd name="connsiteX6" fmla="*/ 283633 w 592666"/>
                <a:gd name="connsiteY6" fmla="*/ 97367 h 376767"/>
                <a:gd name="connsiteX7" fmla="*/ 366183 w 592666"/>
                <a:gd name="connsiteY7" fmla="*/ 84667 h 376767"/>
                <a:gd name="connsiteX8" fmla="*/ 436033 w 592666"/>
                <a:gd name="connsiteY8" fmla="*/ 78317 h 376767"/>
                <a:gd name="connsiteX9" fmla="*/ 524933 w 592666"/>
                <a:gd name="connsiteY9" fmla="*/ 71967 h 376767"/>
                <a:gd name="connsiteX10" fmla="*/ 563033 w 592666"/>
                <a:gd name="connsiteY10" fmla="*/ 59267 h 376767"/>
                <a:gd name="connsiteX11" fmla="*/ 588433 w 592666"/>
                <a:gd name="connsiteY11" fmla="*/ 40217 h 376767"/>
                <a:gd name="connsiteX12" fmla="*/ 588433 w 592666"/>
                <a:gd name="connsiteY12" fmla="*/ 14817 h 376767"/>
                <a:gd name="connsiteX13" fmla="*/ 563033 w 592666"/>
                <a:gd name="connsiteY13" fmla="*/ 2117 h 376767"/>
                <a:gd name="connsiteX14" fmla="*/ 474133 w 592666"/>
                <a:gd name="connsiteY14" fmla="*/ 2117 h 376767"/>
                <a:gd name="connsiteX15" fmla="*/ 328083 w 592666"/>
                <a:gd name="connsiteY15" fmla="*/ 8467 h 376767"/>
                <a:gd name="connsiteX16" fmla="*/ 251883 w 592666"/>
                <a:gd name="connsiteY16" fmla="*/ 2117 h 376767"/>
                <a:gd name="connsiteX17" fmla="*/ 182033 w 592666"/>
                <a:gd name="connsiteY17" fmla="*/ 8467 h 376767"/>
                <a:gd name="connsiteX18" fmla="*/ 124883 w 592666"/>
                <a:gd name="connsiteY18" fmla="*/ 40217 h 376767"/>
                <a:gd name="connsiteX19" fmla="*/ 61383 w 592666"/>
                <a:gd name="connsiteY19" fmla="*/ 46567 h 376767"/>
                <a:gd name="connsiteX20" fmla="*/ 29633 w 592666"/>
                <a:gd name="connsiteY20" fmla="*/ 65617 h 376767"/>
                <a:gd name="connsiteX21" fmla="*/ 4233 w 592666"/>
                <a:gd name="connsiteY21" fmla="*/ 97367 h 376767"/>
                <a:gd name="connsiteX22" fmla="*/ 4233 w 592666"/>
                <a:gd name="connsiteY22" fmla="*/ 167217 h 376767"/>
                <a:gd name="connsiteX23" fmla="*/ 16933 w 592666"/>
                <a:gd name="connsiteY23" fmla="*/ 237067 h 37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2666" h="376767">
                  <a:moveTo>
                    <a:pt x="105833" y="376767"/>
                  </a:moveTo>
                  <a:cubicBezTo>
                    <a:pt x="102129" y="345546"/>
                    <a:pt x="98425" y="314325"/>
                    <a:pt x="93133" y="287867"/>
                  </a:cubicBezTo>
                  <a:cubicBezTo>
                    <a:pt x="87841" y="261409"/>
                    <a:pt x="79375" y="240242"/>
                    <a:pt x="74083" y="218017"/>
                  </a:cubicBezTo>
                  <a:cubicBezTo>
                    <a:pt x="68791" y="195792"/>
                    <a:pt x="55033" y="167217"/>
                    <a:pt x="61383" y="154517"/>
                  </a:cubicBezTo>
                  <a:cubicBezTo>
                    <a:pt x="67733" y="141817"/>
                    <a:pt x="88900" y="149225"/>
                    <a:pt x="112183" y="141817"/>
                  </a:cubicBezTo>
                  <a:cubicBezTo>
                    <a:pt x="135466" y="134409"/>
                    <a:pt x="172508" y="117475"/>
                    <a:pt x="201083" y="110067"/>
                  </a:cubicBezTo>
                  <a:cubicBezTo>
                    <a:pt x="229658" y="102659"/>
                    <a:pt x="283633" y="97367"/>
                    <a:pt x="283633" y="97367"/>
                  </a:cubicBezTo>
                  <a:cubicBezTo>
                    <a:pt x="311150" y="93134"/>
                    <a:pt x="340783" y="87842"/>
                    <a:pt x="366183" y="84667"/>
                  </a:cubicBezTo>
                  <a:cubicBezTo>
                    <a:pt x="391583" y="81492"/>
                    <a:pt x="436033" y="78317"/>
                    <a:pt x="436033" y="78317"/>
                  </a:cubicBezTo>
                  <a:cubicBezTo>
                    <a:pt x="462491" y="76200"/>
                    <a:pt x="503766" y="75142"/>
                    <a:pt x="524933" y="71967"/>
                  </a:cubicBezTo>
                  <a:cubicBezTo>
                    <a:pt x="546100" y="68792"/>
                    <a:pt x="552450" y="64559"/>
                    <a:pt x="563033" y="59267"/>
                  </a:cubicBezTo>
                  <a:cubicBezTo>
                    <a:pt x="573616" y="53975"/>
                    <a:pt x="584200" y="47625"/>
                    <a:pt x="588433" y="40217"/>
                  </a:cubicBezTo>
                  <a:cubicBezTo>
                    <a:pt x="592666" y="32809"/>
                    <a:pt x="592666" y="21167"/>
                    <a:pt x="588433" y="14817"/>
                  </a:cubicBezTo>
                  <a:cubicBezTo>
                    <a:pt x="584200" y="8467"/>
                    <a:pt x="582083" y="4234"/>
                    <a:pt x="563033" y="2117"/>
                  </a:cubicBezTo>
                  <a:cubicBezTo>
                    <a:pt x="543983" y="0"/>
                    <a:pt x="513291" y="1059"/>
                    <a:pt x="474133" y="2117"/>
                  </a:cubicBezTo>
                  <a:cubicBezTo>
                    <a:pt x="434975" y="3175"/>
                    <a:pt x="365125" y="8467"/>
                    <a:pt x="328083" y="8467"/>
                  </a:cubicBezTo>
                  <a:cubicBezTo>
                    <a:pt x="291041" y="8467"/>
                    <a:pt x="276225" y="2117"/>
                    <a:pt x="251883" y="2117"/>
                  </a:cubicBezTo>
                  <a:cubicBezTo>
                    <a:pt x="227541" y="2117"/>
                    <a:pt x="203200" y="2117"/>
                    <a:pt x="182033" y="8467"/>
                  </a:cubicBezTo>
                  <a:cubicBezTo>
                    <a:pt x="160866" y="14817"/>
                    <a:pt x="144991" y="33867"/>
                    <a:pt x="124883" y="40217"/>
                  </a:cubicBezTo>
                  <a:cubicBezTo>
                    <a:pt x="104775" y="46567"/>
                    <a:pt x="77258" y="42334"/>
                    <a:pt x="61383" y="46567"/>
                  </a:cubicBezTo>
                  <a:cubicBezTo>
                    <a:pt x="45508" y="50800"/>
                    <a:pt x="39158" y="57150"/>
                    <a:pt x="29633" y="65617"/>
                  </a:cubicBezTo>
                  <a:cubicBezTo>
                    <a:pt x="20108" y="74084"/>
                    <a:pt x="8466" y="80434"/>
                    <a:pt x="4233" y="97367"/>
                  </a:cubicBezTo>
                  <a:cubicBezTo>
                    <a:pt x="0" y="114300"/>
                    <a:pt x="2116" y="143934"/>
                    <a:pt x="4233" y="167217"/>
                  </a:cubicBezTo>
                  <a:cubicBezTo>
                    <a:pt x="6350" y="190500"/>
                    <a:pt x="11641" y="213783"/>
                    <a:pt x="16933" y="23706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2" name="フリーフォーム 18"/>
            <p:cNvSpPr/>
            <p:nvPr/>
          </p:nvSpPr>
          <p:spPr>
            <a:xfrm rot="7156612">
              <a:off x="6028288" y="1847807"/>
              <a:ext cx="34560" cy="32251"/>
            </a:xfrm>
            <a:custGeom>
              <a:avLst/>
              <a:gdLst>
                <a:gd name="connsiteX0" fmla="*/ 0 w 57150"/>
                <a:gd name="connsiteY0" fmla="*/ 50800 h 50800"/>
                <a:gd name="connsiteX1" fmla="*/ 57150 w 57150"/>
                <a:gd name="connsiteY1" fmla="*/ 0 h 50800"/>
              </a:gdLst>
              <a:ahLst/>
              <a:cxnLst>
                <a:cxn ang="0">
                  <a:pos x="connsiteX0" y="connsiteY0"/>
                </a:cxn>
                <a:cxn ang="0">
                  <a:pos x="connsiteX1" y="connsiteY1"/>
                </a:cxn>
              </a:cxnLst>
              <a:rect l="l" t="t" r="r" b="b"/>
              <a:pathLst>
                <a:path w="57150" h="50800">
                  <a:moveTo>
                    <a:pt x="0" y="50800"/>
                  </a:moveTo>
                  <a:lnTo>
                    <a:pt x="57150" y="0"/>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3" name="フリーフォーム 19"/>
            <p:cNvSpPr/>
            <p:nvPr/>
          </p:nvSpPr>
          <p:spPr>
            <a:xfrm rot="7156612">
              <a:off x="6039051" y="2053826"/>
              <a:ext cx="26880" cy="24188"/>
            </a:xfrm>
            <a:custGeom>
              <a:avLst/>
              <a:gdLst>
                <a:gd name="connsiteX0" fmla="*/ 0 w 44450"/>
                <a:gd name="connsiteY0" fmla="*/ 38100 h 38100"/>
                <a:gd name="connsiteX1" fmla="*/ 44450 w 44450"/>
                <a:gd name="connsiteY1" fmla="*/ 0 h 38100"/>
              </a:gdLst>
              <a:ahLst/>
              <a:cxnLst>
                <a:cxn ang="0">
                  <a:pos x="connsiteX0" y="connsiteY0"/>
                </a:cxn>
                <a:cxn ang="0">
                  <a:pos x="connsiteX1" y="connsiteY1"/>
                </a:cxn>
              </a:cxnLst>
              <a:rect l="l" t="t" r="r" b="b"/>
              <a:pathLst>
                <a:path w="44450" h="38100">
                  <a:moveTo>
                    <a:pt x="0" y="38100"/>
                  </a:moveTo>
                  <a:lnTo>
                    <a:pt x="44450" y="0"/>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4" name="フリーフォーム 20"/>
            <p:cNvSpPr/>
            <p:nvPr/>
          </p:nvSpPr>
          <p:spPr>
            <a:xfrm rot="7156612">
              <a:off x="5987162" y="2346881"/>
              <a:ext cx="84481" cy="32923"/>
            </a:xfrm>
            <a:custGeom>
              <a:avLst/>
              <a:gdLst>
                <a:gd name="connsiteX0" fmla="*/ 0 w 139700"/>
                <a:gd name="connsiteY0" fmla="*/ 51858 h 51858"/>
                <a:gd name="connsiteX1" fmla="*/ 88900 w 139700"/>
                <a:gd name="connsiteY1" fmla="*/ 7408 h 51858"/>
                <a:gd name="connsiteX2" fmla="*/ 139700 w 139700"/>
                <a:gd name="connsiteY2" fmla="*/ 7408 h 51858"/>
              </a:gdLst>
              <a:ahLst/>
              <a:cxnLst>
                <a:cxn ang="0">
                  <a:pos x="connsiteX0" y="connsiteY0"/>
                </a:cxn>
                <a:cxn ang="0">
                  <a:pos x="connsiteX1" y="connsiteY1"/>
                </a:cxn>
                <a:cxn ang="0">
                  <a:pos x="connsiteX2" y="connsiteY2"/>
                </a:cxn>
              </a:cxnLst>
              <a:rect l="l" t="t" r="r" b="b"/>
              <a:pathLst>
                <a:path w="139700" h="51858">
                  <a:moveTo>
                    <a:pt x="0" y="51858"/>
                  </a:moveTo>
                  <a:cubicBezTo>
                    <a:pt x="32808" y="33337"/>
                    <a:pt x="65617" y="14816"/>
                    <a:pt x="88900" y="7408"/>
                  </a:cubicBezTo>
                  <a:cubicBezTo>
                    <a:pt x="112183" y="0"/>
                    <a:pt x="125941" y="3704"/>
                    <a:pt x="139700" y="740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5" name="フリーフォーム 214"/>
            <p:cNvSpPr/>
            <p:nvPr/>
          </p:nvSpPr>
          <p:spPr>
            <a:xfrm rot="7156612">
              <a:off x="5168910" y="3743792"/>
              <a:ext cx="76801" cy="120942"/>
            </a:xfrm>
            <a:custGeom>
              <a:avLst/>
              <a:gdLst>
                <a:gd name="connsiteX0" fmla="*/ 0 w 127000"/>
                <a:gd name="connsiteY0" fmla="*/ 0 h 190500"/>
                <a:gd name="connsiteX1" fmla="*/ 50800 w 127000"/>
                <a:gd name="connsiteY1" fmla="*/ 19050 h 190500"/>
                <a:gd name="connsiteX2" fmla="*/ 76200 w 127000"/>
                <a:gd name="connsiteY2" fmla="*/ 88900 h 190500"/>
                <a:gd name="connsiteX3" fmla="*/ 127000 w 127000"/>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27000" h="190500">
                  <a:moveTo>
                    <a:pt x="0" y="0"/>
                  </a:moveTo>
                  <a:cubicBezTo>
                    <a:pt x="19050" y="2116"/>
                    <a:pt x="38100" y="4233"/>
                    <a:pt x="50800" y="19050"/>
                  </a:cubicBezTo>
                  <a:cubicBezTo>
                    <a:pt x="63500" y="33867"/>
                    <a:pt x="63500" y="60325"/>
                    <a:pt x="76200" y="88900"/>
                  </a:cubicBezTo>
                  <a:cubicBezTo>
                    <a:pt x="88900" y="117475"/>
                    <a:pt x="107950" y="153987"/>
                    <a:pt x="127000" y="19050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6" name="円/楕円 215"/>
            <p:cNvSpPr/>
            <p:nvPr/>
          </p:nvSpPr>
          <p:spPr>
            <a:xfrm rot="7156612">
              <a:off x="5154172" y="3665872"/>
              <a:ext cx="43201" cy="29026"/>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7" name="フリーフォーム 216"/>
            <p:cNvSpPr/>
            <p:nvPr/>
          </p:nvSpPr>
          <p:spPr>
            <a:xfrm rot="7156612">
              <a:off x="6155977" y="2244360"/>
              <a:ext cx="256643" cy="344014"/>
            </a:xfrm>
            <a:custGeom>
              <a:avLst/>
              <a:gdLst>
                <a:gd name="connsiteX0" fmla="*/ 424392 w 424392"/>
                <a:gd name="connsiteY0" fmla="*/ 472017 h 541867"/>
                <a:gd name="connsiteX1" fmla="*/ 335492 w 424392"/>
                <a:gd name="connsiteY1" fmla="*/ 427567 h 541867"/>
                <a:gd name="connsiteX2" fmla="*/ 246592 w 424392"/>
                <a:gd name="connsiteY2" fmla="*/ 338667 h 541867"/>
                <a:gd name="connsiteX3" fmla="*/ 151342 w 424392"/>
                <a:gd name="connsiteY3" fmla="*/ 237067 h 541867"/>
                <a:gd name="connsiteX4" fmla="*/ 94192 w 424392"/>
                <a:gd name="connsiteY4" fmla="*/ 154517 h 541867"/>
                <a:gd name="connsiteX5" fmla="*/ 11642 w 424392"/>
                <a:gd name="connsiteY5" fmla="*/ 8467 h 541867"/>
                <a:gd name="connsiteX6" fmla="*/ 24342 w 424392"/>
                <a:gd name="connsiteY6" fmla="*/ 103717 h 541867"/>
                <a:gd name="connsiteX7" fmla="*/ 56092 w 424392"/>
                <a:gd name="connsiteY7" fmla="*/ 179917 h 541867"/>
                <a:gd name="connsiteX8" fmla="*/ 125942 w 424392"/>
                <a:gd name="connsiteY8" fmla="*/ 281517 h 541867"/>
                <a:gd name="connsiteX9" fmla="*/ 202142 w 424392"/>
                <a:gd name="connsiteY9" fmla="*/ 383117 h 541867"/>
                <a:gd name="connsiteX10" fmla="*/ 303742 w 424392"/>
                <a:gd name="connsiteY10" fmla="*/ 484717 h 541867"/>
                <a:gd name="connsiteX11" fmla="*/ 386292 w 424392"/>
                <a:gd name="connsiteY11" fmla="*/ 541867 h 541867"/>
                <a:gd name="connsiteX12" fmla="*/ 386292 w 424392"/>
                <a:gd name="connsiteY12" fmla="*/ 541867 h 541867"/>
                <a:gd name="connsiteX13" fmla="*/ 386292 w 424392"/>
                <a:gd name="connsiteY13" fmla="*/ 541867 h 54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4392" h="541867">
                  <a:moveTo>
                    <a:pt x="424392" y="472017"/>
                  </a:moveTo>
                  <a:cubicBezTo>
                    <a:pt x="394758" y="460904"/>
                    <a:pt x="365125" y="449792"/>
                    <a:pt x="335492" y="427567"/>
                  </a:cubicBezTo>
                  <a:cubicBezTo>
                    <a:pt x="305859" y="405342"/>
                    <a:pt x="277284" y="370417"/>
                    <a:pt x="246592" y="338667"/>
                  </a:cubicBezTo>
                  <a:cubicBezTo>
                    <a:pt x="215900" y="306917"/>
                    <a:pt x="176742" y="267759"/>
                    <a:pt x="151342" y="237067"/>
                  </a:cubicBezTo>
                  <a:cubicBezTo>
                    <a:pt x="125942" y="206375"/>
                    <a:pt x="117475" y="192617"/>
                    <a:pt x="94192" y="154517"/>
                  </a:cubicBezTo>
                  <a:cubicBezTo>
                    <a:pt x="70909" y="116417"/>
                    <a:pt x="23284" y="16934"/>
                    <a:pt x="11642" y="8467"/>
                  </a:cubicBezTo>
                  <a:cubicBezTo>
                    <a:pt x="0" y="0"/>
                    <a:pt x="16934" y="75142"/>
                    <a:pt x="24342" y="103717"/>
                  </a:cubicBezTo>
                  <a:cubicBezTo>
                    <a:pt x="31750" y="132292"/>
                    <a:pt x="39159" y="150284"/>
                    <a:pt x="56092" y="179917"/>
                  </a:cubicBezTo>
                  <a:cubicBezTo>
                    <a:pt x="73025" y="209550"/>
                    <a:pt x="101600" y="247650"/>
                    <a:pt x="125942" y="281517"/>
                  </a:cubicBezTo>
                  <a:cubicBezTo>
                    <a:pt x="150284" y="315384"/>
                    <a:pt x="172509" y="349250"/>
                    <a:pt x="202142" y="383117"/>
                  </a:cubicBezTo>
                  <a:cubicBezTo>
                    <a:pt x="231775" y="416984"/>
                    <a:pt x="273050" y="458259"/>
                    <a:pt x="303742" y="484717"/>
                  </a:cubicBezTo>
                  <a:cubicBezTo>
                    <a:pt x="334434" y="511175"/>
                    <a:pt x="386292" y="541867"/>
                    <a:pt x="386292" y="541867"/>
                  </a:cubicBezTo>
                  <a:lnTo>
                    <a:pt x="386292" y="541867"/>
                  </a:lnTo>
                  <a:lnTo>
                    <a:pt x="386292" y="541867"/>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8" name="フリーフォーム 217"/>
            <p:cNvSpPr/>
            <p:nvPr/>
          </p:nvSpPr>
          <p:spPr>
            <a:xfrm rot="6804512">
              <a:off x="6057576" y="2437424"/>
              <a:ext cx="166727" cy="499448"/>
            </a:xfrm>
            <a:custGeom>
              <a:avLst/>
              <a:gdLst>
                <a:gd name="connsiteX0" fmla="*/ 89958 w 229658"/>
                <a:gd name="connsiteY0" fmla="*/ 389467 h 554567"/>
                <a:gd name="connsiteX1" fmla="*/ 51858 w 229658"/>
                <a:gd name="connsiteY1" fmla="*/ 249767 h 554567"/>
                <a:gd name="connsiteX2" fmla="*/ 13758 w 229658"/>
                <a:gd name="connsiteY2" fmla="*/ 110067 h 554567"/>
                <a:gd name="connsiteX3" fmla="*/ 7408 w 229658"/>
                <a:gd name="connsiteY3" fmla="*/ 2117 h 554567"/>
                <a:gd name="connsiteX4" fmla="*/ 58208 w 229658"/>
                <a:gd name="connsiteY4" fmla="*/ 97367 h 554567"/>
                <a:gd name="connsiteX5" fmla="*/ 96308 w 229658"/>
                <a:gd name="connsiteY5" fmla="*/ 243417 h 554567"/>
                <a:gd name="connsiteX6" fmla="*/ 140758 w 229658"/>
                <a:gd name="connsiteY6" fmla="*/ 351367 h 554567"/>
                <a:gd name="connsiteX7" fmla="*/ 229658 w 229658"/>
                <a:gd name="connsiteY7" fmla="*/ 554567 h 554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658" h="554567">
                  <a:moveTo>
                    <a:pt x="89958" y="389467"/>
                  </a:moveTo>
                  <a:lnTo>
                    <a:pt x="51858" y="249767"/>
                  </a:lnTo>
                  <a:cubicBezTo>
                    <a:pt x="39158" y="203200"/>
                    <a:pt x="21166" y="151342"/>
                    <a:pt x="13758" y="110067"/>
                  </a:cubicBezTo>
                  <a:cubicBezTo>
                    <a:pt x="6350" y="68792"/>
                    <a:pt x="0" y="4234"/>
                    <a:pt x="7408" y="2117"/>
                  </a:cubicBezTo>
                  <a:cubicBezTo>
                    <a:pt x="14816" y="0"/>
                    <a:pt x="43391" y="57150"/>
                    <a:pt x="58208" y="97367"/>
                  </a:cubicBezTo>
                  <a:cubicBezTo>
                    <a:pt x="73025" y="137584"/>
                    <a:pt x="82550" y="201084"/>
                    <a:pt x="96308" y="243417"/>
                  </a:cubicBezTo>
                  <a:cubicBezTo>
                    <a:pt x="110066" y="285750"/>
                    <a:pt x="118533" y="299509"/>
                    <a:pt x="140758" y="351367"/>
                  </a:cubicBezTo>
                  <a:cubicBezTo>
                    <a:pt x="162983" y="403225"/>
                    <a:pt x="196320" y="478896"/>
                    <a:pt x="229658" y="55456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9" name="フリーフォーム 218"/>
            <p:cNvSpPr/>
            <p:nvPr/>
          </p:nvSpPr>
          <p:spPr>
            <a:xfrm rot="7156612">
              <a:off x="6163608" y="2184946"/>
              <a:ext cx="34560" cy="161256"/>
            </a:xfrm>
            <a:custGeom>
              <a:avLst/>
              <a:gdLst>
                <a:gd name="connsiteX0" fmla="*/ 50800 w 57150"/>
                <a:gd name="connsiteY0" fmla="*/ 228600 h 254000"/>
                <a:gd name="connsiteX1" fmla="*/ 50800 w 57150"/>
                <a:gd name="connsiteY1" fmla="*/ 171450 h 254000"/>
                <a:gd name="connsiteX2" fmla="*/ 12700 w 57150"/>
                <a:gd name="connsiteY2" fmla="*/ 12700 h 254000"/>
                <a:gd name="connsiteX3" fmla="*/ 0 w 57150"/>
                <a:gd name="connsiteY3" fmla="*/ 95250 h 254000"/>
                <a:gd name="connsiteX4" fmla="*/ 12700 w 57150"/>
                <a:gd name="connsiteY4" fmla="*/ 190500 h 254000"/>
                <a:gd name="connsiteX5" fmla="*/ 0 w 57150"/>
                <a:gd name="connsiteY5" fmla="*/ 254000 h 25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54000">
                  <a:moveTo>
                    <a:pt x="50800" y="228600"/>
                  </a:moveTo>
                  <a:cubicBezTo>
                    <a:pt x="53975" y="218016"/>
                    <a:pt x="57150" y="207433"/>
                    <a:pt x="50800" y="171450"/>
                  </a:cubicBezTo>
                  <a:cubicBezTo>
                    <a:pt x="44450" y="135467"/>
                    <a:pt x="21167" y="25400"/>
                    <a:pt x="12700" y="12700"/>
                  </a:cubicBezTo>
                  <a:cubicBezTo>
                    <a:pt x="4233" y="0"/>
                    <a:pt x="0" y="65617"/>
                    <a:pt x="0" y="95250"/>
                  </a:cubicBezTo>
                  <a:cubicBezTo>
                    <a:pt x="0" y="124883"/>
                    <a:pt x="12700" y="164042"/>
                    <a:pt x="12700" y="190500"/>
                  </a:cubicBezTo>
                  <a:cubicBezTo>
                    <a:pt x="12700" y="216958"/>
                    <a:pt x="6350" y="235479"/>
                    <a:pt x="0" y="25400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0" name="フリーフォーム 219"/>
            <p:cNvSpPr/>
            <p:nvPr/>
          </p:nvSpPr>
          <p:spPr>
            <a:xfrm rot="9047136">
              <a:off x="6060853" y="2786824"/>
              <a:ext cx="188802" cy="402631"/>
            </a:xfrm>
            <a:custGeom>
              <a:avLst/>
              <a:gdLst>
                <a:gd name="connsiteX0" fmla="*/ 312208 w 312208"/>
                <a:gd name="connsiteY0" fmla="*/ 999067 h 1011767"/>
                <a:gd name="connsiteX1" fmla="*/ 185208 w 312208"/>
                <a:gd name="connsiteY1" fmla="*/ 884767 h 1011767"/>
                <a:gd name="connsiteX2" fmla="*/ 89958 w 312208"/>
                <a:gd name="connsiteY2" fmla="*/ 726017 h 1011767"/>
                <a:gd name="connsiteX3" fmla="*/ 77258 w 312208"/>
                <a:gd name="connsiteY3" fmla="*/ 503767 h 1011767"/>
                <a:gd name="connsiteX4" fmla="*/ 83608 w 312208"/>
                <a:gd name="connsiteY4" fmla="*/ 364067 h 1011767"/>
                <a:gd name="connsiteX5" fmla="*/ 128058 w 312208"/>
                <a:gd name="connsiteY5" fmla="*/ 237067 h 1011767"/>
                <a:gd name="connsiteX6" fmla="*/ 185208 w 312208"/>
                <a:gd name="connsiteY6" fmla="*/ 116417 h 1011767"/>
                <a:gd name="connsiteX7" fmla="*/ 185208 w 312208"/>
                <a:gd name="connsiteY7" fmla="*/ 8467 h 1011767"/>
                <a:gd name="connsiteX8" fmla="*/ 153458 w 312208"/>
                <a:gd name="connsiteY8" fmla="*/ 65617 h 1011767"/>
                <a:gd name="connsiteX9" fmla="*/ 128058 w 312208"/>
                <a:gd name="connsiteY9" fmla="*/ 141817 h 1011767"/>
                <a:gd name="connsiteX10" fmla="*/ 77258 w 312208"/>
                <a:gd name="connsiteY10" fmla="*/ 237067 h 1011767"/>
                <a:gd name="connsiteX11" fmla="*/ 20108 w 312208"/>
                <a:gd name="connsiteY11" fmla="*/ 357717 h 1011767"/>
                <a:gd name="connsiteX12" fmla="*/ 1058 w 312208"/>
                <a:gd name="connsiteY12" fmla="*/ 459317 h 1011767"/>
                <a:gd name="connsiteX13" fmla="*/ 13758 w 312208"/>
                <a:gd name="connsiteY13" fmla="*/ 599017 h 1011767"/>
                <a:gd name="connsiteX14" fmla="*/ 20108 w 312208"/>
                <a:gd name="connsiteY14" fmla="*/ 802217 h 1011767"/>
                <a:gd name="connsiteX15" fmla="*/ 26458 w 312208"/>
                <a:gd name="connsiteY15" fmla="*/ 827617 h 1011767"/>
                <a:gd name="connsiteX16" fmla="*/ 109008 w 312208"/>
                <a:gd name="connsiteY16" fmla="*/ 916517 h 1011767"/>
                <a:gd name="connsiteX17" fmla="*/ 216958 w 312208"/>
                <a:gd name="connsiteY17" fmla="*/ 1011767 h 101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2208" h="1011767">
                  <a:moveTo>
                    <a:pt x="312208" y="999067"/>
                  </a:moveTo>
                  <a:cubicBezTo>
                    <a:pt x="267229" y="964671"/>
                    <a:pt x="222250" y="930275"/>
                    <a:pt x="185208" y="884767"/>
                  </a:cubicBezTo>
                  <a:cubicBezTo>
                    <a:pt x="148166" y="839259"/>
                    <a:pt x="107950" y="789517"/>
                    <a:pt x="89958" y="726017"/>
                  </a:cubicBezTo>
                  <a:cubicBezTo>
                    <a:pt x="71966" y="662517"/>
                    <a:pt x="78316" y="564092"/>
                    <a:pt x="77258" y="503767"/>
                  </a:cubicBezTo>
                  <a:cubicBezTo>
                    <a:pt x="76200" y="443442"/>
                    <a:pt x="75141" y="408517"/>
                    <a:pt x="83608" y="364067"/>
                  </a:cubicBezTo>
                  <a:cubicBezTo>
                    <a:pt x="92075" y="319617"/>
                    <a:pt x="111125" y="278342"/>
                    <a:pt x="128058" y="237067"/>
                  </a:cubicBezTo>
                  <a:cubicBezTo>
                    <a:pt x="144991" y="195792"/>
                    <a:pt x="175683" y="154517"/>
                    <a:pt x="185208" y="116417"/>
                  </a:cubicBezTo>
                  <a:cubicBezTo>
                    <a:pt x="194733" y="78317"/>
                    <a:pt x="190500" y="16934"/>
                    <a:pt x="185208" y="8467"/>
                  </a:cubicBezTo>
                  <a:cubicBezTo>
                    <a:pt x="179916" y="0"/>
                    <a:pt x="162983" y="43392"/>
                    <a:pt x="153458" y="65617"/>
                  </a:cubicBezTo>
                  <a:cubicBezTo>
                    <a:pt x="143933" y="87842"/>
                    <a:pt x="140758" y="113242"/>
                    <a:pt x="128058" y="141817"/>
                  </a:cubicBezTo>
                  <a:cubicBezTo>
                    <a:pt x="115358" y="170392"/>
                    <a:pt x="95250" y="201084"/>
                    <a:pt x="77258" y="237067"/>
                  </a:cubicBezTo>
                  <a:cubicBezTo>
                    <a:pt x="59266" y="273050"/>
                    <a:pt x="32808" y="320675"/>
                    <a:pt x="20108" y="357717"/>
                  </a:cubicBezTo>
                  <a:cubicBezTo>
                    <a:pt x="7408" y="394759"/>
                    <a:pt x="2116" y="419100"/>
                    <a:pt x="1058" y="459317"/>
                  </a:cubicBezTo>
                  <a:cubicBezTo>
                    <a:pt x="0" y="499534"/>
                    <a:pt x="10583" y="541867"/>
                    <a:pt x="13758" y="599017"/>
                  </a:cubicBezTo>
                  <a:cubicBezTo>
                    <a:pt x="16933" y="656167"/>
                    <a:pt x="17991" y="764117"/>
                    <a:pt x="20108" y="802217"/>
                  </a:cubicBezTo>
                  <a:cubicBezTo>
                    <a:pt x="22225" y="840317"/>
                    <a:pt x="11641" y="808567"/>
                    <a:pt x="26458" y="827617"/>
                  </a:cubicBezTo>
                  <a:cubicBezTo>
                    <a:pt x="41275" y="846667"/>
                    <a:pt x="77258" y="885825"/>
                    <a:pt x="109008" y="916517"/>
                  </a:cubicBezTo>
                  <a:cubicBezTo>
                    <a:pt x="140758" y="947209"/>
                    <a:pt x="178858" y="979488"/>
                    <a:pt x="216958" y="101176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1" name="フリーフォーム 220"/>
            <p:cNvSpPr/>
            <p:nvPr/>
          </p:nvSpPr>
          <p:spPr>
            <a:xfrm rot="6440165">
              <a:off x="5814591" y="3046209"/>
              <a:ext cx="314243" cy="259354"/>
            </a:xfrm>
            <a:custGeom>
              <a:avLst/>
              <a:gdLst>
                <a:gd name="connsiteX0" fmla="*/ 196850 w 519642"/>
                <a:gd name="connsiteY0" fmla="*/ 408517 h 408517"/>
                <a:gd name="connsiteX1" fmla="*/ 127000 w 519642"/>
                <a:gd name="connsiteY1" fmla="*/ 325967 h 408517"/>
                <a:gd name="connsiteX2" fmla="*/ 76200 w 519642"/>
                <a:gd name="connsiteY2" fmla="*/ 268817 h 408517"/>
                <a:gd name="connsiteX3" fmla="*/ 88900 w 519642"/>
                <a:gd name="connsiteY3" fmla="*/ 205317 h 408517"/>
                <a:gd name="connsiteX4" fmla="*/ 139700 w 519642"/>
                <a:gd name="connsiteY4" fmla="*/ 154517 h 408517"/>
                <a:gd name="connsiteX5" fmla="*/ 247650 w 519642"/>
                <a:gd name="connsiteY5" fmla="*/ 110067 h 408517"/>
                <a:gd name="connsiteX6" fmla="*/ 374650 w 519642"/>
                <a:gd name="connsiteY6" fmla="*/ 46567 h 408517"/>
                <a:gd name="connsiteX7" fmla="*/ 508000 w 519642"/>
                <a:gd name="connsiteY7" fmla="*/ 27517 h 408517"/>
                <a:gd name="connsiteX8" fmla="*/ 444500 w 519642"/>
                <a:gd name="connsiteY8" fmla="*/ 2117 h 408517"/>
                <a:gd name="connsiteX9" fmla="*/ 298450 w 519642"/>
                <a:gd name="connsiteY9" fmla="*/ 40217 h 408517"/>
                <a:gd name="connsiteX10" fmla="*/ 190500 w 519642"/>
                <a:gd name="connsiteY10" fmla="*/ 78317 h 408517"/>
                <a:gd name="connsiteX11" fmla="*/ 107950 w 519642"/>
                <a:gd name="connsiteY11" fmla="*/ 116417 h 408517"/>
                <a:gd name="connsiteX12" fmla="*/ 38100 w 519642"/>
                <a:gd name="connsiteY12" fmla="*/ 192617 h 408517"/>
                <a:gd name="connsiteX13" fmla="*/ 0 w 519642"/>
                <a:gd name="connsiteY13" fmla="*/ 275167 h 408517"/>
                <a:gd name="connsiteX14" fmla="*/ 38100 w 519642"/>
                <a:gd name="connsiteY14" fmla="*/ 313267 h 408517"/>
                <a:gd name="connsiteX15" fmla="*/ 88900 w 519642"/>
                <a:gd name="connsiteY15" fmla="*/ 383117 h 40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9642" h="408517">
                  <a:moveTo>
                    <a:pt x="196850" y="408517"/>
                  </a:moveTo>
                  <a:lnTo>
                    <a:pt x="127000" y="325967"/>
                  </a:lnTo>
                  <a:cubicBezTo>
                    <a:pt x="106892" y="302684"/>
                    <a:pt x="82550" y="288925"/>
                    <a:pt x="76200" y="268817"/>
                  </a:cubicBezTo>
                  <a:cubicBezTo>
                    <a:pt x="69850" y="248709"/>
                    <a:pt x="78317" y="224367"/>
                    <a:pt x="88900" y="205317"/>
                  </a:cubicBezTo>
                  <a:cubicBezTo>
                    <a:pt x="99483" y="186267"/>
                    <a:pt x="113242" y="170392"/>
                    <a:pt x="139700" y="154517"/>
                  </a:cubicBezTo>
                  <a:cubicBezTo>
                    <a:pt x="166158" y="138642"/>
                    <a:pt x="208492" y="128059"/>
                    <a:pt x="247650" y="110067"/>
                  </a:cubicBezTo>
                  <a:cubicBezTo>
                    <a:pt x="286808" y="92075"/>
                    <a:pt x="331258" y="60325"/>
                    <a:pt x="374650" y="46567"/>
                  </a:cubicBezTo>
                  <a:cubicBezTo>
                    <a:pt x="418042" y="32809"/>
                    <a:pt x="496358" y="34925"/>
                    <a:pt x="508000" y="27517"/>
                  </a:cubicBezTo>
                  <a:cubicBezTo>
                    <a:pt x="519642" y="20109"/>
                    <a:pt x="479425" y="0"/>
                    <a:pt x="444500" y="2117"/>
                  </a:cubicBezTo>
                  <a:cubicBezTo>
                    <a:pt x="409575" y="4234"/>
                    <a:pt x="340783" y="27517"/>
                    <a:pt x="298450" y="40217"/>
                  </a:cubicBezTo>
                  <a:cubicBezTo>
                    <a:pt x="256117" y="52917"/>
                    <a:pt x="222250" y="65617"/>
                    <a:pt x="190500" y="78317"/>
                  </a:cubicBezTo>
                  <a:cubicBezTo>
                    <a:pt x="158750" y="91017"/>
                    <a:pt x="133350" y="97367"/>
                    <a:pt x="107950" y="116417"/>
                  </a:cubicBezTo>
                  <a:cubicBezTo>
                    <a:pt x="82550" y="135467"/>
                    <a:pt x="56092" y="166159"/>
                    <a:pt x="38100" y="192617"/>
                  </a:cubicBezTo>
                  <a:cubicBezTo>
                    <a:pt x="20108" y="219075"/>
                    <a:pt x="0" y="255059"/>
                    <a:pt x="0" y="275167"/>
                  </a:cubicBezTo>
                  <a:cubicBezTo>
                    <a:pt x="0" y="295275"/>
                    <a:pt x="23283" y="295275"/>
                    <a:pt x="38100" y="313267"/>
                  </a:cubicBezTo>
                  <a:cubicBezTo>
                    <a:pt x="52917" y="331259"/>
                    <a:pt x="70908" y="357188"/>
                    <a:pt x="88900" y="38311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2" name="フリーフォーム 221"/>
            <p:cNvSpPr/>
            <p:nvPr/>
          </p:nvSpPr>
          <p:spPr>
            <a:xfrm>
              <a:off x="6065089" y="1751013"/>
              <a:ext cx="425450" cy="344487"/>
            </a:xfrm>
            <a:custGeom>
              <a:avLst/>
              <a:gdLst>
                <a:gd name="connsiteX0" fmla="*/ 0 w 425450"/>
                <a:gd name="connsiteY0" fmla="*/ 296862 h 344487"/>
                <a:gd name="connsiteX1" fmla="*/ 85725 w 425450"/>
                <a:gd name="connsiteY1" fmla="*/ 192087 h 344487"/>
                <a:gd name="connsiteX2" fmla="*/ 119063 w 425450"/>
                <a:gd name="connsiteY2" fmla="*/ 153987 h 344487"/>
                <a:gd name="connsiteX3" fmla="*/ 257175 w 425450"/>
                <a:gd name="connsiteY3" fmla="*/ 39687 h 344487"/>
                <a:gd name="connsiteX4" fmla="*/ 414338 w 425450"/>
                <a:gd name="connsiteY4" fmla="*/ 1587 h 344487"/>
                <a:gd name="connsiteX5" fmla="*/ 323850 w 425450"/>
                <a:gd name="connsiteY5" fmla="*/ 49212 h 344487"/>
                <a:gd name="connsiteX6" fmla="*/ 238125 w 425450"/>
                <a:gd name="connsiteY6" fmla="*/ 92074 h 344487"/>
                <a:gd name="connsiteX7" fmla="*/ 147638 w 425450"/>
                <a:gd name="connsiteY7" fmla="*/ 182562 h 344487"/>
                <a:gd name="connsiteX8" fmla="*/ 104775 w 425450"/>
                <a:gd name="connsiteY8" fmla="*/ 220662 h 344487"/>
                <a:gd name="connsiteX9" fmla="*/ 104775 w 425450"/>
                <a:gd name="connsiteY9" fmla="*/ 244474 h 344487"/>
                <a:gd name="connsiteX10" fmla="*/ 42863 w 425450"/>
                <a:gd name="connsiteY10" fmla="*/ 344487 h 344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450" h="344487">
                  <a:moveTo>
                    <a:pt x="0" y="296862"/>
                  </a:moveTo>
                  <a:lnTo>
                    <a:pt x="85725" y="192087"/>
                  </a:lnTo>
                  <a:cubicBezTo>
                    <a:pt x="105569" y="168274"/>
                    <a:pt x="90488" y="179387"/>
                    <a:pt x="119063" y="153987"/>
                  </a:cubicBezTo>
                  <a:cubicBezTo>
                    <a:pt x="147638" y="128587"/>
                    <a:pt x="207963" y="65087"/>
                    <a:pt x="257175" y="39687"/>
                  </a:cubicBezTo>
                  <a:cubicBezTo>
                    <a:pt x="306387" y="14287"/>
                    <a:pt x="403226" y="0"/>
                    <a:pt x="414338" y="1587"/>
                  </a:cubicBezTo>
                  <a:cubicBezTo>
                    <a:pt x="425450" y="3174"/>
                    <a:pt x="353219" y="34131"/>
                    <a:pt x="323850" y="49212"/>
                  </a:cubicBezTo>
                  <a:cubicBezTo>
                    <a:pt x="294481" y="64293"/>
                    <a:pt x="267494" y="69849"/>
                    <a:pt x="238125" y="92074"/>
                  </a:cubicBezTo>
                  <a:cubicBezTo>
                    <a:pt x="208756" y="114299"/>
                    <a:pt x="169863" y="161131"/>
                    <a:pt x="147638" y="182562"/>
                  </a:cubicBezTo>
                  <a:cubicBezTo>
                    <a:pt x="125413" y="203993"/>
                    <a:pt x="111919" y="210343"/>
                    <a:pt x="104775" y="220662"/>
                  </a:cubicBezTo>
                  <a:cubicBezTo>
                    <a:pt x="97631" y="230981"/>
                    <a:pt x="115094" y="223837"/>
                    <a:pt x="104775" y="244474"/>
                  </a:cubicBezTo>
                  <a:cubicBezTo>
                    <a:pt x="94456" y="265112"/>
                    <a:pt x="68659" y="304799"/>
                    <a:pt x="42863" y="34448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3" name="フリーフォーム 222"/>
            <p:cNvSpPr/>
            <p:nvPr/>
          </p:nvSpPr>
          <p:spPr>
            <a:xfrm rot="21178724">
              <a:off x="6036512" y="1632743"/>
              <a:ext cx="180974" cy="212725"/>
            </a:xfrm>
            <a:custGeom>
              <a:avLst/>
              <a:gdLst>
                <a:gd name="connsiteX0" fmla="*/ 4762 w 180974"/>
                <a:gd name="connsiteY0" fmla="*/ 210344 h 212725"/>
                <a:gd name="connsiteX1" fmla="*/ 23812 w 180974"/>
                <a:gd name="connsiteY1" fmla="*/ 157956 h 212725"/>
                <a:gd name="connsiteX2" fmla="*/ 52387 w 180974"/>
                <a:gd name="connsiteY2" fmla="*/ 115094 h 212725"/>
                <a:gd name="connsiteX3" fmla="*/ 76200 w 180974"/>
                <a:gd name="connsiteY3" fmla="*/ 62706 h 212725"/>
                <a:gd name="connsiteX4" fmla="*/ 114300 w 180974"/>
                <a:gd name="connsiteY4" fmla="*/ 29369 h 212725"/>
                <a:gd name="connsiteX5" fmla="*/ 176212 w 180974"/>
                <a:gd name="connsiteY5" fmla="*/ 794 h 212725"/>
                <a:gd name="connsiteX6" fmla="*/ 142875 w 180974"/>
                <a:gd name="connsiteY6" fmla="*/ 34131 h 212725"/>
                <a:gd name="connsiteX7" fmla="*/ 123825 w 180974"/>
                <a:gd name="connsiteY7" fmla="*/ 62706 h 212725"/>
                <a:gd name="connsiteX8" fmla="*/ 90487 w 180974"/>
                <a:gd name="connsiteY8" fmla="*/ 105569 h 212725"/>
                <a:gd name="connsiteX9" fmla="*/ 52387 w 180974"/>
                <a:gd name="connsiteY9" fmla="*/ 172244 h 212725"/>
                <a:gd name="connsiteX10" fmla="*/ 4762 w 180974"/>
                <a:gd name="connsiteY10" fmla="*/ 210344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0974" h="212725">
                  <a:moveTo>
                    <a:pt x="4762" y="210344"/>
                  </a:moveTo>
                  <a:cubicBezTo>
                    <a:pt x="0" y="207963"/>
                    <a:pt x="15875" y="173831"/>
                    <a:pt x="23812" y="157956"/>
                  </a:cubicBezTo>
                  <a:cubicBezTo>
                    <a:pt x="31749" y="142081"/>
                    <a:pt x="43656" y="130969"/>
                    <a:pt x="52387" y="115094"/>
                  </a:cubicBezTo>
                  <a:cubicBezTo>
                    <a:pt x="61118" y="99219"/>
                    <a:pt x="65881" y="76993"/>
                    <a:pt x="76200" y="62706"/>
                  </a:cubicBezTo>
                  <a:cubicBezTo>
                    <a:pt x="86519" y="48419"/>
                    <a:pt x="97631" y="39688"/>
                    <a:pt x="114300" y="29369"/>
                  </a:cubicBezTo>
                  <a:cubicBezTo>
                    <a:pt x="130969" y="19050"/>
                    <a:pt x="171450" y="0"/>
                    <a:pt x="176212" y="794"/>
                  </a:cubicBezTo>
                  <a:cubicBezTo>
                    <a:pt x="180974" y="1588"/>
                    <a:pt x="151606" y="23812"/>
                    <a:pt x="142875" y="34131"/>
                  </a:cubicBezTo>
                  <a:cubicBezTo>
                    <a:pt x="134144" y="44450"/>
                    <a:pt x="132556" y="50800"/>
                    <a:pt x="123825" y="62706"/>
                  </a:cubicBezTo>
                  <a:cubicBezTo>
                    <a:pt x="115094" y="74612"/>
                    <a:pt x="102393" y="87313"/>
                    <a:pt x="90487" y="105569"/>
                  </a:cubicBezTo>
                  <a:cubicBezTo>
                    <a:pt x="78581" y="123825"/>
                    <a:pt x="59531" y="151607"/>
                    <a:pt x="52387" y="172244"/>
                  </a:cubicBezTo>
                  <a:cubicBezTo>
                    <a:pt x="45243" y="192881"/>
                    <a:pt x="9524" y="212725"/>
                    <a:pt x="4762" y="210344"/>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6" name="グループ化 80"/>
            <p:cNvGrpSpPr/>
            <p:nvPr/>
          </p:nvGrpSpPr>
          <p:grpSpPr>
            <a:xfrm>
              <a:off x="5157381" y="3747826"/>
              <a:ext cx="125699" cy="606249"/>
              <a:chOff x="3206230" y="3290635"/>
              <a:chExt cx="93297" cy="530847"/>
            </a:xfrm>
            <a:grpFill/>
          </p:grpSpPr>
          <p:sp>
            <p:nvSpPr>
              <p:cNvPr id="225" name="フリーフォーム 224"/>
              <p:cNvSpPr/>
              <p:nvPr/>
            </p:nvSpPr>
            <p:spPr bwMode="auto">
              <a:xfrm rot="6846953" flipH="1">
                <a:off x="3211028" y="3302097"/>
                <a:ext cx="92642" cy="69717"/>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6" name="フリーフォーム 225"/>
              <p:cNvSpPr/>
              <p:nvPr/>
            </p:nvSpPr>
            <p:spPr bwMode="auto">
              <a:xfrm rot="6846953" flipH="1">
                <a:off x="3229105" y="3403099"/>
                <a:ext cx="86179" cy="48186"/>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7" name="フリーフォーム 226"/>
              <p:cNvSpPr/>
              <p:nvPr/>
            </p:nvSpPr>
            <p:spPr bwMode="auto">
              <a:xfrm rot="5189860" flipH="1">
                <a:off x="3188051" y="3507272"/>
                <a:ext cx="149736" cy="41010"/>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8" name="フリーフォーム 227"/>
              <p:cNvSpPr/>
              <p:nvPr/>
            </p:nvSpPr>
            <p:spPr bwMode="auto">
              <a:xfrm rot="4617504" flipH="1">
                <a:off x="3138153" y="3660108"/>
                <a:ext cx="229451" cy="93297"/>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sp>
        <p:nvSpPr>
          <p:cNvPr id="266" name="正方形/長方形 265"/>
          <p:cNvSpPr/>
          <p:nvPr/>
        </p:nvSpPr>
        <p:spPr>
          <a:xfrm rot="1915157" flipH="1">
            <a:off x="4137025" y="3859213"/>
            <a:ext cx="36513" cy="107950"/>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7" name="正方形/長方形 266"/>
          <p:cNvSpPr/>
          <p:nvPr/>
        </p:nvSpPr>
        <p:spPr>
          <a:xfrm rot="1915157" flipH="1">
            <a:off x="4249738" y="3902075"/>
            <a:ext cx="36512" cy="107950"/>
          </a:xfrm>
          <a:prstGeom prst="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8" name="フリーフォーム 267"/>
          <p:cNvSpPr/>
          <p:nvPr/>
        </p:nvSpPr>
        <p:spPr>
          <a:xfrm rot="13627699" flipH="1">
            <a:off x="3116263" y="5641975"/>
            <a:ext cx="206375" cy="212725"/>
          </a:xfrm>
          <a:custGeom>
            <a:avLst/>
            <a:gdLst>
              <a:gd name="connsiteX0" fmla="*/ 23597 w 972410"/>
              <a:gd name="connsiteY0" fmla="*/ 676460 h 823943"/>
              <a:gd name="connsiteX1" fmla="*/ 112087 w 972410"/>
              <a:gd name="connsiteY1" fmla="*/ 729554 h 823943"/>
              <a:gd name="connsiteX2" fmla="*/ 135685 w 972410"/>
              <a:gd name="connsiteY2" fmla="*/ 723655 h 823943"/>
              <a:gd name="connsiteX3" fmla="*/ 230075 w 972410"/>
              <a:gd name="connsiteY3" fmla="*/ 694158 h 823943"/>
              <a:gd name="connsiteX4" fmla="*/ 365760 w 972410"/>
              <a:gd name="connsiteY4" fmla="*/ 582070 h 823943"/>
              <a:gd name="connsiteX5" fmla="*/ 489646 w 972410"/>
              <a:gd name="connsiteY5" fmla="*/ 452284 h 823943"/>
              <a:gd name="connsiteX6" fmla="*/ 507344 w 972410"/>
              <a:gd name="connsiteY6" fmla="*/ 434586 h 823943"/>
              <a:gd name="connsiteX7" fmla="*/ 584036 w 972410"/>
              <a:gd name="connsiteY7" fmla="*/ 387391 h 823943"/>
              <a:gd name="connsiteX8" fmla="*/ 749218 w 972410"/>
              <a:gd name="connsiteY8" fmla="*/ 257605 h 823943"/>
              <a:gd name="connsiteX9" fmla="*/ 755117 w 972410"/>
              <a:gd name="connsiteY9" fmla="*/ 257605 h 823943"/>
              <a:gd name="connsiteX10" fmla="*/ 949796 w 972410"/>
              <a:gd name="connsiteY10" fmla="*/ 21631 h 823943"/>
              <a:gd name="connsiteX11" fmla="*/ 890802 w 972410"/>
              <a:gd name="connsiteY11" fmla="*/ 127820 h 823943"/>
              <a:gd name="connsiteX12" fmla="*/ 784614 w 972410"/>
              <a:gd name="connsiteY12" fmla="*/ 281203 h 823943"/>
              <a:gd name="connsiteX13" fmla="*/ 784614 w 972410"/>
              <a:gd name="connsiteY13" fmla="*/ 298901 h 823943"/>
              <a:gd name="connsiteX14" fmla="*/ 696124 w 972410"/>
              <a:gd name="connsiteY14" fmla="*/ 375593 h 823943"/>
              <a:gd name="connsiteX15" fmla="*/ 530942 w 972410"/>
              <a:gd name="connsiteY15" fmla="*/ 481781 h 823943"/>
              <a:gd name="connsiteX16" fmla="*/ 489646 w 972410"/>
              <a:gd name="connsiteY16" fmla="*/ 540775 h 823943"/>
              <a:gd name="connsiteX17" fmla="*/ 259571 w 972410"/>
              <a:gd name="connsiteY17" fmla="*/ 741353 h 823943"/>
              <a:gd name="connsiteX18" fmla="*/ 188779 w 972410"/>
              <a:gd name="connsiteY18" fmla="*/ 776749 h 823943"/>
              <a:gd name="connsiteX19" fmla="*/ 100289 w 972410"/>
              <a:gd name="connsiteY19" fmla="*/ 818044 h 823943"/>
              <a:gd name="connsiteX20" fmla="*/ 47195 w 972410"/>
              <a:gd name="connsiteY20" fmla="*/ 812145 h 823943"/>
              <a:gd name="connsiteX21" fmla="*/ 0 w 972410"/>
              <a:gd name="connsiteY21" fmla="*/ 782648 h 82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2410" h="823943">
                <a:moveTo>
                  <a:pt x="23597" y="676460"/>
                </a:moveTo>
                <a:cubicBezTo>
                  <a:pt x="58501" y="699074"/>
                  <a:pt x="93406" y="721688"/>
                  <a:pt x="112087" y="729554"/>
                </a:cubicBezTo>
                <a:cubicBezTo>
                  <a:pt x="130768" y="737420"/>
                  <a:pt x="116020" y="729554"/>
                  <a:pt x="135685" y="723655"/>
                </a:cubicBezTo>
                <a:cubicBezTo>
                  <a:pt x="155350" y="717756"/>
                  <a:pt x="191729" y="717755"/>
                  <a:pt x="230075" y="694158"/>
                </a:cubicBezTo>
                <a:cubicBezTo>
                  <a:pt x="268421" y="670561"/>
                  <a:pt x="322498" y="622382"/>
                  <a:pt x="365760" y="582070"/>
                </a:cubicBezTo>
                <a:cubicBezTo>
                  <a:pt x="409022" y="541758"/>
                  <a:pt x="466049" y="476865"/>
                  <a:pt x="489646" y="452284"/>
                </a:cubicBezTo>
                <a:cubicBezTo>
                  <a:pt x="513243" y="427703"/>
                  <a:pt x="491612" y="445401"/>
                  <a:pt x="507344" y="434586"/>
                </a:cubicBezTo>
                <a:cubicBezTo>
                  <a:pt x="523076" y="423771"/>
                  <a:pt x="543724" y="416888"/>
                  <a:pt x="584036" y="387391"/>
                </a:cubicBezTo>
                <a:cubicBezTo>
                  <a:pt x="624348" y="357894"/>
                  <a:pt x="720705" y="279236"/>
                  <a:pt x="749218" y="257605"/>
                </a:cubicBezTo>
                <a:cubicBezTo>
                  <a:pt x="777731" y="235974"/>
                  <a:pt x="721687" y="296934"/>
                  <a:pt x="755117" y="257605"/>
                </a:cubicBezTo>
                <a:cubicBezTo>
                  <a:pt x="788547" y="218276"/>
                  <a:pt x="927182" y="43262"/>
                  <a:pt x="949796" y="21631"/>
                </a:cubicBezTo>
                <a:cubicBezTo>
                  <a:pt x="972410" y="0"/>
                  <a:pt x="918332" y="84558"/>
                  <a:pt x="890802" y="127820"/>
                </a:cubicBezTo>
                <a:cubicBezTo>
                  <a:pt x="863272" y="171082"/>
                  <a:pt x="802312" y="252690"/>
                  <a:pt x="784614" y="281203"/>
                </a:cubicBezTo>
                <a:cubicBezTo>
                  <a:pt x="766916" y="309716"/>
                  <a:pt x="799362" y="283169"/>
                  <a:pt x="784614" y="298901"/>
                </a:cubicBezTo>
                <a:cubicBezTo>
                  <a:pt x="769866" y="314633"/>
                  <a:pt x="738403" y="345113"/>
                  <a:pt x="696124" y="375593"/>
                </a:cubicBezTo>
                <a:cubicBezTo>
                  <a:pt x="653845" y="406073"/>
                  <a:pt x="565355" y="454251"/>
                  <a:pt x="530942" y="481781"/>
                </a:cubicBezTo>
                <a:cubicBezTo>
                  <a:pt x="496529" y="509311"/>
                  <a:pt x="534874" y="497513"/>
                  <a:pt x="489646" y="540775"/>
                </a:cubicBezTo>
                <a:cubicBezTo>
                  <a:pt x="444418" y="584037"/>
                  <a:pt x="309715" y="702024"/>
                  <a:pt x="259571" y="741353"/>
                </a:cubicBezTo>
                <a:cubicBezTo>
                  <a:pt x="209427" y="780682"/>
                  <a:pt x="215326" y="763967"/>
                  <a:pt x="188779" y="776749"/>
                </a:cubicBezTo>
                <a:cubicBezTo>
                  <a:pt x="162232" y="789531"/>
                  <a:pt x="123886" y="812145"/>
                  <a:pt x="100289" y="818044"/>
                </a:cubicBezTo>
                <a:cubicBezTo>
                  <a:pt x="76692" y="823943"/>
                  <a:pt x="63910" y="818044"/>
                  <a:pt x="47195" y="812145"/>
                </a:cubicBezTo>
                <a:cubicBezTo>
                  <a:pt x="30480" y="806246"/>
                  <a:pt x="15240" y="794447"/>
                  <a:pt x="0" y="782648"/>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69" name="フリーフォーム 268"/>
          <p:cNvSpPr/>
          <p:nvPr/>
        </p:nvSpPr>
        <p:spPr>
          <a:xfrm rot="7972301">
            <a:off x="3044825" y="5651500"/>
            <a:ext cx="206375" cy="212725"/>
          </a:xfrm>
          <a:custGeom>
            <a:avLst/>
            <a:gdLst>
              <a:gd name="connsiteX0" fmla="*/ 23597 w 972410"/>
              <a:gd name="connsiteY0" fmla="*/ 676460 h 823943"/>
              <a:gd name="connsiteX1" fmla="*/ 112087 w 972410"/>
              <a:gd name="connsiteY1" fmla="*/ 729554 h 823943"/>
              <a:gd name="connsiteX2" fmla="*/ 135685 w 972410"/>
              <a:gd name="connsiteY2" fmla="*/ 723655 h 823943"/>
              <a:gd name="connsiteX3" fmla="*/ 230075 w 972410"/>
              <a:gd name="connsiteY3" fmla="*/ 694158 h 823943"/>
              <a:gd name="connsiteX4" fmla="*/ 365760 w 972410"/>
              <a:gd name="connsiteY4" fmla="*/ 582070 h 823943"/>
              <a:gd name="connsiteX5" fmla="*/ 489646 w 972410"/>
              <a:gd name="connsiteY5" fmla="*/ 452284 h 823943"/>
              <a:gd name="connsiteX6" fmla="*/ 507344 w 972410"/>
              <a:gd name="connsiteY6" fmla="*/ 434586 h 823943"/>
              <a:gd name="connsiteX7" fmla="*/ 584036 w 972410"/>
              <a:gd name="connsiteY7" fmla="*/ 387391 h 823943"/>
              <a:gd name="connsiteX8" fmla="*/ 749218 w 972410"/>
              <a:gd name="connsiteY8" fmla="*/ 257605 h 823943"/>
              <a:gd name="connsiteX9" fmla="*/ 755117 w 972410"/>
              <a:gd name="connsiteY9" fmla="*/ 257605 h 823943"/>
              <a:gd name="connsiteX10" fmla="*/ 949796 w 972410"/>
              <a:gd name="connsiteY10" fmla="*/ 21631 h 823943"/>
              <a:gd name="connsiteX11" fmla="*/ 890802 w 972410"/>
              <a:gd name="connsiteY11" fmla="*/ 127820 h 823943"/>
              <a:gd name="connsiteX12" fmla="*/ 784614 w 972410"/>
              <a:gd name="connsiteY12" fmla="*/ 281203 h 823943"/>
              <a:gd name="connsiteX13" fmla="*/ 784614 w 972410"/>
              <a:gd name="connsiteY13" fmla="*/ 298901 h 823943"/>
              <a:gd name="connsiteX14" fmla="*/ 696124 w 972410"/>
              <a:gd name="connsiteY14" fmla="*/ 375593 h 823943"/>
              <a:gd name="connsiteX15" fmla="*/ 530942 w 972410"/>
              <a:gd name="connsiteY15" fmla="*/ 481781 h 823943"/>
              <a:gd name="connsiteX16" fmla="*/ 489646 w 972410"/>
              <a:gd name="connsiteY16" fmla="*/ 540775 h 823943"/>
              <a:gd name="connsiteX17" fmla="*/ 259571 w 972410"/>
              <a:gd name="connsiteY17" fmla="*/ 741353 h 823943"/>
              <a:gd name="connsiteX18" fmla="*/ 188779 w 972410"/>
              <a:gd name="connsiteY18" fmla="*/ 776749 h 823943"/>
              <a:gd name="connsiteX19" fmla="*/ 100289 w 972410"/>
              <a:gd name="connsiteY19" fmla="*/ 818044 h 823943"/>
              <a:gd name="connsiteX20" fmla="*/ 47195 w 972410"/>
              <a:gd name="connsiteY20" fmla="*/ 812145 h 823943"/>
              <a:gd name="connsiteX21" fmla="*/ 0 w 972410"/>
              <a:gd name="connsiteY21" fmla="*/ 782648 h 823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2410" h="823943">
                <a:moveTo>
                  <a:pt x="23597" y="676460"/>
                </a:moveTo>
                <a:cubicBezTo>
                  <a:pt x="58501" y="699074"/>
                  <a:pt x="93406" y="721688"/>
                  <a:pt x="112087" y="729554"/>
                </a:cubicBezTo>
                <a:cubicBezTo>
                  <a:pt x="130768" y="737420"/>
                  <a:pt x="116020" y="729554"/>
                  <a:pt x="135685" y="723655"/>
                </a:cubicBezTo>
                <a:cubicBezTo>
                  <a:pt x="155350" y="717756"/>
                  <a:pt x="191729" y="717755"/>
                  <a:pt x="230075" y="694158"/>
                </a:cubicBezTo>
                <a:cubicBezTo>
                  <a:pt x="268421" y="670561"/>
                  <a:pt x="322498" y="622382"/>
                  <a:pt x="365760" y="582070"/>
                </a:cubicBezTo>
                <a:cubicBezTo>
                  <a:pt x="409022" y="541758"/>
                  <a:pt x="466049" y="476865"/>
                  <a:pt x="489646" y="452284"/>
                </a:cubicBezTo>
                <a:cubicBezTo>
                  <a:pt x="513243" y="427703"/>
                  <a:pt x="491612" y="445401"/>
                  <a:pt x="507344" y="434586"/>
                </a:cubicBezTo>
                <a:cubicBezTo>
                  <a:pt x="523076" y="423771"/>
                  <a:pt x="543724" y="416888"/>
                  <a:pt x="584036" y="387391"/>
                </a:cubicBezTo>
                <a:cubicBezTo>
                  <a:pt x="624348" y="357894"/>
                  <a:pt x="720705" y="279236"/>
                  <a:pt x="749218" y="257605"/>
                </a:cubicBezTo>
                <a:cubicBezTo>
                  <a:pt x="777731" y="235974"/>
                  <a:pt x="721687" y="296934"/>
                  <a:pt x="755117" y="257605"/>
                </a:cubicBezTo>
                <a:cubicBezTo>
                  <a:pt x="788547" y="218276"/>
                  <a:pt x="927182" y="43262"/>
                  <a:pt x="949796" y="21631"/>
                </a:cubicBezTo>
                <a:cubicBezTo>
                  <a:pt x="972410" y="0"/>
                  <a:pt x="918332" y="84558"/>
                  <a:pt x="890802" y="127820"/>
                </a:cubicBezTo>
                <a:cubicBezTo>
                  <a:pt x="863272" y="171082"/>
                  <a:pt x="802312" y="252690"/>
                  <a:pt x="784614" y="281203"/>
                </a:cubicBezTo>
                <a:cubicBezTo>
                  <a:pt x="766916" y="309716"/>
                  <a:pt x="799362" y="283169"/>
                  <a:pt x="784614" y="298901"/>
                </a:cubicBezTo>
                <a:cubicBezTo>
                  <a:pt x="769866" y="314633"/>
                  <a:pt x="738403" y="345113"/>
                  <a:pt x="696124" y="375593"/>
                </a:cubicBezTo>
                <a:cubicBezTo>
                  <a:pt x="653845" y="406073"/>
                  <a:pt x="565355" y="454251"/>
                  <a:pt x="530942" y="481781"/>
                </a:cubicBezTo>
                <a:cubicBezTo>
                  <a:pt x="496529" y="509311"/>
                  <a:pt x="534874" y="497513"/>
                  <a:pt x="489646" y="540775"/>
                </a:cubicBezTo>
                <a:cubicBezTo>
                  <a:pt x="444418" y="584037"/>
                  <a:pt x="309715" y="702024"/>
                  <a:pt x="259571" y="741353"/>
                </a:cubicBezTo>
                <a:cubicBezTo>
                  <a:pt x="209427" y="780682"/>
                  <a:pt x="215326" y="763967"/>
                  <a:pt x="188779" y="776749"/>
                </a:cubicBezTo>
                <a:cubicBezTo>
                  <a:pt x="162232" y="789531"/>
                  <a:pt x="123886" y="812145"/>
                  <a:pt x="100289" y="818044"/>
                </a:cubicBezTo>
                <a:cubicBezTo>
                  <a:pt x="76692" y="823943"/>
                  <a:pt x="63910" y="818044"/>
                  <a:pt x="47195" y="812145"/>
                </a:cubicBezTo>
                <a:cubicBezTo>
                  <a:pt x="30480" y="806246"/>
                  <a:pt x="15240" y="794447"/>
                  <a:pt x="0" y="782648"/>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70" name="正方形/長方形 269"/>
          <p:cNvSpPr/>
          <p:nvPr/>
        </p:nvSpPr>
        <p:spPr>
          <a:xfrm>
            <a:off x="3116263" y="5837238"/>
            <a:ext cx="36512" cy="21590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1" name="正方形/長方形 270"/>
          <p:cNvSpPr/>
          <p:nvPr/>
        </p:nvSpPr>
        <p:spPr>
          <a:xfrm>
            <a:off x="3195638" y="5856288"/>
            <a:ext cx="36512" cy="215900"/>
          </a:xfrm>
          <a:prstGeom prst="rect">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3" name="フリーフォーム 272"/>
          <p:cNvSpPr/>
          <p:nvPr/>
        </p:nvSpPr>
        <p:spPr>
          <a:xfrm rot="18532690" flipH="1">
            <a:off x="5532437" y="1643063"/>
            <a:ext cx="169863" cy="211138"/>
          </a:xfrm>
          <a:custGeom>
            <a:avLst/>
            <a:gdLst>
              <a:gd name="connsiteX0" fmla="*/ 161248 w 423770"/>
              <a:gd name="connsiteY0" fmla="*/ 524059 h 535858"/>
              <a:gd name="connsiteX1" fmla="*/ 78657 w 423770"/>
              <a:gd name="connsiteY1" fmla="*/ 482764 h 535858"/>
              <a:gd name="connsiteX2" fmla="*/ 60959 w 423770"/>
              <a:gd name="connsiteY2" fmla="*/ 470965 h 535858"/>
              <a:gd name="connsiteX3" fmla="*/ 19664 w 423770"/>
              <a:gd name="connsiteY3" fmla="*/ 411971 h 535858"/>
              <a:gd name="connsiteX4" fmla="*/ 1966 w 423770"/>
              <a:gd name="connsiteY4" fmla="*/ 329380 h 535858"/>
              <a:gd name="connsiteX5" fmla="*/ 7865 w 423770"/>
              <a:gd name="connsiteY5" fmla="*/ 282186 h 535858"/>
              <a:gd name="connsiteX6" fmla="*/ 7865 w 423770"/>
              <a:gd name="connsiteY6" fmla="*/ 193695 h 535858"/>
              <a:gd name="connsiteX7" fmla="*/ 37362 w 423770"/>
              <a:gd name="connsiteY7" fmla="*/ 128802 h 535858"/>
              <a:gd name="connsiteX8" fmla="*/ 96355 w 423770"/>
              <a:gd name="connsiteY8" fmla="*/ 63909 h 535858"/>
              <a:gd name="connsiteX9" fmla="*/ 131752 w 423770"/>
              <a:gd name="connsiteY9" fmla="*/ 16715 h 535858"/>
              <a:gd name="connsiteX10" fmla="*/ 173047 w 423770"/>
              <a:gd name="connsiteY10" fmla="*/ 4916 h 535858"/>
              <a:gd name="connsiteX11" fmla="*/ 196644 w 423770"/>
              <a:gd name="connsiteY11" fmla="*/ 10815 h 535858"/>
              <a:gd name="connsiteX12" fmla="*/ 255638 w 423770"/>
              <a:gd name="connsiteY12" fmla="*/ 69809 h 535858"/>
              <a:gd name="connsiteX13" fmla="*/ 314632 w 423770"/>
              <a:gd name="connsiteY13" fmla="*/ 128802 h 535858"/>
              <a:gd name="connsiteX14" fmla="*/ 361826 w 423770"/>
              <a:gd name="connsiteY14" fmla="*/ 170098 h 535858"/>
              <a:gd name="connsiteX15" fmla="*/ 414921 w 423770"/>
              <a:gd name="connsiteY15" fmla="*/ 234991 h 535858"/>
              <a:gd name="connsiteX16" fmla="*/ 414921 w 423770"/>
              <a:gd name="connsiteY16" fmla="*/ 282186 h 535858"/>
              <a:gd name="connsiteX17" fmla="*/ 409021 w 423770"/>
              <a:gd name="connsiteY17" fmla="*/ 347078 h 535858"/>
              <a:gd name="connsiteX18" fmla="*/ 367726 w 423770"/>
              <a:gd name="connsiteY18" fmla="*/ 358877 h 535858"/>
              <a:gd name="connsiteX19" fmla="*/ 320531 w 423770"/>
              <a:gd name="connsiteY19" fmla="*/ 364776 h 535858"/>
              <a:gd name="connsiteX20" fmla="*/ 302833 w 423770"/>
              <a:gd name="connsiteY20" fmla="*/ 388374 h 535858"/>
              <a:gd name="connsiteX21" fmla="*/ 279235 w 423770"/>
              <a:gd name="connsiteY21" fmla="*/ 435569 h 535858"/>
              <a:gd name="connsiteX22" fmla="*/ 267437 w 423770"/>
              <a:gd name="connsiteY22" fmla="*/ 465066 h 535858"/>
              <a:gd name="connsiteX23" fmla="*/ 267437 w 423770"/>
              <a:gd name="connsiteY23" fmla="*/ 494562 h 535858"/>
              <a:gd name="connsiteX24" fmla="*/ 267437 w 423770"/>
              <a:gd name="connsiteY24" fmla="*/ 518160 h 535858"/>
              <a:gd name="connsiteX25" fmla="*/ 226141 w 423770"/>
              <a:gd name="connsiteY25" fmla="*/ 535858 h 535858"/>
              <a:gd name="connsiteX26" fmla="*/ 161248 w 423770"/>
              <a:gd name="connsiteY26" fmla="*/ 524059 h 5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770" h="535858">
                <a:moveTo>
                  <a:pt x="161248" y="524059"/>
                </a:moveTo>
                <a:cubicBezTo>
                  <a:pt x="136667" y="515210"/>
                  <a:pt x="95372" y="491613"/>
                  <a:pt x="78657" y="482764"/>
                </a:cubicBezTo>
                <a:cubicBezTo>
                  <a:pt x="61942" y="473915"/>
                  <a:pt x="70791" y="482764"/>
                  <a:pt x="60959" y="470965"/>
                </a:cubicBezTo>
                <a:cubicBezTo>
                  <a:pt x="51127" y="459166"/>
                  <a:pt x="29496" y="435568"/>
                  <a:pt x="19664" y="411971"/>
                </a:cubicBezTo>
                <a:cubicBezTo>
                  <a:pt x="9832" y="388374"/>
                  <a:pt x="3933" y="351011"/>
                  <a:pt x="1966" y="329380"/>
                </a:cubicBezTo>
                <a:cubicBezTo>
                  <a:pt x="0" y="307749"/>
                  <a:pt x="6882" y="304800"/>
                  <a:pt x="7865" y="282186"/>
                </a:cubicBezTo>
                <a:cubicBezTo>
                  <a:pt x="8848" y="259572"/>
                  <a:pt x="2949" y="219259"/>
                  <a:pt x="7865" y="193695"/>
                </a:cubicBezTo>
                <a:cubicBezTo>
                  <a:pt x="12781" y="168131"/>
                  <a:pt x="22614" y="150433"/>
                  <a:pt x="37362" y="128802"/>
                </a:cubicBezTo>
                <a:cubicBezTo>
                  <a:pt x="52110" y="107171"/>
                  <a:pt x="80623" y="82590"/>
                  <a:pt x="96355" y="63909"/>
                </a:cubicBezTo>
                <a:cubicBezTo>
                  <a:pt x="112087" y="45228"/>
                  <a:pt x="118970" y="26547"/>
                  <a:pt x="131752" y="16715"/>
                </a:cubicBezTo>
                <a:cubicBezTo>
                  <a:pt x="144534" y="6883"/>
                  <a:pt x="162232" y="5899"/>
                  <a:pt x="173047" y="4916"/>
                </a:cubicBezTo>
                <a:cubicBezTo>
                  <a:pt x="183862" y="3933"/>
                  <a:pt x="182879" y="0"/>
                  <a:pt x="196644" y="10815"/>
                </a:cubicBezTo>
                <a:cubicBezTo>
                  <a:pt x="210409" y="21630"/>
                  <a:pt x="255638" y="69809"/>
                  <a:pt x="255638" y="69809"/>
                </a:cubicBezTo>
                <a:cubicBezTo>
                  <a:pt x="275303" y="89473"/>
                  <a:pt x="296934" y="112087"/>
                  <a:pt x="314632" y="128802"/>
                </a:cubicBezTo>
                <a:cubicBezTo>
                  <a:pt x="332330" y="145517"/>
                  <a:pt x="345111" y="152400"/>
                  <a:pt x="361826" y="170098"/>
                </a:cubicBezTo>
                <a:cubicBezTo>
                  <a:pt x="378541" y="187796"/>
                  <a:pt x="406072" y="216310"/>
                  <a:pt x="414921" y="234991"/>
                </a:cubicBezTo>
                <a:cubicBezTo>
                  <a:pt x="423770" y="253672"/>
                  <a:pt x="415904" y="263505"/>
                  <a:pt x="414921" y="282186"/>
                </a:cubicBezTo>
                <a:cubicBezTo>
                  <a:pt x="413938" y="300867"/>
                  <a:pt x="416887" y="334296"/>
                  <a:pt x="409021" y="347078"/>
                </a:cubicBezTo>
                <a:cubicBezTo>
                  <a:pt x="401155" y="359860"/>
                  <a:pt x="382474" y="355927"/>
                  <a:pt x="367726" y="358877"/>
                </a:cubicBezTo>
                <a:cubicBezTo>
                  <a:pt x="352978" y="361827"/>
                  <a:pt x="331347" y="359860"/>
                  <a:pt x="320531" y="364776"/>
                </a:cubicBezTo>
                <a:cubicBezTo>
                  <a:pt x="309715" y="369692"/>
                  <a:pt x="309716" y="376575"/>
                  <a:pt x="302833" y="388374"/>
                </a:cubicBezTo>
                <a:cubicBezTo>
                  <a:pt x="295950" y="400173"/>
                  <a:pt x="285134" y="422787"/>
                  <a:pt x="279235" y="435569"/>
                </a:cubicBezTo>
                <a:cubicBezTo>
                  <a:pt x="273336" y="448351"/>
                  <a:pt x="269403" y="455234"/>
                  <a:pt x="267437" y="465066"/>
                </a:cubicBezTo>
                <a:cubicBezTo>
                  <a:pt x="265471" y="474898"/>
                  <a:pt x="267437" y="494562"/>
                  <a:pt x="267437" y="494562"/>
                </a:cubicBezTo>
                <a:cubicBezTo>
                  <a:pt x="267437" y="503411"/>
                  <a:pt x="274320" y="511277"/>
                  <a:pt x="267437" y="518160"/>
                </a:cubicBezTo>
                <a:cubicBezTo>
                  <a:pt x="260554" y="525043"/>
                  <a:pt x="245805" y="535858"/>
                  <a:pt x="226141" y="535858"/>
                </a:cubicBezTo>
                <a:cubicBezTo>
                  <a:pt x="206477" y="535858"/>
                  <a:pt x="185829" y="532908"/>
                  <a:pt x="161248" y="5240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5" name="テキスト ボックス 32"/>
          <p:cNvSpPr txBox="1">
            <a:spLocks noChangeArrowheads="1"/>
          </p:cNvSpPr>
          <p:nvPr/>
        </p:nvSpPr>
        <p:spPr bwMode="auto">
          <a:xfrm>
            <a:off x="3286125" y="3214688"/>
            <a:ext cx="1000125" cy="461962"/>
          </a:xfrm>
          <a:prstGeom prst="rect">
            <a:avLst/>
          </a:prstGeom>
          <a:noFill/>
          <a:ln w="9525">
            <a:noFill/>
            <a:miter lim="800000"/>
            <a:headEnd/>
            <a:tailEnd/>
          </a:ln>
        </p:spPr>
        <p:txBody>
          <a:bodyPr>
            <a:spAutoFit/>
          </a:bodyPr>
          <a:lstStyle/>
          <a:p>
            <a:pPr>
              <a:defRPr/>
            </a:pPr>
            <a:r>
              <a:rPr lang="en-US" altLang="ja-JP" sz="2400" dirty="0">
                <a:solidFill>
                  <a:srgbClr val="FF0000"/>
                </a:solidFill>
                <a:latin typeface="+mn-lt"/>
                <a:ea typeface="ＭＳ Ｐゴシック" charset="-128"/>
              </a:rPr>
              <a:t>Short</a:t>
            </a:r>
            <a:endParaRPr lang="ja-JP" altLang="en-US" sz="2400" dirty="0">
              <a:solidFill>
                <a:srgbClr val="FF0000"/>
              </a:solidFill>
              <a:latin typeface="+mn-lt"/>
              <a:ea typeface="ＭＳ Ｐゴシック" charset="-128"/>
            </a:endParaRPr>
          </a:p>
        </p:txBody>
      </p:sp>
      <p:sp>
        <p:nvSpPr>
          <p:cNvPr id="276" name="テキスト ボックス 32"/>
          <p:cNvSpPr txBox="1">
            <a:spLocks noChangeArrowheads="1"/>
          </p:cNvSpPr>
          <p:nvPr/>
        </p:nvSpPr>
        <p:spPr bwMode="auto">
          <a:xfrm>
            <a:off x="1928813" y="5429250"/>
            <a:ext cx="1000125" cy="461963"/>
          </a:xfrm>
          <a:prstGeom prst="rect">
            <a:avLst/>
          </a:prstGeom>
          <a:noFill/>
          <a:ln w="9525">
            <a:noFill/>
            <a:miter lim="800000"/>
            <a:headEnd/>
            <a:tailEnd/>
          </a:ln>
        </p:spPr>
        <p:txBody>
          <a:bodyPr>
            <a:spAutoFit/>
          </a:bodyPr>
          <a:lstStyle/>
          <a:p>
            <a:pPr>
              <a:defRPr/>
            </a:pPr>
            <a:r>
              <a:rPr lang="en-US" altLang="ja-JP" sz="2400" dirty="0">
                <a:solidFill>
                  <a:srgbClr val="00B050"/>
                </a:solidFill>
                <a:latin typeface="+mn-lt"/>
                <a:ea typeface="ＭＳ Ｐゴシック" charset="-128"/>
              </a:rPr>
              <a:t>Long</a:t>
            </a:r>
            <a:endParaRPr lang="ja-JP" altLang="en-US" sz="2400" dirty="0">
              <a:solidFill>
                <a:srgbClr val="00B050"/>
              </a:solidFill>
              <a:latin typeface="+mn-lt"/>
              <a:ea typeface="ＭＳ Ｐゴシック" charset="-128"/>
            </a:endParaRPr>
          </a:p>
        </p:txBody>
      </p:sp>
      <p:sp>
        <p:nvSpPr>
          <p:cNvPr id="277" name="テキスト ボックス 32"/>
          <p:cNvSpPr txBox="1">
            <a:spLocks noChangeArrowheads="1"/>
          </p:cNvSpPr>
          <p:nvPr/>
        </p:nvSpPr>
        <p:spPr bwMode="auto">
          <a:xfrm>
            <a:off x="4500563" y="1252538"/>
            <a:ext cx="1214437" cy="461962"/>
          </a:xfrm>
          <a:prstGeom prst="rect">
            <a:avLst/>
          </a:prstGeom>
          <a:noFill/>
          <a:ln w="9525">
            <a:noFill/>
            <a:miter lim="800000"/>
            <a:headEnd/>
            <a:tailEnd/>
          </a:ln>
        </p:spPr>
        <p:txBody>
          <a:bodyPr>
            <a:spAutoFit/>
          </a:bodyPr>
          <a:lstStyle/>
          <a:p>
            <a:pPr>
              <a:defRPr/>
            </a:pPr>
            <a:r>
              <a:rPr lang="en-US" altLang="ja-JP" sz="2400" dirty="0">
                <a:latin typeface="+mn-lt"/>
                <a:ea typeface="ＭＳ Ｐゴシック" charset="-128"/>
              </a:rPr>
              <a:t>Normal</a:t>
            </a:r>
            <a:endParaRPr lang="ja-JP" altLang="en-US" sz="2400" dirty="0">
              <a:latin typeface="+mn-lt"/>
              <a:ea typeface="ＭＳ Ｐゴシック" charset="-128"/>
            </a:endParaRPr>
          </a:p>
        </p:txBody>
      </p:sp>
      <p:sp>
        <p:nvSpPr>
          <p:cNvPr id="278" name="フリーフォーム 277"/>
          <p:cNvSpPr/>
          <p:nvPr/>
        </p:nvSpPr>
        <p:spPr>
          <a:xfrm rot="18088235" flipH="1" flipV="1">
            <a:off x="3214687" y="4635501"/>
            <a:ext cx="144463" cy="36512"/>
          </a:xfrm>
          <a:custGeom>
            <a:avLst/>
            <a:gdLst>
              <a:gd name="connsiteX0" fmla="*/ 190745 w 302833"/>
              <a:gd name="connsiteY0" fmla="*/ 0 h 163215"/>
              <a:gd name="connsiteX1" fmla="*/ 125852 w 302833"/>
              <a:gd name="connsiteY1" fmla="*/ 64893 h 163215"/>
              <a:gd name="connsiteX2" fmla="*/ 66859 w 302833"/>
              <a:gd name="connsiteY2" fmla="*/ 123886 h 163215"/>
              <a:gd name="connsiteX3" fmla="*/ 1966 w 302833"/>
              <a:gd name="connsiteY3" fmla="*/ 159282 h 163215"/>
              <a:gd name="connsiteX4" fmla="*/ 78657 w 302833"/>
              <a:gd name="connsiteY4" fmla="*/ 147484 h 163215"/>
              <a:gd name="connsiteX5" fmla="*/ 173047 w 302833"/>
              <a:gd name="connsiteY5" fmla="*/ 82591 h 163215"/>
              <a:gd name="connsiteX6" fmla="*/ 232041 w 302833"/>
              <a:gd name="connsiteY6" fmla="*/ 58993 h 163215"/>
              <a:gd name="connsiteX7" fmla="*/ 302833 w 302833"/>
              <a:gd name="connsiteY7" fmla="*/ 5899 h 16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33" h="163215">
                <a:moveTo>
                  <a:pt x="190745" y="0"/>
                </a:moveTo>
                <a:lnTo>
                  <a:pt x="125852" y="64893"/>
                </a:lnTo>
                <a:cubicBezTo>
                  <a:pt x="105204" y="85541"/>
                  <a:pt x="87507" y="108154"/>
                  <a:pt x="66859" y="123886"/>
                </a:cubicBezTo>
                <a:cubicBezTo>
                  <a:pt x="46211" y="139618"/>
                  <a:pt x="0" y="155349"/>
                  <a:pt x="1966" y="159282"/>
                </a:cubicBezTo>
                <a:cubicBezTo>
                  <a:pt x="3932" y="163215"/>
                  <a:pt x="50144" y="160266"/>
                  <a:pt x="78657" y="147484"/>
                </a:cubicBezTo>
                <a:cubicBezTo>
                  <a:pt x="107170" y="134702"/>
                  <a:pt x="147483" y="97340"/>
                  <a:pt x="173047" y="82591"/>
                </a:cubicBezTo>
                <a:cubicBezTo>
                  <a:pt x="198611" y="67843"/>
                  <a:pt x="210410" y="71775"/>
                  <a:pt x="232041" y="58993"/>
                </a:cubicBezTo>
                <a:cubicBezTo>
                  <a:pt x="253672" y="46211"/>
                  <a:pt x="278252" y="26055"/>
                  <a:pt x="302833" y="5899"/>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7" name="グループ化 77"/>
          <p:cNvGrpSpPr>
            <a:grpSpLocks/>
          </p:cNvGrpSpPr>
          <p:nvPr/>
        </p:nvGrpSpPr>
        <p:grpSpPr>
          <a:xfrm rot="16200000" flipH="1">
            <a:off x="2593428" y="5047828"/>
            <a:ext cx="1262930" cy="408218"/>
            <a:chOff x="1682278" y="1714488"/>
            <a:chExt cx="4609168" cy="1693114"/>
          </a:xfrm>
          <a:solidFill>
            <a:schemeClr val="bg1"/>
          </a:solidFill>
        </p:grpSpPr>
        <p:sp>
          <p:nvSpPr>
            <p:cNvPr id="236" name="フリーフォーム 235"/>
            <p:cNvSpPr/>
            <p:nvPr/>
          </p:nvSpPr>
          <p:spPr>
            <a:xfrm>
              <a:off x="5207515" y="2080248"/>
              <a:ext cx="423770" cy="535858"/>
            </a:xfrm>
            <a:custGeom>
              <a:avLst/>
              <a:gdLst>
                <a:gd name="connsiteX0" fmla="*/ 161248 w 423770"/>
                <a:gd name="connsiteY0" fmla="*/ 524059 h 535858"/>
                <a:gd name="connsiteX1" fmla="*/ 78657 w 423770"/>
                <a:gd name="connsiteY1" fmla="*/ 482764 h 535858"/>
                <a:gd name="connsiteX2" fmla="*/ 60959 w 423770"/>
                <a:gd name="connsiteY2" fmla="*/ 470965 h 535858"/>
                <a:gd name="connsiteX3" fmla="*/ 19664 w 423770"/>
                <a:gd name="connsiteY3" fmla="*/ 411971 h 535858"/>
                <a:gd name="connsiteX4" fmla="*/ 1966 w 423770"/>
                <a:gd name="connsiteY4" fmla="*/ 329380 h 535858"/>
                <a:gd name="connsiteX5" fmla="*/ 7865 w 423770"/>
                <a:gd name="connsiteY5" fmla="*/ 282186 h 535858"/>
                <a:gd name="connsiteX6" fmla="*/ 7865 w 423770"/>
                <a:gd name="connsiteY6" fmla="*/ 193695 h 535858"/>
                <a:gd name="connsiteX7" fmla="*/ 37362 w 423770"/>
                <a:gd name="connsiteY7" fmla="*/ 128802 h 535858"/>
                <a:gd name="connsiteX8" fmla="*/ 96355 w 423770"/>
                <a:gd name="connsiteY8" fmla="*/ 63909 h 535858"/>
                <a:gd name="connsiteX9" fmla="*/ 131752 w 423770"/>
                <a:gd name="connsiteY9" fmla="*/ 16715 h 535858"/>
                <a:gd name="connsiteX10" fmla="*/ 173047 w 423770"/>
                <a:gd name="connsiteY10" fmla="*/ 4916 h 535858"/>
                <a:gd name="connsiteX11" fmla="*/ 196644 w 423770"/>
                <a:gd name="connsiteY11" fmla="*/ 10815 h 535858"/>
                <a:gd name="connsiteX12" fmla="*/ 255638 w 423770"/>
                <a:gd name="connsiteY12" fmla="*/ 69809 h 535858"/>
                <a:gd name="connsiteX13" fmla="*/ 314632 w 423770"/>
                <a:gd name="connsiteY13" fmla="*/ 128802 h 535858"/>
                <a:gd name="connsiteX14" fmla="*/ 361826 w 423770"/>
                <a:gd name="connsiteY14" fmla="*/ 170098 h 535858"/>
                <a:gd name="connsiteX15" fmla="*/ 414921 w 423770"/>
                <a:gd name="connsiteY15" fmla="*/ 234991 h 535858"/>
                <a:gd name="connsiteX16" fmla="*/ 414921 w 423770"/>
                <a:gd name="connsiteY16" fmla="*/ 282186 h 535858"/>
                <a:gd name="connsiteX17" fmla="*/ 409021 w 423770"/>
                <a:gd name="connsiteY17" fmla="*/ 347078 h 535858"/>
                <a:gd name="connsiteX18" fmla="*/ 367726 w 423770"/>
                <a:gd name="connsiteY18" fmla="*/ 358877 h 535858"/>
                <a:gd name="connsiteX19" fmla="*/ 320531 w 423770"/>
                <a:gd name="connsiteY19" fmla="*/ 364776 h 535858"/>
                <a:gd name="connsiteX20" fmla="*/ 302833 w 423770"/>
                <a:gd name="connsiteY20" fmla="*/ 388374 h 535858"/>
                <a:gd name="connsiteX21" fmla="*/ 279235 w 423770"/>
                <a:gd name="connsiteY21" fmla="*/ 435569 h 535858"/>
                <a:gd name="connsiteX22" fmla="*/ 267437 w 423770"/>
                <a:gd name="connsiteY22" fmla="*/ 465066 h 535858"/>
                <a:gd name="connsiteX23" fmla="*/ 267437 w 423770"/>
                <a:gd name="connsiteY23" fmla="*/ 494562 h 535858"/>
                <a:gd name="connsiteX24" fmla="*/ 267437 w 423770"/>
                <a:gd name="connsiteY24" fmla="*/ 518160 h 535858"/>
                <a:gd name="connsiteX25" fmla="*/ 226141 w 423770"/>
                <a:gd name="connsiteY25" fmla="*/ 535858 h 535858"/>
                <a:gd name="connsiteX26" fmla="*/ 161248 w 423770"/>
                <a:gd name="connsiteY26" fmla="*/ 524059 h 5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770" h="535858">
                  <a:moveTo>
                    <a:pt x="161248" y="524059"/>
                  </a:moveTo>
                  <a:cubicBezTo>
                    <a:pt x="136667" y="515210"/>
                    <a:pt x="95372" y="491613"/>
                    <a:pt x="78657" y="482764"/>
                  </a:cubicBezTo>
                  <a:cubicBezTo>
                    <a:pt x="61942" y="473915"/>
                    <a:pt x="70791" y="482764"/>
                    <a:pt x="60959" y="470965"/>
                  </a:cubicBezTo>
                  <a:cubicBezTo>
                    <a:pt x="51127" y="459166"/>
                    <a:pt x="29496" y="435568"/>
                    <a:pt x="19664" y="411971"/>
                  </a:cubicBezTo>
                  <a:cubicBezTo>
                    <a:pt x="9832" y="388374"/>
                    <a:pt x="3933" y="351011"/>
                    <a:pt x="1966" y="329380"/>
                  </a:cubicBezTo>
                  <a:cubicBezTo>
                    <a:pt x="0" y="307749"/>
                    <a:pt x="6882" y="304800"/>
                    <a:pt x="7865" y="282186"/>
                  </a:cubicBezTo>
                  <a:cubicBezTo>
                    <a:pt x="8848" y="259572"/>
                    <a:pt x="2949" y="219259"/>
                    <a:pt x="7865" y="193695"/>
                  </a:cubicBezTo>
                  <a:cubicBezTo>
                    <a:pt x="12781" y="168131"/>
                    <a:pt x="22614" y="150433"/>
                    <a:pt x="37362" y="128802"/>
                  </a:cubicBezTo>
                  <a:cubicBezTo>
                    <a:pt x="52110" y="107171"/>
                    <a:pt x="80623" y="82590"/>
                    <a:pt x="96355" y="63909"/>
                  </a:cubicBezTo>
                  <a:cubicBezTo>
                    <a:pt x="112087" y="45228"/>
                    <a:pt x="118970" y="26547"/>
                    <a:pt x="131752" y="16715"/>
                  </a:cubicBezTo>
                  <a:cubicBezTo>
                    <a:pt x="144534" y="6883"/>
                    <a:pt x="162232" y="5899"/>
                    <a:pt x="173047" y="4916"/>
                  </a:cubicBezTo>
                  <a:cubicBezTo>
                    <a:pt x="183862" y="3933"/>
                    <a:pt x="182879" y="0"/>
                    <a:pt x="196644" y="10815"/>
                  </a:cubicBezTo>
                  <a:cubicBezTo>
                    <a:pt x="210409" y="21630"/>
                    <a:pt x="255638" y="69809"/>
                    <a:pt x="255638" y="69809"/>
                  </a:cubicBezTo>
                  <a:cubicBezTo>
                    <a:pt x="275303" y="89473"/>
                    <a:pt x="296934" y="112087"/>
                    <a:pt x="314632" y="128802"/>
                  </a:cubicBezTo>
                  <a:cubicBezTo>
                    <a:pt x="332330" y="145517"/>
                    <a:pt x="345111" y="152400"/>
                    <a:pt x="361826" y="170098"/>
                  </a:cubicBezTo>
                  <a:cubicBezTo>
                    <a:pt x="378541" y="187796"/>
                    <a:pt x="406072" y="216310"/>
                    <a:pt x="414921" y="234991"/>
                  </a:cubicBezTo>
                  <a:cubicBezTo>
                    <a:pt x="423770" y="253672"/>
                    <a:pt x="415904" y="263505"/>
                    <a:pt x="414921" y="282186"/>
                  </a:cubicBezTo>
                  <a:cubicBezTo>
                    <a:pt x="413938" y="300867"/>
                    <a:pt x="416887" y="334296"/>
                    <a:pt x="409021" y="347078"/>
                  </a:cubicBezTo>
                  <a:cubicBezTo>
                    <a:pt x="401155" y="359860"/>
                    <a:pt x="382474" y="355927"/>
                    <a:pt x="367726" y="358877"/>
                  </a:cubicBezTo>
                  <a:cubicBezTo>
                    <a:pt x="352978" y="361827"/>
                    <a:pt x="331347" y="359860"/>
                    <a:pt x="320531" y="364776"/>
                  </a:cubicBezTo>
                  <a:cubicBezTo>
                    <a:pt x="309715" y="369692"/>
                    <a:pt x="309716" y="376575"/>
                    <a:pt x="302833" y="388374"/>
                  </a:cubicBezTo>
                  <a:cubicBezTo>
                    <a:pt x="295950" y="400173"/>
                    <a:pt x="285134" y="422787"/>
                    <a:pt x="279235" y="435569"/>
                  </a:cubicBezTo>
                  <a:cubicBezTo>
                    <a:pt x="273336" y="448351"/>
                    <a:pt x="269403" y="455234"/>
                    <a:pt x="267437" y="465066"/>
                  </a:cubicBezTo>
                  <a:cubicBezTo>
                    <a:pt x="265471" y="474898"/>
                    <a:pt x="267437" y="494562"/>
                    <a:pt x="267437" y="494562"/>
                  </a:cubicBezTo>
                  <a:cubicBezTo>
                    <a:pt x="267437" y="503411"/>
                    <a:pt x="274320" y="511277"/>
                    <a:pt x="267437" y="518160"/>
                  </a:cubicBezTo>
                  <a:cubicBezTo>
                    <a:pt x="260554" y="525043"/>
                    <a:pt x="245805" y="535858"/>
                    <a:pt x="226141" y="535858"/>
                  </a:cubicBezTo>
                  <a:cubicBezTo>
                    <a:pt x="206477" y="535858"/>
                    <a:pt x="185829" y="532908"/>
                    <a:pt x="161248" y="524059"/>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37" name="フリーフォーム 236"/>
            <p:cNvSpPr/>
            <p:nvPr/>
          </p:nvSpPr>
          <p:spPr>
            <a:xfrm>
              <a:off x="2000232" y="1714488"/>
              <a:ext cx="3427525" cy="1388315"/>
            </a:xfrm>
            <a:custGeom>
              <a:avLst/>
              <a:gdLst>
                <a:gd name="connsiteX0" fmla="*/ 3356733 w 3427525"/>
                <a:gd name="connsiteY0" fmla="*/ 370676 h 1388315"/>
                <a:gd name="connsiteX1" fmla="*/ 3274142 w 3427525"/>
                <a:gd name="connsiteY1" fmla="*/ 299884 h 1388315"/>
                <a:gd name="connsiteX2" fmla="*/ 3173853 w 3427525"/>
                <a:gd name="connsiteY2" fmla="*/ 229091 h 1388315"/>
                <a:gd name="connsiteX3" fmla="*/ 3079463 w 3427525"/>
                <a:gd name="connsiteY3" fmla="*/ 181896 h 1388315"/>
                <a:gd name="connsiteX4" fmla="*/ 2979174 w 3427525"/>
                <a:gd name="connsiteY4" fmla="*/ 134702 h 1388315"/>
                <a:gd name="connsiteX5" fmla="*/ 2878885 w 3427525"/>
                <a:gd name="connsiteY5" fmla="*/ 111104 h 1388315"/>
                <a:gd name="connsiteX6" fmla="*/ 2754998 w 3427525"/>
                <a:gd name="connsiteY6" fmla="*/ 87507 h 1388315"/>
                <a:gd name="connsiteX7" fmla="*/ 2719602 w 3427525"/>
                <a:gd name="connsiteY7" fmla="*/ 105205 h 1388315"/>
                <a:gd name="connsiteX8" fmla="*/ 2625213 w 3427525"/>
                <a:gd name="connsiteY8" fmla="*/ 63909 h 1388315"/>
                <a:gd name="connsiteX9" fmla="*/ 2524924 w 3427525"/>
                <a:gd name="connsiteY9" fmla="*/ 46211 h 1388315"/>
                <a:gd name="connsiteX10" fmla="*/ 2401037 w 3427525"/>
                <a:gd name="connsiteY10" fmla="*/ 22614 h 1388315"/>
                <a:gd name="connsiteX11" fmla="*/ 2347943 w 3427525"/>
                <a:gd name="connsiteY11" fmla="*/ 22614 h 1388315"/>
                <a:gd name="connsiteX12" fmla="*/ 2336144 w 3427525"/>
                <a:gd name="connsiteY12" fmla="*/ 28513 h 1388315"/>
                <a:gd name="connsiteX13" fmla="*/ 2306647 w 3427525"/>
                <a:gd name="connsiteY13" fmla="*/ 40312 h 1388315"/>
                <a:gd name="connsiteX14" fmla="*/ 2259453 w 3427525"/>
                <a:gd name="connsiteY14" fmla="*/ 28513 h 1388315"/>
                <a:gd name="connsiteX15" fmla="*/ 2218157 w 3427525"/>
                <a:gd name="connsiteY15" fmla="*/ 22614 h 1388315"/>
                <a:gd name="connsiteX16" fmla="*/ 2111969 w 3427525"/>
                <a:gd name="connsiteY16" fmla="*/ 16715 h 1388315"/>
                <a:gd name="connsiteX17" fmla="*/ 2023478 w 3427525"/>
                <a:gd name="connsiteY17" fmla="*/ 4916 h 1388315"/>
                <a:gd name="connsiteX18" fmla="*/ 1946787 w 3427525"/>
                <a:gd name="connsiteY18" fmla="*/ 4916 h 1388315"/>
                <a:gd name="connsiteX19" fmla="*/ 1934988 w 3427525"/>
                <a:gd name="connsiteY19" fmla="*/ 34413 h 1388315"/>
                <a:gd name="connsiteX20" fmla="*/ 1840598 w 3427525"/>
                <a:gd name="connsiteY20" fmla="*/ 22614 h 1388315"/>
                <a:gd name="connsiteX21" fmla="*/ 1710813 w 3427525"/>
                <a:gd name="connsiteY21" fmla="*/ 22614 h 1388315"/>
                <a:gd name="connsiteX22" fmla="*/ 1640020 w 3427525"/>
                <a:gd name="connsiteY22" fmla="*/ 28513 h 1388315"/>
                <a:gd name="connsiteX23" fmla="*/ 1610524 w 3427525"/>
                <a:gd name="connsiteY23" fmla="*/ 34413 h 1388315"/>
                <a:gd name="connsiteX24" fmla="*/ 1604624 w 3427525"/>
                <a:gd name="connsiteY24" fmla="*/ 46211 h 1388315"/>
                <a:gd name="connsiteX25" fmla="*/ 1569228 w 3427525"/>
                <a:gd name="connsiteY25" fmla="*/ 46211 h 1388315"/>
                <a:gd name="connsiteX26" fmla="*/ 1445342 w 3427525"/>
                <a:gd name="connsiteY26" fmla="*/ 52111 h 1388315"/>
                <a:gd name="connsiteX27" fmla="*/ 1356851 w 3427525"/>
                <a:gd name="connsiteY27" fmla="*/ 58010 h 1388315"/>
                <a:gd name="connsiteX28" fmla="*/ 1244764 w 3427525"/>
                <a:gd name="connsiteY28" fmla="*/ 75708 h 1388315"/>
                <a:gd name="connsiteX29" fmla="*/ 1221166 w 3427525"/>
                <a:gd name="connsiteY29" fmla="*/ 87507 h 1388315"/>
                <a:gd name="connsiteX30" fmla="*/ 1209367 w 3427525"/>
                <a:gd name="connsiteY30" fmla="*/ 99306 h 1388315"/>
                <a:gd name="connsiteX31" fmla="*/ 1097280 w 3427525"/>
                <a:gd name="connsiteY31" fmla="*/ 111104 h 1388315"/>
                <a:gd name="connsiteX32" fmla="*/ 849507 w 3427525"/>
                <a:gd name="connsiteY32" fmla="*/ 164198 h 1388315"/>
                <a:gd name="connsiteX33" fmla="*/ 796413 w 3427525"/>
                <a:gd name="connsiteY33" fmla="*/ 175997 h 1388315"/>
                <a:gd name="connsiteX34" fmla="*/ 778715 w 3427525"/>
                <a:gd name="connsiteY34" fmla="*/ 193695 h 1388315"/>
                <a:gd name="connsiteX35" fmla="*/ 707922 w 3427525"/>
                <a:gd name="connsiteY35" fmla="*/ 223192 h 1388315"/>
                <a:gd name="connsiteX36" fmla="*/ 637130 w 3427525"/>
                <a:gd name="connsiteY36" fmla="*/ 246789 h 1388315"/>
                <a:gd name="connsiteX37" fmla="*/ 466049 w 3427525"/>
                <a:gd name="connsiteY37" fmla="*/ 370676 h 1388315"/>
                <a:gd name="connsiteX38" fmla="*/ 353961 w 3427525"/>
                <a:gd name="connsiteY38" fmla="*/ 488663 h 1388315"/>
                <a:gd name="connsiteX39" fmla="*/ 342162 w 3427525"/>
                <a:gd name="connsiteY39" fmla="*/ 512260 h 1388315"/>
                <a:gd name="connsiteX40" fmla="*/ 289068 w 3427525"/>
                <a:gd name="connsiteY40" fmla="*/ 565355 h 1388315"/>
                <a:gd name="connsiteX41" fmla="*/ 283169 w 3427525"/>
                <a:gd name="connsiteY41" fmla="*/ 577153 h 1388315"/>
                <a:gd name="connsiteX42" fmla="*/ 253672 w 3427525"/>
                <a:gd name="connsiteY42" fmla="*/ 612549 h 1388315"/>
                <a:gd name="connsiteX43" fmla="*/ 200578 w 3427525"/>
                <a:gd name="connsiteY43" fmla="*/ 671543 h 1388315"/>
                <a:gd name="connsiteX44" fmla="*/ 194678 w 3427525"/>
                <a:gd name="connsiteY44" fmla="*/ 689241 h 1388315"/>
                <a:gd name="connsiteX45" fmla="*/ 117987 w 3427525"/>
                <a:gd name="connsiteY45" fmla="*/ 783631 h 1388315"/>
                <a:gd name="connsiteX46" fmla="*/ 100289 w 3427525"/>
                <a:gd name="connsiteY46" fmla="*/ 824926 h 1388315"/>
                <a:gd name="connsiteX47" fmla="*/ 70792 w 3427525"/>
                <a:gd name="connsiteY47" fmla="*/ 907517 h 1388315"/>
                <a:gd name="connsiteX48" fmla="*/ 53094 w 3427525"/>
                <a:gd name="connsiteY48" fmla="*/ 978309 h 1388315"/>
                <a:gd name="connsiteX49" fmla="*/ 41295 w 3427525"/>
                <a:gd name="connsiteY49" fmla="*/ 1078598 h 1388315"/>
                <a:gd name="connsiteX50" fmla="*/ 17698 w 3427525"/>
                <a:gd name="connsiteY50" fmla="*/ 1178887 h 1388315"/>
                <a:gd name="connsiteX51" fmla="*/ 0 w 3427525"/>
                <a:gd name="connsiteY51" fmla="*/ 1202485 h 1388315"/>
                <a:gd name="connsiteX52" fmla="*/ 17698 w 3427525"/>
                <a:gd name="connsiteY52" fmla="*/ 1249680 h 1388315"/>
                <a:gd name="connsiteX53" fmla="*/ 64893 w 3427525"/>
                <a:gd name="connsiteY53" fmla="*/ 1290975 h 1388315"/>
                <a:gd name="connsiteX54" fmla="*/ 176980 w 3427525"/>
                <a:gd name="connsiteY54" fmla="*/ 1326371 h 1388315"/>
                <a:gd name="connsiteX55" fmla="*/ 342162 w 3427525"/>
                <a:gd name="connsiteY55" fmla="*/ 1367667 h 1388315"/>
                <a:gd name="connsiteX56" fmla="*/ 436552 w 3427525"/>
                <a:gd name="connsiteY56" fmla="*/ 1361767 h 1388315"/>
                <a:gd name="connsiteX57" fmla="*/ 471948 w 3427525"/>
                <a:gd name="connsiteY57" fmla="*/ 1379466 h 1388315"/>
                <a:gd name="connsiteX58" fmla="*/ 696124 w 3427525"/>
                <a:gd name="connsiteY58" fmla="*/ 1385365 h 1388315"/>
                <a:gd name="connsiteX59" fmla="*/ 825909 w 3427525"/>
                <a:gd name="connsiteY59" fmla="*/ 1361767 h 1388315"/>
                <a:gd name="connsiteX60" fmla="*/ 879004 w 3427525"/>
                <a:gd name="connsiteY60" fmla="*/ 1332271 h 1388315"/>
                <a:gd name="connsiteX61" fmla="*/ 926198 w 3427525"/>
                <a:gd name="connsiteY61" fmla="*/ 1361767 h 1388315"/>
                <a:gd name="connsiteX62" fmla="*/ 1008789 w 3427525"/>
                <a:gd name="connsiteY62" fmla="*/ 1361767 h 1388315"/>
                <a:gd name="connsiteX63" fmla="*/ 1120877 w 3427525"/>
                <a:gd name="connsiteY63" fmla="*/ 1326371 h 1388315"/>
                <a:gd name="connsiteX64" fmla="*/ 1185770 w 3427525"/>
                <a:gd name="connsiteY64" fmla="*/ 1308673 h 1388315"/>
                <a:gd name="connsiteX65" fmla="*/ 1227066 w 3427525"/>
                <a:gd name="connsiteY65" fmla="*/ 1231982 h 1388315"/>
                <a:gd name="connsiteX66" fmla="*/ 1250663 w 3427525"/>
                <a:gd name="connsiteY66" fmla="*/ 1131693 h 1388315"/>
                <a:gd name="connsiteX67" fmla="*/ 1268361 w 3427525"/>
                <a:gd name="connsiteY67" fmla="*/ 1066800 h 1388315"/>
                <a:gd name="connsiteX68" fmla="*/ 1280160 w 3427525"/>
                <a:gd name="connsiteY68" fmla="*/ 1137592 h 1388315"/>
                <a:gd name="connsiteX69" fmla="*/ 1309657 w 3427525"/>
                <a:gd name="connsiteY69" fmla="*/ 1261478 h 1388315"/>
                <a:gd name="connsiteX70" fmla="*/ 1339153 w 3427525"/>
                <a:gd name="connsiteY70" fmla="*/ 1326371 h 1388315"/>
                <a:gd name="connsiteX71" fmla="*/ 1404046 w 3427525"/>
                <a:gd name="connsiteY71" fmla="*/ 1320472 h 1388315"/>
                <a:gd name="connsiteX72" fmla="*/ 1492537 w 3427525"/>
                <a:gd name="connsiteY72" fmla="*/ 1255579 h 1388315"/>
                <a:gd name="connsiteX73" fmla="*/ 1575127 w 3427525"/>
                <a:gd name="connsiteY73" fmla="*/ 1161189 h 1388315"/>
                <a:gd name="connsiteX74" fmla="*/ 1622322 w 3427525"/>
                <a:gd name="connsiteY74" fmla="*/ 1072699 h 1388315"/>
                <a:gd name="connsiteX75" fmla="*/ 1634121 w 3427525"/>
                <a:gd name="connsiteY75" fmla="*/ 1137592 h 1388315"/>
                <a:gd name="connsiteX76" fmla="*/ 1657718 w 3427525"/>
                <a:gd name="connsiteY76" fmla="*/ 1190686 h 1388315"/>
                <a:gd name="connsiteX77" fmla="*/ 1734410 w 3427525"/>
                <a:gd name="connsiteY77" fmla="*/ 1172988 h 1388315"/>
                <a:gd name="connsiteX78" fmla="*/ 1817001 w 3427525"/>
                <a:gd name="connsiteY78" fmla="*/ 1108095 h 1388315"/>
                <a:gd name="connsiteX79" fmla="*/ 1881894 w 3427525"/>
                <a:gd name="connsiteY79" fmla="*/ 1055001 h 1388315"/>
                <a:gd name="connsiteX80" fmla="*/ 1923189 w 3427525"/>
                <a:gd name="connsiteY80" fmla="*/ 1037303 h 1388315"/>
                <a:gd name="connsiteX81" fmla="*/ 1923189 w 3427525"/>
                <a:gd name="connsiteY81" fmla="*/ 1102196 h 1388315"/>
                <a:gd name="connsiteX82" fmla="*/ 1946787 w 3427525"/>
                <a:gd name="connsiteY82" fmla="*/ 1178887 h 1388315"/>
                <a:gd name="connsiteX83" fmla="*/ 2058875 w 3427525"/>
                <a:gd name="connsiteY83" fmla="*/ 1231982 h 1388315"/>
                <a:gd name="connsiteX84" fmla="*/ 2159164 w 3427525"/>
                <a:gd name="connsiteY84" fmla="*/ 1167089 h 1388315"/>
                <a:gd name="connsiteX85" fmla="*/ 2229956 w 3427525"/>
                <a:gd name="connsiteY85" fmla="*/ 1084498 h 1388315"/>
                <a:gd name="connsiteX86" fmla="*/ 2265352 w 3427525"/>
                <a:gd name="connsiteY86" fmla="*/ 1060900 h 1388315"/>
                <a:gd name="connsiteX87" fmla="*/ 2277151 w 3427525"/>
                <a:gd name="connsiteY87" fmla="*/ 1113995 h 1388315"/>
                <a:gd name="connsiteX88" fmla="*/ 2265352 w 3427525"/>
                <a:gd name="connsiteY88" fmla="*/ 1143491 h 1388315"/>
                <a:gd name="connsiteX89" fmla="*/ 2277151 w 3427525"/>
                <a:gd name="connsiteY89" fmla="*/ 1190686 h 1388315"/>
                <a:gd name="connsiteX90" fmla="*/ 2383339 w 3427525"/>
                <a:gd name="connsiteY90" fmla="*/ 1220183 h 1388315"/>
                <a:gd name="connsiteX91" fmla="*/ 2536722 w 3427525"/>
                <a:gd name="connsiteY91" fmla="*/ 1208384 h 1388315"/>
                <a:gd name="connsiteX92" fmla="*/ 2613414 w 3427525"/>
                <a:gd name="connsiteY92" fmla="*/ 1137592 h 1388315"/>
                <a:gd name="connsiteX93" fmla="*/ 2613414 w 3427525"/>
                <a:gd name="connsiteY93" fmla="*/ 1161189 h 1388315"/>
                <a:gd name="connsiteX94" fmla="*/ 2607515 w 3427525"/>
                <a:gd name="connsiteY94" fmla="*/ 1190686 h 1388315"/>
                <a:gd name="connsiteX95" fmla="*/ 2719602 w 3427525"/>
                <a:gd name="connsiteY95" fmla="*/ 1208384 h 1388315"/>
                <a:gd name="connsiteX96" fmla="*/ 2902482 w 3427525"/>
                <a:gd name="connsiteY96" fmla="*/ 1202485 h 1388315"/>
                <a:gd name="connsiteX97" fmla="*/ 3008671 w 3427525"/>
                <a:gd name="connsiteY97" fmla="*/ 1190686 h 1388315"/>
                <a:gd name="connsiteX98" fmla="*/ 3144356 w 3427525"/>
                <a:gd name="connsiteY98" fmla="*/ 1137592 h 1388315"/>
                <a:gd name="connsiteX99" fmla="*/ 3333135 w 3427525"/>
                <a:gd name="connsiteY99" fmla="*/ 1031404 h 1388315"/>
                <a:gd name="connsiteX100" fmla="*/ 3403927 w 3427525"/>
                <a:gd name="connsiteY100" fmla="*/ 942913 h 1388315"/>
                <a:gd name="connsiteX101" fmla="*/ 3427525 w 3427525"/>
                <a:gd name="connsiteY101" fmla="*/ 901618 h 138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427525" h="1388315">
                  <a:moveTo>
                    <a:pt x="3356733" y="370676"/>
                  </a:moveTo>
                  <a:cubicBezTo>
                    <a:pt x="3330677" y="347078"/>
                    <a:pt x="3304622" y="323481"/>
                    <a:pt x="3274142" y="299884"/>
                  </a:cubicBezTo>
                  <a:cubicBezTo>
                    <a:pt x="3243662" y="276287"/>
                    <a:pt x="3206299" y="248756"/>
                    <a:pt x="3173853" y="229091"/>
                  </a:cubicBezTo>
                  <a:cubicBezTo>
                    <a:pt x="3141407" y="209426"/>
                    <a:pt x="3111910" y="197628"/>
                    <a:pt x="3079463" y="181896"/>
                  </a:cubicBezTo>
                  <a:cubicBezTo>
                    <a:pt x="3047017" y="166165"/>
                    <a:pt x="3012604" y="146501"/>
                    <a:pt x="2979174" y="134702"/>
                  </a:cubicBezTo>
                  <a:cubicBezTo>
                    <a:pt x="2945744" y="122903"/>
                    <a:pt x="2916248" y="118970"/>
                    <a:pt x="2878885" y="111104"/>
                  </a:cubicBezTo>
                  <a:cubicBezTo>
                    <a:pt x="2841522" y="103238"/>
                    <a:pt x="2781545" y="88490"/>
                    <a:pt x="2754998" y="87507"/>
                  </a:cubicBezTo>
                  <a:cubicBezTo>
                    <a:pt x="2728451" y="86524"/>
                    <a:pt x="2741233" y="109138"/>
                    <a:pt x="2719602" y="105205"/>
                  </a:cubicBezTo>
                  <a:cubicBezTo>
                    <a:pt x="2697971" y="101272"/>
                    <a:pt x="2657659" y="73741"/>
                    <a:pt x="2625213" y="63909"/>
                  </a:cubicBezTo>
                  <a:cubicBezTo>
                    <a:pt x="2592767" y="54077"/>
                    <a:pt x="2524924" y="46211"/>
                    <a:pt x="2524924" y="46211"/>
                  </a:cubicBezTo>
                  <a:cubicBezTo>
                    <a:pt x="2487561" y="39329"/>
                    <a:pt x="2430534" y="26547"/>
                    <a:pt x="2401037" y="22614"/>
                  </a:cubicBezTo>
                  <a:cubicBezTo>
                    <a:pt x="2371540" y="18681"/>
                    <a:pt x="2358758" y="21631"/>
                    <a:pt x="2347943" y="22614"/>
                  </a:cubicBezTo>
                  <a:cubicBezTo>
                    <a:pt x="2337128" y="23597"/>
                    <a:pt x="2343027" y="25563"/>
                    <a:pt x="2336144" y="28513"/>
                  </a:cubicBezTo>
                  <a:cubicBezTo>
                    <a:pt x="2329261" y="31463"/>
                    <a:pt x="2319429" y="40312"/>
                    <a:pt x="2306647" y="40312"/>
                  </a:cubicBezTo>
                  <a:cubicBezTo>
                    <a:pt x="2293865" y="40312"/>
                    <a:pt x="2274201" y="31463"/>
                    <a:pt x="2259453" y="28513"/>
                  </a:cubicBezTo>
                  <a:cubicBezTo>
                    <a:pt x="2244705" y="25563"/>
                    <a:pt x="2242738" y="24580"/>
                    <a:pt x="2218157" y="22614"/>
                  </a:cubicBezTo>
                  <a:cubicBezTo>
                    <a:pt x="2193576" y="20648"/>
                    <a:pt x="2144415" y="19665"/>
                    <a:pt x="2111969" y="16715"/>
                  </a:cubicBezTo>
                  <a:cubicBezTo>
                    <a:pt x="2079523" y="13765"/>
                    <a:pt x="2051008" y="6883"/>
                    <a:pt x="2023478" y="4916"/>
                  </a:cubicBezTo>
                  <a:cubicBezTo>
                    <a:pt x="1995948" y="2950"/>
                    <a:pt x="1961535" y="0"/>
                    <a:pt x="1946787" y="4916"/>
                  </a:cubicBezTo>
                  <a:cubicBezTo>
                    <a:pt x="1932039" y="9832"/>
                    <a:pt x="1952686" y="31463"/>
                    <a:pt x="1934988" y="34413"/>
                  </a:cubicBezTo>
                  <a:cubicBezTo>
                    <a:pt x="1917290" y="37363"/>
                    <a:pt x="1877960" y="24580"/>
                    <a:pt x="1840598" y="22614"/>
                  </a:cubicBezTo>
                  <a:cubicBezTo>
                    <a:pt x="1803236" y="20648"/>
                    <a:pt x="1744243" y="21631"/>
                    <a:pt x="1710813" y="22614"/>
                  </a:cubicBezTo>
                  <a:cubicBezTo>
                    <a:pt x="1677383" y="23597"/>
                    <a:pt x="1656735" y="26547"/>
                    <a:pt x="1640020" y="28513"/>
                  </a:cubicBezTo>
                  <a:cubicBezTo>
                    <a:pt x="1623305" y="30479"/>
                    <a:pt x="1616423" y="31463"/>
                    <a:pt x="1610524" y="34413"/>
                  </a:cubicBezTo>
                  <a:cubicBezTo>
                    <a:pt x="1604625" y="37363"/>
                    <a:pt x="1611507" y="44245"/>
                    <a:pt x="1604624" y="46211"/>
                  </a:cubicBezTo>
                  <a:cubicBezTo>
                    <a:pt x="1597741" y="48177"/>
                    <a:pt x="1595775" y="45228"/>
                    <a:pt x="1569228" y="46211"/>
                  </a:cubicBezTo>
                  <a:cubicBezTo>
                    <a:pt x="1542681" y="47194"/>
                    <a:pt x="1480738" y="50145"/>
                    <a:pt x="1445342" y="52111"/>
                  </a:cubicBezTo>
                  <a:cubicBezTo>
                    <a:pt x="1409946" y="54078"/>
                    <a:pt x="1390281" y="54077"/>
                    <a:pt x="1356851" y="58010"/>
                  </a:cubicBezTo>
                  <a:cubicBezTo>
                    <a:pt x="1323421" y="61943"/>
                    <a:pt x="1267378" y="70792"/>
                    <a:pt x="1244764" y="75708"/>
                  </a:cubicBezTo>
                  <a:cubicBezTo>
                    <a:pt x="1222150" y="80624"/>
                    <a:pt x="1227066" y="83574"/>
                    <a:pt x="1221166" y="87507"/>
                  </a:cubicBezTo>
                  <a:cubicBezTo>
                    <a:pt x="1215266" y="91440"/>
                    <a:pt x="1230015" y="95373"/>
                    <a:pt x="1209367" y="99306"/>
                  </a:cubicBezTo>
                  <a:cubicBezTo>
                    <a:pt x="1188719" y="103239"/>
                    <a:pt x="1157257" y="100289"/>
                    <a:pt x="1097280" y="111104"/>
                  </a:cubicBezTo>
                  <a:cubicBezTo>
                    <a:pt x="1037303" y="121919"/>
                    <a:pt x="849507" y="164198"/>
                    <a:pt x="849507" y="164198"/>
                  </a:cubicBezTo>
                  <a:cubicBezTo>
                    <a:pt x="799363" y="175013"/>
                    <a:pt x="808212" y="171081"/>
                    <a:pt x="796413" y="175997"/>
                  </a:cubicBezTo>
                  <a:cubicBezTo>
                    <a:pt x="784614" y="180913"/>
                    <a:pt x="793463" y="185829"/>
                    <a:pt x="778715" y="193695"/>
                  </a:cubicBezTo>
                  <a:cubicBezTo>
                    <a:pt x="763967" y="201561"/>
                    <a:pt x="731519" y="214343"/>
                    <a:pt x="707922" y="223192"/>
                  </a:cubicBezTo>
                  <a:cubicBezTo>
                    <a:pt x="684325" y="232041"/>
                    <a:pt x="677442" y="222208"/>
                    <a:pt x="637130" y="246789"/>
                  </a:cubicBezTo>
                  <a:cubicBezTo>
                    <a:pt x="596818" y="271370"/>
                    <a:pt x="513244" y="330364"/>
                    <a:pt x="466049" y="370676"/>
                  </a:cubicBezTo>
                  <a:cubicBezTo>
                    <a:pt x="418854" y="410988"/>
                    <a:pt x="374609" y="465066"/>
                    <a:pt x="353961" y="488663"/>
                  </a:cubicBezTo>
                  <a:cubicBezTo>
                    <a:pt x="333313" y="512260"/>
                    <a:pt x="352977" y="499478"/>
                    <a:pt x="342162" y="512260"/>
                  </a:cubicBezTo>
                  <a:cubicBezTo>
                    <a:pt x="331347" y="525042"/>
                    <a:pt x="298900" y="554540"/>
                    <a:pt x="289068" y="565355"/>
                  </a:cubicBezTo>
                  <a:cubicBezTo>
                    <a:pt x="279236" y="576171"/>
                    <a:pt x="289068" y="569287"/>
                    <a:pt x="283169" y="577153"/>
                  </a:cubicBezTo>
                  <a:cubicBezTo>
                    <a:pt x="277270" y="585019"/>
                    <a:pt x="267437" y="596817"/>
                    <a:pt x="253672" y="612549"/>
                  </a:cubicBezTo>
                  <a:cubicBezTo>
                    <a:pt x="239907" y="628281"/>
                    <a:pt x="210410" y="658761"/>
                    <a:pt x="200578" y="671543"/>
                  </a:cubicBezTo>
                  <a:cubicBezTo>
                    <a:pt x="190746" y="684325"/>
                    <a:pt x="208443" y="670560"/>
                    <a:pt x="194678" y="689241"/>
                  </a:cubicBezTo>
                  <a:cubicBezTo>
                    <a:pt x="180913" y="707922"/>
                    <a:pt x="133718" y="761017"/>
                    <a:pt x="117987" y="783631"/>
                  </a:cubicBezTo>
                  <a:cubicBezTo>
                    <a:pt x="102256" y="806245"/>
                    <a:pt x="108155" y="804278"/>
                    <a:pt x="100289" y="824926"/>
                  </a:cubicBezTo>
                  <a:cubicBezTo>
                    <a:pt x="92423" y="845574"/>
                    <a:pt x="78658" y="881953"/>
                    <a:pt x="70792" y="907517"/>
                  </a:cubicBezTo>
                  <a:cubicBezTo>
                    <a:pt x="62926" y="933081"/>
                    <a:pt x="58010" y="949796"/>
                    <a:pt x="53094" y="978309"/>
                  </a:cubicBezTo>
                  <a:cubicBezTo>
                    <a:pt x="48178" y="1006822"/>
                    <a:pt x="47194" y="1045168"/>
                    <a:pt x="41295" y="1078598"/>
                  </a:cubicBezTo>
                  <a:cubicBezTo>
                    <a:pt x="35396" y="1112028"/>
                    <a:pt x="24581" y="1158239"/>
                    <a:pt x="17698" y="1178887"/>
                  </a:cubicBezTo>
                  <a:cubicBezTo>
                    <a:pt x="10815" y="1199535"/>
                    <a:pt x="0" y="1190686"/>
                    <a:pt x="0" y="1202485"/>
                  </a:cubicBezTo>
                  <a:cubicBezTo>
                    <a:pt x="0" y="1214284"/>
                    <a:pt x="6883" y="1234932"/>
                    <a:pt x="17698" y="1249680"/>
                  </a:cubicBezTo>
                  <a:cubicBezTo>
                    <a:pt x="28514" y="1264428"/>
                    <a:pt x="38346" y="1278193"/>
                    <a:pt x="64893" y="1290975"/>
                  </a:cubicBezTo>
                  <a:cubicBezTo>
                    <a:pt x="91440" y="1303757"/>
                    <a:pt x="130769" y="1313589"/>
                    <a:pt x="176980" y="1326371"/>
                  </a:cubicBezTo>
                  <a:cubicBezTo>
                    <a:pt x="223191" y="1339153"/>
                    <a:pt x="298900" y="1361768"/>
                    <a:pt x="342162" y="1367667"/>
                  </a:cubicBezTo>
                  <a:cubicBezTo>
                    <a:pt x="385424" y="1373566"/>
                    <a:pt x="414921" y="1359801"/>
                    <a:pt x="436552" y="1361767"/>
                  </a:cubicBezTo>
                  <a:cubicBezTo>
                    <a:pt x="458183" y="1363734"/>
                    <a:pt x="428686" y="1375533"/>
                    <a:pt x="471948" y="1379466"/>
                  </a:cubicBezTo>
                  <a:cubicBezTo>
                    <a:pt x="515210" y="1383399"/>
                    <a:pt x="637131" y="1388315"/>
                    <a:pt x="696124" y="1385365"/>
                  </a:cubicBezTo>
                  <a:cubicBezTo>
                    <a:pt x="755118" y="1382415"/>
                    <a:pt x="795429" y="1370616"/>
                    <a:pt x="825909" y="1361767"/>
                  </a:cubicBezTo>
                  <a:cubicBezTo>
                    <a:pt x="856389" y="1352918"/>
                    <a:pt x="862289" y="1332271"/>
                    <a:pt x="879004" y="1332271"/>
                  </a:cubicBezTo>
                  <a:cubicBezTo>
                    <a:pt x="895719" y="1332271"/>
                    <a:pt x="904567" y="1356851"/>
                    <a:pt x="926198" y="1361767"/>
                  </a:cubicBezTo>
                  <a:cubicBezTo>
                    <a:pt x="947829" y="1366683"/>
                    <a:pt x="976343" y="1367666"/>
                    <a:pt x="1008789" y="1361767"/>
                  </a:cubicBezTo>
                  <a:cubicBezTo>
                    <a:pt x="1041235" y="1355868"/>
                    <a:pt x="1091380" y="1335220"/>
                    <a:pt x="1120877" y="1326371"/>
                  </a:cubicBezTo>
                  <a:cubicBezTo>
                    <a:pt x="1150374" y="1317522"/>
                    <a:pt x="1168072" y="1324405"/>
                    <a:pt x="1185770" y="1308673"/>
                  </a:cubicBezTo>
                  <a:cubicBezTo>
                    <a:pt x="1203468" y="1292942"/>
                    <a:pt x="1216251" y="1261479"/>
                    <a:pt x="1227066" y="1231982"/>
                  </a:cubicBezTo>
                  <a:cubicBezTo>
                    <a:pt x="1237881" y="1202485"/>
                    <a:pt x="1243781" y="1159223"/>
                    <a:pt x="1250663" y="1131693"/>
                  </a:cubicBezTo>
                  <a:cubicBezTo>
                    <a:pt x="1257545" y="1104163"/>
                    <a:pt x="1263445" y="1065817"/>
                    <a:pt x="1268361" y="1066800"/>
                  </a:cubicBezTo>
                  <a:cubicBezTo>
                    <a:pt x="1273277" y="1067783"/>
                    <a:pt x="1273277" y="1105146"/>
                    <a:pt x="1280160" y="1137592"/>
                  </a:cubicBezTo>
                  <a:cubicBezTo>
                    <a:pt x="1287043" y="1170038"/>
                    <a:pt x="1299825" y="1230015"/>
                    <a:pt x="1309657" y="1261478"/>
                  </a:cubicBezTo>
                  <a:cubicBezTo>
                    <a:pt x="1319489" y="1292941"/>
                    <a:pt x="1323422" y="1316539"/>
                    <a:pt x="1339153" y="1326371"/>
                  </a:cubicBezTo>
                  <a:cubicBezTo>
                    <a:pt x="1354884" y="1336203"/>
                    <a:pt x="1378482" y="1332271"/>
                    <a:pt x="1404046" y="1320472"/>
                  </a:cubicBezTo>
                  <a:cubicBezTo>
                    <a:pt x="1429610" y="1308673"/>
                    <a:pt x="1464024" y="1282126"/>
                    <a:pt x="1492537" y="1255579"/>
                  </a:cubicBezTo>
                  <a:cubicBezTo>
                    <a:pt x="1521050" y="1229032"/>
                    <a:pt x="1553496" y="1191669"/>
                    <a:pt x="1575127" y="1161189"/>
                  </a:cubicBezTo>
                  <a:cubicBezTo>
                    <a:pt x="1596758" y="1130709"/>
                    <a:pt x="1612490" y="1076632"/>
                    <a:pt x="1622322" y="1072699"/>
                  </a:cubicBezTo>
                  <a:cubicBezTo>
                    <a:pt x="1632154" y="1068766"/>
                    <a:pt x="1628222" y="1117927"/>
                    <a:pt x="1634121" y="1137592"/>
                  </a:cubicBezTo>
                  <a:cubicBezTo>
                    <a:pt x="1640020" y="1157257"/>
                    <a:pt x="1641003" y="1184787"/>
                    <a:pt x="1657718" y="1190686"/>
                  </a:cubicBezTo>
                  <a:cubicBezTo>
                    <a:pt x="1674433" y="1196585"/>
                    <a:pt x="1707863" y="1186753"/>
                    <a:pt x="1734410" y="1172988"/>
                  </a:cubicBezTo>
                  <a:cubicBezTo>
                    <a:pt x="1760957" y="1159223"/>
                    <a:pt x="1792420" y="1127759"/>
                    <a:pt x="1817001" y="1108095"/>
                  </a:cubicBezTo>
                  <a:cubicBezTo>
                    <a:pt x="1841582" y="1088431"/>
                    <a:pt x="1864196" y="1066800"/>
                    <a:pt x="1881894" y="1055001"/>
                  </a:cubicBezTo>
                  <a:cubicBezTo>
                    <a:pt x="1899592" y="1043202"/>
                    <a:pt x="1916307" y="1029437"/>
                    <a:pt x="1923189" y="1037303"/>
                  </a:cubicBezTo>
                  <a:cubicBezTo>
                    <a:pt x="1930071" y="1045169"/>
                    <a:pt x="1919256" y="1078599"/>
                    <a:pt x="1923189" y="1102196"/>
                  </a:cubicBezTo>
                  <a:cubicBezTo>
                    <a:pt x="1927122" y="1125793"/>
                    <a:pt x="1924173" y="1157256"/>
                    <a:pt x="1946787" y="1178887"/>
                  </a:cubicBezTo>
                  <a:cubicBezTo>
                    <a:pt x="1969401" y="1200518"/>
                    <a:pt x="2023479" y="1233948"/>
                    <a:pt x="2058875" y="1231982"/>
                  </a:cubicBezTo>
                  <a:cubicBezTo>
                    <a:pt x="2094271" y="1230016"/>
                    <a:pt x="2130651" y="1191670"/>
                    <a:pt x="2159164" y="1167089"/>
                  </a:cubicBezTo>
                  <a:cubicBezTo>
                    <a:pt x="2187677" y="1142508"/>
                    <a:pt x="2212258" y="1102196"/>
                    <a:pt x="2229956" y="1084498"/>
                  </a:cubicBezTo>
                  <a:cubicBezTo>
                    <a:pt x="2247654" y="1066800"/>
                    <a:pt x="2257486" y="1055984"/>
                    <a:pt x="2265352" y="1060900"/>
                  </a:cubicBezTo>
                  <a:cubicBezTo>
                    <a:pt x="2273218" y="1065816"/>
                    <a:pt x="2277151" y="1100230"/>
                    <a:pt x="2277151" y="1113995"/>
                  </a:cubicBezTo>
                  <a:cubicBezTo>
                    <a:pt x="2277151" y="1127760"/>
                    <a:pt x="2265352" y="1130709"/>
                    <a:pt x="2265352" y="1143491"/>
                  </a:cubicBezTo>
                  <a:cubicBezTo>
                    <a:pt x="2265352" y="1156273"/>
                    <a:pt x="2257487" y="1177904"/>
                    <a:pt x="2277151" y="1190686"/>
                  </a:cubicBezTo>
                  <a:cubicBezTo>
                    <a:pt x="2296815" y="1203468"/>
                    <a:pt x="2340077" y="1217233"/>
                    <a:pt x="2383339" y="1220183"/>
                  </a:cubicBezTo>
                  <a:cubicBezTo>
                    <a:pt x="2426601" y="1223133"/>
                    <a:pt x="2498376" y="1222149"/>
                    <a:pt x="2536722" y="1208384"/>
                  </a:cubicBezTo>
                  <a:cubicBezTo>
                    <a:pt x="2575068" y="1194619"/>
                    <a:pt x="2600632" y="1145458"/>
                    <a:pt x="2613414" y="1137592"/>
                  </a:cubicBezTo>
                  <a:cubicBezTo>
                    <a:pt x="2626196" y="1129726"/>
                    <a:pt x="2614397" y="1152340"/>
                    <a:pt x="2613414" y="1161189"/>
                  </a:cubicBezTo>
                  <a:cubicBezTo>
                    <a:pt x="2612431" y="1170038"/>
                    <a:pt x="2589817" y="1182820"/>
                    <a:pt x="2607515" y="1190686"/>
                  </a:cubicBezTo>
                  <a:cubicBezTo>
                    <a:pt x="2625213" y="1198552"/>
                    <a:pt x="2670441" y="1206418"/>
                    <a:pt x="2719602" y="1208384"/>
                  </a:cubicBezTo>
                  <a:cubicBezTo>
                    <a:pt x="2768763" y="1210350"/>
                    <a:pt x="2854304" y="1205435"/>
                    <a:pt x="2902482" y="1202485"/>
                  </a:cubicBezTo>
                  <a:cubicBezTo>
                    <a:pt x="2950660" y="1199535"/>
                    <a:pt x="2968359" y="1201501"/>
                    <a:pt x="3008671" y="1190686"/>
                  </a:cubicBezTo>
                  <a:cubicBezTo>
                    <a:pt x="3048983" y="1179871"/>
                    <a:pt x="3090279" y="1164139"/>
                    <a:pt x="3144356" y="1137592"/>
                  </a:cubicBezTo>
                  <a:cubicBezTo>
                    <a:pt x="3198433" y="1111045"/>
                    <a:pt x="3289873" y="1063850"/>
                    <a:pt x="3333135" y="1031404"/>
                  </a:cubicBezTo>
                  <a:cubicBezTo>
                    <a:pt x="3376397" y="998958"/>
                    <a:pt x="3388195" y="964544"/>
                    <a:pt x="3403927" y="942913"/>
                  </a:cubicBezTo>
                  <a:cubicBezTo>
                    <a:pt x="3419659" y="921282"/>
                    <a:pt x="3423592" y="911450"/>
                    <a:pt x="3427525" y="90161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8" name="フリーフォーム 237"/>
            <p:cNvSpPr/>
            <p:nvPr/>
          </p:nvSpPr>
          <p:spPr>
            <a:xfrm>
              <a:off x="4601847" y="1819693"/>
              <a:ext cx="129786" cy="1050085"/>
            </a:xfrm>
            <a:custGeom>
              <a:avLst/>
              <a:gdLst>
                <a:gd name="connsiteX0" fmla="*/ 129786 w 129786"/>
                <a:gd name="connsiteY0" fmla="*/ 0 h 1050085"/>
                <a:gd name="connsiteX1" fmla="*/ 94390 w 129786"/>
                <a:gd name="connsiteY1" fmla="*/ 123886 h 1050085"/>
                <a:gd name="connsiteX2" fmla="*/ 82591 w 129786"/>
                <a:gd name="connsiteY2" fmla="*/ 235974 h 1050085"/>
                <a:gd name="connsiteX3" fmla="*/ 76692 w 129786"/>
                <a:gd name="connsiteY3" fmla="*/ 448351 h 1050085"/>
                <a:gd name="connsiteX4" fmla="*/ 82591 w 129786"/>
                <a:gd name="connsiteY4" fmla="*/ 595835 h 1050085"/>
                <a:gd name="connsiteX5" fmla="*/ 94390 w 129786"/>
                <a:gd name="connsiteY5" fmla="*/ 713822 h 1050085"/>
                <a:gd name="connsiteX6" fmla="*/ 94390 w 129786"/>
                <a:gd name="connsiteY6" fmla="*/ 772815 h 1050085"/>
                <a:gd name="connsiteX7" fmla="*/ 82591 w 129786"/>
                <a:gd name="connsiteY7" fmla="*/ 843608 h 1050085"/>
                <a:gd name="connsiteX8" fmla="*/ 64893 w 129786"/>
                <a:gd name="connsiteY8" fmla="*/ 890802 h 1050085"/>
                <a:gd name="connsiteX9" fmla="*/ 0 w 129786"/>
                <a:gd name="connsiteY9" fmla="*/ 1050085 h 105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86" h="1050085">
                  <a:moveTo>
                    <a:pt x="129786" y="0"/>
                  </a:moveTo>
                  <a:cubicBezTo>
                    <a:pt x="116021" y="42278"/>
                    <a:pt x="102256" y="84557"/>
                    <a:pt x="94390" y="123886"/>
                  </a:cubicBezTo>
                  <a:cubicBezTo>
                    <a:pt x="86524" y="163215"/>
                    <a:pt x="85541" y="181897"/>
                    <a:pt x="82591" y="235974"/>
                  </a:cubicBezTo>
                  <a:cubicBezTo>
                    <a:pt x="79641" y="290052"/>
                    <a:pt x="76692" y="388374"/>
                    <a:pt x="76692" y="448351"/>
                  </a:cubicBezTo>
                  <a:cubicBezTo>
                    <a:pt x="76692" y="508328"/>
                    <a:pt x="79641" y="551590"/>
                    <a:pt x="82591" y="595835"/>
                  </a:cubicBezTo>
                  <a:cubicBezTo>
                    <a:pt x="85541" y="640080"/>
                    <a:pt x="92424" y="684325"/>
                    <a:pt x="94390" y="713822"/>
                  </a:cubicBezTo>
                  <a:cubicBezTo>
                    <a:pt x="96356" y="743319"/>
                    <a:pt x="96357" y="751184"/>
                    <a:pt x="94390" y="772815"/>
                  </a:cubicBezTo>
                  <a:cubicBezTo>
                    <a:pt x="92424" y="794446"/>
                    <a:pt x="87507" y="823944"/>
                    <a:pt x="82591" y="843608"/>
                  </a:cubicBezTo>
                  <a:cubicBezTo>
                    <a:pt x="77675" y="863272"/>
                    <a:pt x="78658" y="856389"/>
                    <a:pt x="64893" y="890802"/>
                  </a:cubicBezTo>
                  <a:cubicBezTo>
                    <a:pt x="51128" y="925215"/>
                    <a:pt x="25564" y="987650"/>
                    <a:pt x="0" y="1050085"/>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9" name="フリーフォーム 238"/>
            <p:cNvSpPr/>
            <p:nvPr/>
          </p:nvSpPr>
          <p:spPr>
            <a:xfrm>
              <a:off x="4257719" y="1748901"/>
              <a:ext cx="60959" cy="1020588"/>
            </a:xfrm>
            <a:custGeom>
              <a:avLst/>
              <a:gdLst>
                <a:gd name="connsiteX0" fmla="*/ 7865 w 60959"/>
                <a:gd name="connsiteY0" fmla="*/ 1020588 h 1020588"/>
                <a:gd name="connsiteX1" fmla="*/ 37362 w 60959"/>
                <a:gd name="connsiteY1" fmla="*/ 961594 h 1020588"/>
                <a:gd name="connsiteX2" fmla="*/ 49160 w 60959"/>
                <a:gd name="connsiteY2" fmla="*/ 884903 h 1020588"/>
                <a:gd name="connsiteX3" fmla="*/ 55060 w 60959"/>
                <a:gd name="connsiteY3" fmla="*/ 843607 h 1020588"/>
                <a:gd name="connsiteX4" fmla="*/ 43261 w 60959"/>
                <a:gd name="connsiteY4" fmla="*/ 690224 h 1020588"/>
                <a:gd name="connsiteX5" fmla="*/ 19664 w 60959"/>
                <a:gd name="connsiteY5" fmla="*/ 525042 h 1020588"/>
                <a:gd name="connsiteX6" fmla="*/ 7865 w 60959"/>
                <a:gd name="connsiteY6" fmla="*/ 359860 h 1020588"/>
                <a:gd name="connsiteX7" fmla="*/ 1966 w 60959"/>
                <a:gd name="connsiteY7" fmla="*/ 206477 h 1020588"/>
                <a:gd name="connsiteX8" fmla="*/ 19664 w 60959"/>
                <a:gd name="connsiteY8" fmla="*/ 76691 h 1020588"/>
                <a:gd name="connsiteX9" fmla="*/ 60959 w 60959"/>
                <a:gd name="connsiteY9" fmla="*/ 0 h 1020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59" h="1020588">
                  <a:moveTo>
                    <a:pt x="7865" y="1020588"/>
                  </a:moveTo>
                  <a:cubicBezTo>
                    <a:pt x="19172" y="1002398"/>
                    <a:pt x="30479" y="984208"/>
                    <a:pt x="37362" y="961594"/>
                  </a:cubicBezTo>
                  <a:cubicBezTo>
                    <a:pt x="44245" y="938980"/>
                    <a:pt x="46210" y="904567"/>
                    <a:pt x="49160" y="884903"/>
                  </a:cubicBezTo>
                  <a:cubicBezTo>
                    <a:pt x="52110" y="865239"/>
                    <a:pt x="56043" y="876053"/>
                    <a:pt x="55060" y="843607"/>
                  </a:cubicBezTo>
                  <a:cubicBezTo>
                    <a:pt x="54077" y="811161"/>
                    <a:pt x="49160" y="743318"/>
                    <a:pt x="43261" y="690224"/>
                  </a:cubicBezTo>
                  <a:cubicBezTo>
                    <a:pt x="37362" y="637130"/>
                    <a:pt x="25563" y="580103"/>
                    <a:pt x="19664" y="525042"/>
                  </a:cubicBezTo>
                  <a:cubicBezTo>
                    <a:pt x="13765" y="469981"/>
                    <a:pt x="10815" y="412954"/>
                    <a:pt x="7865" y="359860"/>
                  </a:cubicBezTo>
                  <a:cubicBezTo>
                    <a:pt x="4915" y="306766"/>
                    <a:pt x="0" y="253672"/>
                    <a:pt x="1966" y="206477"/>
                  </a:cubicBezTo>
                  <a:cubicBezTo>
                    <a:pt x="3933" y="159282"/>
                    <a:pt x="9832" y="111104"/>
                    <a:pt x="19664" y="76691"/>
                  </a:cubicBezTo>
                  <a:cubicBezTo>
                    <a:pt x="29496" y="42278"/>
                    <a:pt x="45227" y="21139"/>
                    <a:pt x="60959"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0" name="フリーフォーム 239"/>
            <p:cNvSpPr/>
            <p:nvPr/>
          </p:nvSpPr>
          <p:spPr>
            <a:xfrm>
              <a:off x="3881143" y="1743001"/>
              <a:ext cx="59976" cy="985193"/>
            </a:xfrm>
            <a:custGeom>
              <a:avLst/>
              <a:gdLst>
                <a:gd name="connsiteX0" fmla="*/ 30480 w 59976"/>
                <a:gd name="connsiteY0" fmla="*/ 985193 h 985193"/>
                <a:gd name="connsiteX1" fmla="*/ 48178 w 59976"/>
                <a:gd name="connsiteY1" fmla="*/ 926199 h 985193"/>
                <a:gd name="connsiteX2" fmla="*/ 54077 w 59976"/>
                <a:gd name="connsiteY2" fmla="*/ 849507 h 985193"/>
                <a:gd name="connsiteX3" fmla="*/ 42278 w 59976"/>
                <a:gd name="connsiteY3" fmla="*/ 684325 h 985193"/>
                <a:gd name="connsiteX4" fmla="*/ 6882 w 59976"/>
                <a:gd name="connsiteY4" fmla="*/ 495546 h 985193"/>
                <a:gd name="connsiteX5" fmla="*/ 983 w 59976"/>
                <a:gd name="connsiteY5" fmla="*/ 371660 h 985193"/>
                <a:gd name="connsiteX6" fmla="*/ 6882 w 59976"/>
                <a:gd name="connsiteY6" fmla="*/ 153383 h 985193"/>
                <a:gd name="connsiteX7" fmla="*/ 30480 w 59976"/>
                <a:gd name="connsiteY7" fmla="*/ 53094 h 985193"/>
                <a:gd name="connsiteX8" fmla="*/ 59976 w 59976"/>
                <a:gd name="connsiteY8" fmla="*/ 0 h 98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976" h="985193">
                  <a:moveTo>
                    <a:pt x="30480" y="985193"/>
                  </a:moveTo>
                  <a:cubicBezTo>
                    <a:pt x="37362" y="967003"/>
                    <a:pt x="44245" y="948813"/>
                    <a:pt x="48178" y="926199"/>
                  </a:cubicBezTo>
                  <a:cubicBezTo>
                    <a:pt x="52111" y="903585"/>
                    <a:pt x="55060" y="889819"/>
                    <a:pt x="54077" y="849507"/>
                  </a:cubicBezTo>
                  <a:cubicBezTo>
                    <a:pt x="53094" y="809195"/>
                    <a:pt x="50144" y="743319"/>
                    <a:pt x="42278" y="684325"/>
                  </a:cubicBezTo>
                  <a:cubicBezTo>
                    <a:pt x="34412" y="625332"/>
                    <a:pt x="13764" y="547657"/>
                    <a:pt x="6882" y="495546"/>
                  </a:cubicBezTo>
                  <a:cubicBezTo>
                    <a:pt x="0" y="443435"/>
                    <a:pt x="983" y="428687"/>
                    <a:pt x="983" y="371660"/>
                  </a:cubicBezTo>
                  <a:cubicBezTo>
                    <a:pt x="983" y="314633"/>
                    <a:pt x="1966" y="206477"/>
                    <a:pt x="6882" y="153383"/>
                  </a:cubicBezTo>
                  <a:cubicBezTo>
                    <a:pt x="11798" y="100289"/>
                    <a:pt x="21631" y="78658"/>
                    <a:pt x="30480" y="53094"/>
                  </a:cubicBezTo>
                  <a:cubicBezTo>
                    <a:pt x="39329" y="27530"/>
                    <a:pt x="49652" y="13765"/>
                    <a:pt x="59976"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1" name="フリーフォーム 240"/>
            <p:cNvSpPr/>
            <p:nvPr/>
          </p:nvSpPr>
          <p:spPr>
            <a:xfrm>
              <a:off x="3552745" y="1754800"/>
              <a:ext cx="64893" cy="1026488"/>
            </a:xfrm>
            <a:custGeom>
              <a:avLst/>
              <a:gdLst>
                <a:gd name="connsiteX0" fmla="*/ 63910 w 64893"/>
                <a:gd name="connsiteY0" fmla="*/ 1026488 h 1026488"/>
                <a:gd name="connsiteX1" fmla="*/ 63910 w 64893"/>
                <a:gd name="connsiteY1" fmla="*/ 937997 h 1026488"/>
                <a:gd name="connsiteX2" fmla="*/ 58011 w 64893"/>
                <a:gd name="connsiteY2" fmla="*/ 873104 h 1026488"/>
                <a:gd name="connsiteX3" fmla="*/ 58011 w 64893"/>
                <a:gd name="connsiteY3" fmla="*/ 696124 h 1026488"/>
                <a:gd name="connsiteX4" fmla="*/ 46212 w 64893"/>
                <a:gd name="connsiteY4" fmla="*/ 554539 h 1026488"/>
                <a:gd name="connsiteX5" fmla="*/ 22614 w 64893"/>
                <a:gd name="connsiteY5" fmla="*/ 383458 h 1026488"/>
                <a:gd name="connsiteX6" fmla="*/ 4916 w 64893"/>
                <a:gd name="connsiteY6" fmla="*/ 212377 h 1026488"/>
                <a:gd name="connsiteX7" fmla="*/ 52111 w 64893"/>
                <a:gd name="connsiteY7" fmla="*/ 0 h 102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93" h="1026488">
                  <a:moveTo>
                    <a:pt x="63910" y="1026488"/>
                  </a:moveTo>
                  <a:cubicBezTo>
                    <a:pt x="63910" y="994533"/>
                    <a:pt x="64893" y="963561"/>
                    <a:pt x="63910" y="937997"/>
                  </a:cubicBezTo>
                  <a:cubicBezTo>
                    <a:pt x="62927" y="912433"/>
                    <a:pt x="58994" y="913416"/>
                    <a:pt x="58011" y="873104"/>
                  </a:cubicBezTo>
                  <a:cubicBezTo>
                    <a:pt x="57028" y="832792"/>
                    <a:pt x="59977" y="749218"/>
                    <a:pt x="58011" y="696124"/>
                  </a:cubicBezTo>
                  <a:cubicBezTo>
                    <a:pt x="56045" y="643030"/>
                    <a:pt x="52112" y="606650"/>
                    <a:pt x="46212" y="554539"/>
                  </a:cubicBezTo>
                  <a:cubicBezTo>
                    <a:pt x="40313" y="502428"/>
                    <a:pt x="29497" y="440485"/>
                    <a:pt x="22614" y="383458"/>
                  </a:cubicBezTo>
                  <a:cubicBezTo>
                    <a:pt x="15731" y="326431"/>
                    <a:pt x="0" y="276287"/>
                    <a:pt x="4916" y="212377"/>
                  </a:cubicBezTo>
                  <a:cubicBezTo>
                    <a:pt x="9832" y="148467"/>
                    <a:pt x="30971" y="74233"/>
                    <a:pt x="52111"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2" name="フリーフォーム 241"/>
            <p:cNvSpPr/>
            <p:nvPr/>
          </p:nvSpPr>
          <p:spPr>
            <a:xfrm>
              <a:off x="3186002" y="1825592"/>
              <a:ext cx="82591" cy="955696"/>
            </a:xfrm>
            <a:custGeom>
              <a:avLst/>
              <a:gdLst>
                <a:gd name="connsiteX0" fmla="*/ 82591 w 82591"/>
                <a:gd name="connsiteY0" fmla="*/ 955696 h 955696"/>
                <a:gd name="connsiteX1" fmla="*/ 58994 w 82591"/>
                <a:gd name="connsiteY1" fmla="*/ 784614 h 955696"/>
                <a:gd name="connsiteX2" fmla="*/ 64893 w 82591"/>
                <a:gd name="connsiteY2" fmla="*/ 666627 h 955696"/>
                <a:gd name="connsiteX3" fmla="*/ 23597 w 82591"/>
                <a:gd name="connsiteY3" fmla="*/ 442452 h 955696"/>
                <a:gd name="connsiteX4" fmla="*/ 0 w 82591"/>
                <a:gd name="connsiteY4" fmla="*/ 259572 h 955696"/>
                <a:gd name="connsiteX5" fmla="*/ 23597 w 82591"/>
                <a:gd name="connsiteY5" fmla="*/ 0 h 95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91" h="955696">
                  <a:moveTo>
                    <a:pt x="82591" y="955696"/>
                  </a:moveTo>
                  <a:cubicBezTo>
                    <a:pt x="72267" y="894244"/>
                    <a:pt x="61944" y="832792"/>
                    <a:pt x="58994" y="784614"/>
                  </a:cubicBezTo>
                  <a:cubicBezTo>
                    <a:pt x="56044" y="736436"/>
                    <a:pt x="70792" y="723654"/>
                    <a:pt x="64893" y="666627"/>
                  </a:cubicBezTo>
                  <a:cubicBezTo>
                    <a:pt x="58994" y="609600"/>
                    <a:pt x="34413" y="510295"/>
                    <a:pt x="23597" y="442452"/>
                  </a:cubicBezTo>
                  <a:cubicBezTo>
                    <a:pt x="12781" y="374609"/>
                    <a:pt x="0" y="333314"/>
                    <a:pt x="0" y="259572"/>
                  </a:cubicBezTo>
                  <a:cubicBezTo>
                    <a:pt x="0" y="185830"/>
                    <a:pt x="11798" y="92915"/>
                    <a:pt x="23597"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3" name="フリーフォーム 242"/>
            <p:cNvSpPr/>
            <p:nvPr/>
          </p:nvSpPr>
          <p:spPr>
            <a:xfrm>
              <a:off x="2784846" y="1896384"/>
              <a:ext cx="88490" cy="1144475"/>
            </a:xfrm>
            <a:custGeom>
              <a:avLst/>
              <a:gdLst>
                <a:gd name="connsiteX0" fmla="*/ 88490 w 88490"/>
                <a:gd name="connsiteY0" fmla="*/ 1144475 h 1144475"/>
                <a:gd name="connsiteX1" fmla="*/ 82591 w 88490"/>
                <a:gd name="connsiteY1" fmla="*/ 1050086 h 1144475"/>
                <a:gd name="connsiteX2" fmla="*/ 82591 w 88490"/>
                <a:gd name="connsiteY2" fmla="*/ 961595 h 1144475"/>
                <a:gd name="connsiteX3" fmla="*/ 58993 w 88490"/>
                <a:gd name="connsiteY3" fmla="*/ 825910 h 1144475"/>
                <a:gd name="connsiteX4" fmla="*/ 58993 w 88490"/>
                <a:gd name="connsiteY4" fmla="*/ 696124 h 1144475"/>
                <a:gd name="connsiteX5" fmla="*/ 53094 w 88490"/>
                <a:gd name="connsiteY5" fmla="*/ 572238 h 1144475"/>
                <a:gd name="connsiteX6" fmla="*/ 29497 w 88490"/>
                <a:gd name="connsiteY6" fmla="*/ 377559 h 1144475"/>
                <a:gd name="connsiteX7" fmla="*/ 11799 w 88490"/>
                <a:gd name="connsiteY7" fmla="*/ 135686 h 1144475"/>
                <a:gd name="connsiteX8" fmla="*/ 0 w 88490"/>
                <a:gd name="connsiteY8" fmla="*/ 0 h 1144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490" h="1144475">
                  <a:moveTo>
                    <a:pt x="88490" y="1144475"/>
                  </a:moveTo>
                  <a:cubicBezTo>
                    <a:pt x="86032" y="1112520"/>
                    <a:pt x="83574" y="1080566"/>
                    <a:pt x="82591" y="1050086"/>
                  </a:cubicBezTo>
                  <a:cubicBezTo>
                    <a:pt x="81608" y="1019606"/>
                    <a:pt x="86524" y="998958"/>
                    <a:pt x="82591" y="961595"/>
                  </a:cubicBezTo>
                  <a:cubicBezTo>
                    <a:pt x="78658" y="924232"/>
                    <a:pt x="62926" y="870155"/>
                    <a:pt x="58993" y="825910"/>
                  </a:cubicBezTo>
                  <a:cubicBezTo>
                    <a:pt x="55060" y="781665"/>
                    <a:pt x="59976" y="738403"/>
                    <a:pt x="58993" y="696124"/>
                  </a:cubicBezTo>
                  <a:cubicBezTo>
                    <a:pt x="58010" y="653845"/>
                    <a:pt x="58010" y="625332"/>
                    <a:pt x="53094" y="572238"/>
                  </a:cubicBezTo>
                  <a:cubicBezTo>
                    <a:pt x="48178" y="519144"/>
                    <a:pt x="36379" y="450318"/>
                    <a:pt x="29497" y="377559"/>
                  </a:cubicBezTo>
                  <a:cubicBezTo>
                    <a:pt x="22615" y="304800"/>
                    <a:pt x="16715" y="198612"/>
                    <a:pt x="11799" y="135686"/>
                  </a:cubicBezTo>
                  <a:cubicBezTo>
                    <a:pt x="6883" y="72760"/>
                    <a:pt x="3441" y="36380"/>
                    <a:pt x="0"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4" name="フリーフォーム 243"/>
            <p:cNvSpPr/>
            <p:nvPr/>
          </p:nvSpPr>
          <p:spPr>
            <a:xfrm>
              <a:off x="2424985" y="2067466"/>
              <a:ext cx="64893" cy="1002890"/>
            </a:xfrm>
            <a:custGeom>
              <a:avLst/>
              <a:gdLst>
                <a:gd name="connsiteX0" fmla="*/ 0 w 64893"/>
                <a:gd name="connsiteY0" fmla="*/ 1002890 h 1002890"/>
                <a:gd name="connsiteX1" fmla="*/ 5900 w 64893"/>
                <a:gd name="connsiteY1" fmla="*/ 920299 h 1002890"/>
                <a:gd name="connsiteX2" fmla="*/ 17698 w 64893"/>
                <a:gd name="connsiteY2" fmla="*/ 820010 h 1002890"/>
                <a:gd name="connsiteX3" fmla="*/ 5900 w 64893"/>
                <a:gd name="connsiteY3" fmla="*/ 625331 h 1002890"/>
                <a:gd name="connsiteX4" fmla="*/ 11799 w 64893"/>
                <a:gd name="connsiteY4" fmla="*/ 560438 h 1002890"/>
                <a:gd name="connsiteX5" fmla="*/ 41296 w 64893"/>
                <a:gd name="connsiteY5" fmla="*/ 418854 h 1002890"/>
                <a:gd name="connsiteX6" fmla="*/ 41296 w 64893"/>
                <a:gd name="connsiteY6" fmla="*/ 218276 h 1002890"/>
                <a:gd name="connsiteX7" fmla="*/ 47195 w 64893"/>
                <a:gd name="connsiteY7" fmla="*/ 117987 h 1002890"/>
                <a:gd name="connsiteX8" fmla="*/ 58994 w 64893"/>
                <a:gd name="connsiteY8" fmla="*/ 35396 h 1002890"/>
                <a:gd name="connsiteX9" fmla="*/ 64893 w 64893"/>
                <a:gd name="connsiteY9" fmla="*/ 0 h 10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893" h="1002890">
                  <a:moveTo>
                    <a:pt x="0" y="1002890"/>
                  </a:moveTo>
                  <a:cubicBezTo>
                    <a:pt x="1475" y="976834"/>
                    <a:pt x="2950" y="950779"/>
                    <a:pt x="5900" y="920299"/>
                  </a:cubicBezTo>
                  <a:cubicBezTo>
                    <a:pt x="8850" y="889819"/>
                    <a:pt x="17698" y="869171"/>
                    <a:pt x="17698" y="820010"/>
                  </a:cubicBezTo>
                  <a:cubicBezTo>
                    <a:pt x="17698" y="770849"/>
                    <a:pt x="6883" y="668593"/>
                    <a:pt x="5900" y="625331"/>
                  </a:cubicBezTo>
                  <a:cubicBezTo>
                    <a:pt x="4917" y="582069"/>
                    <a:pt x="5900" y="594851"/>
                    <a:pt x="11799" y="560438"/>
                  </a:cubicBezTo>
                  <a:cubicBezTo>
                    <a:pt x="17698" y="526025"/>
                    <a:pt x="36380" y="475881"/>
                    <a:pt x="41296" y="418854"/>
                  </a:cubicBezTo>
                  <a:cubicBezTo>
                    <a:pt x="46212" y="361827"/>
                    <a:pt x="40313" y="268421"/>
                    <a:pt x="41296" y="218276"/>
                  </a:cubicBezTo>
                  <a:cubicBezTo>
                    <a:pt x="42279" y="168132"/>
                    <a:pt x="44245" y="148467"/>
                    <a:pt x="47195" y="117987"/>
                  </a:cubicBezTo>
                  <a:cubicBezTo>
                    <a:pt x="50145" y="87507"/>
                    <a:pt x="56044" y="55060"/>
                    <a:pt x="58994" y="35396"/>
                  </a:cubicBezTo>
                  <a:cubicBezTo>
                    <a:pt x="61944" y="15732"/>
                    <a:pt x="63418" y="7866"/>
                    <a:pt x="64893"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5" name="フリーフォーム 244"/>
            <p:cNvSpPr/>
            <p:nvPr/>
          </p:nvSpPr>
          <p:spPr>
            <a:xfrm>
              <a:off x="2348294" y="2214950"/>
              <a:ext cx="88490" cy="377558"/>
            </a:xfrm>
            <a:custGeom>
              <a:avLst/>
              <a:gdLst>
                <a:gd name="connsiteX0" fmla="*/ 88490 w 88490"/>
                <a:gd name="connsiteY0" fmla="*/ 377558 h 377558"/>
                <a:gd name="connsiteX1" fmla="*/ 35396 w 88490"/>
                <a:gd name="connsiteY1" fmla="*/ 289068 h 377558"/>
                <a:gd name="connsiteX2" fmla="*/ 11798 w 88490"/>
                <a:gd name="connsiteY2" fmla="*/ 212376 h 377558"/>
                <a:gd name="connsiteX3" fmla="*/ 11798 w 88490"/>
                <a:gd name="connsiteY3" fmla="*/ 47194 h 377558"/>
                <a:gd name="connsiteX4" fmla="*/ 0 w 88490"/>
                <a:gd name="connsiteY4" fmla="*/ 0 h 37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490" h="377558">
                  <a:moveTo>
                    <a:pt x="88490" y="377558"/>
                  </a:moveTo>
                  <a:cubicBezTo>
                    <a:pt x="68334" y="347078"/>
                    <a:pt x="48178" y="316598"/>
                    <a:pt x="35396" y="289068"/>
                  </a:cubicBezTo>
                  <a:cubicBezTo>
                    <a:pt x="22614" y="261538"/>
                    <a:pt x="15731" y="252688"/>
                    <a:pt x="11798" y="212376"/>
                  </a:cubicBezTo>
                  <a:cubicBezTo>
                    <a:pt x="7865" y="172064"/>
                    <a:pt x="13764" y="82590"/>
                    <a:pt x="11798" y="47194"/>
                  </a:cubicBezTo>
                  <a:cubicBezTo>
                    <a:pt x="9832" y="11798"/>
                    <a:pt x="4916" y="5899"/>
                    <a:pt x="0"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6" name="フリーフォーム 245"/>
            <p:cNvSpPr/>
            <p:nvPr/>
          </p:nvSpPr>
          <p:spPr>
            <a:xfrm>
              <a:off x="2248005" y="2332937"/>
              <a:ext cx="176980" cy="365760"/>
            </a:xfrm>
            <a:custGeom>
              <a:avLst/>
              <a:gdLst>
                <a:gd name="connsiteX0" fmla="*/ 176980 w 176980"/>
                <a:gd name="connsiteY0" fmla="*/ 365760 h 365760"/>
                <a:gd name="connsiteX1" fmla="*/ 94389 w 176980"/>
                <a:gd name="connsiteY1" fmla="*/ 300867 h 365760"/>
                <a:gd name="connsiteX2" fmla="*/ 58993 w 176980"/>
                <a:gd name="connsiteY2" fmla="*/ 182880 h 365760"/>
                <a:gd name="connsiteX3" fmla="*/ 35396 w 176980"/>
                <a:gd name="connsiteY3" fmla="*/ 76691 h 365760"/>
                <a:gd name="connsiteX4" fmla="*/ 0 w 176980"/>
                <a:gd name="connsiteY4" fmla="*/ 0 h 36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80" h="365760">
                  <a:moveTo>
                    <a:pt x="176980" y="365760"/>
                  </a:moveTo>
                  <a:cubicBezTo>
                    <a:pt x="145517" y="348553"/>
                    <a:pt x="114054" y="331347"/>
                    <a:pt x="94389" y="300867"/>
                  </a:cubicBezTo>
                  <a:cubicBezTo>
                    <a:pt x="74724" y="270387"/>
                    <a:pt x="68825" y="220243"/>
                    <a:pt x="58993" y="182880"/>
                  </a:cubicBezTo>
                  <a:cubicBezTo>
                    <a:pt x="49161" y="145517"/>
                    <a:pt x="45228" y="107171"/>
                    <a:pt x="35396" y="76691"/>
                  </a:cubicBezTo>
                  <a:cubicBezTo>
                    <a:pt x="25564" y="46211"/>
                    <a:pt x="0" y="0"/>
                    <a:pt x="0"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7" name="フリーフォーム 246"/>
            <p:cNvSpPr/>
            <p:nvPr/>
          </p:nvSpPr>
          <p:spPr>
            <a:xfrm>
              <a:off x="2177212" y="2415528"/>
              <a:ext cx="85541" cy="619432"/>
            </a:xfrm>
            <a:custGeom>
              <a:avLst/>
              <a:gdLst>
                <a:gd name="connsiteX0" fmla="*/ 0 w 85541"/>
                <a:gd name="connsiteY0" fmla="*/ 619432 h 619432"/>
                <a:gd name="connsiteX1" fmla="*/ 35397 w 85541"/>
                <a:gd name="connsiteY1" fmla="*/ 536841 h 619432"/>
                <a:gd name="connsiteX2" fmla="*/ 82591 w 85541"/>
                <a:gd name="connsiteY2" fmla="*/ 353961 h 619432"/>
                <a:gd name="connsiteX3" fmla="*/ 53095 w 85541"/>
                <a:gd name="connsiteY3" fmla="*/ 230075 h 619432"/>
                <a:gd name="connsiteX4" fmla="*/ 35397 w 85541"/>
                <a:gd name="connsiteY4" fmla="*/ 106188 h 619432"/>
                <a:gd name="connsiteX5" fmla="*/ 11799 w 85541"/>
                <a:gd name="connsiteY5" fmla="*/ 0 h 61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541" h="619432">
                  <a:moveTo>
                    <a:pt x="0" y="619432"/>
                  </a:moveTo>
                  <a:cubicBezTo>
                    <a:pt x="10816" y="600259"/>
                    <a:pt x="21632" y="581086"/>
                    <a:pt x="35397" y="536841"/>
                  </a:cubicBezTo>
                  <a:cubicBezTo>
                    <a:pt x="49162" y="492596"/>
                    <a:pt x="79641" y="405089"/>
                    <a:pt x="82591" y="353961"/>
                  </a:cubicBezTo>
                  <a:cubicBezTo>
                    <a:pt x="85541" y="302833"/>
                    <a:pt x="60961" y="271371"/>
                    <a:pt x="53095" y="230075"/>
                  </a:cubicBezTo>
                  <a:cubicBezTo>
                    <a:pt x="45229" y="188780"/>
                    <a:pt x="42280" y="144534"/>
                    <a:pt x="35397" y="106188"/>
                  </a:cubicBezTo>
                  <a:cubicBezTo>
                    <a:pt x="28514" y="67842"/>
                    <a:pt x="20156" y="33921"/>
                    <a:pt x="11799"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8" name="フリーフォーム 247"/>
            <p:cNvSpPr/>
            <p:nvPr/>
          </p:nvSpPr>
          <p:spPr>
            <a:xfrm>
              <a:off x="2088722" y="2527615"/>
              <a:ext cx="58994" cy="483748"/>
            </a:xfrm>
            <a:custGeom>
              <a:avLst/>
              <a:gdLst>
                <a:gd name="connsiteX0" fmla="*/ 11799 w 58994"/>
                <a:gd name="connsiteY0" fmla="*/ 0 h 483748"/>
                <a:gd name="connsiteX1" fmla="*/ 47195 w 58994"/>
                <a:gd name="connsiteY1" fmla="*/ 100289 h 483748"/>
                <a:gd name="connsiteX2" fmla="*/ 58994 w 58994"/>
                <a:gd name="connsiteY2" fmla="*/ 194679 h 483748"/>
                <a:gd name="connsiteX3" fmla="*/ 47195 w 58994"/>
                <a:gd name="connsiteY3" fmla="*/ 300868 h 483748"/>
                <a:gd name="connsiteX4" fmla="*/ 11799 w 58994"/>
                <a:gd name="connsiteY4" fmla="*/ 418855 h 483748"/>
                <a:gd name="connsiteX5" fmla="*/ 0 w 58994"/>
                <a:gd name="connsiteY5" fmla="*/ 483748 h 48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94" h="483748">
                  <a:moveTo>
                    <a:pt x="11799" y="0"/>
                  </a:moveTo>
                  <a:cubicBezTo>
                    <a:pt x="25564" y="33921"/>
                    <a:pt x="39329" y="67843"/>
                    <a:pt x="47195" y="100289"/>
                  </a:cubicBezTo>
                  <a:cubicBezTo>
                    <a:pt x="55061" y="132735"/>
                    <a:pt x="58994" y="161249"/>
                    <a:pt x="58994" y="194679"/>
                  </a:cubicBezTo>
                  <a:cubicBezTo>
                    <a:pt x="58994" y="228109"/>
                    <a:pt x="55061" y="263505"/>
                    <a:pt x="47195" y="300868"/>
                  </a:cubicBezTo>
                  <a:cubicBezTo>
                    <a:pt x="39329" y="338231"/>
                    <a:pt x="19665" y="388375"/>
                    <a:pt x="11799" y="418855"/>
                  </a:cubicBezTo>
                  <a:cubicBezTo>
                    <a:pt x="3933" y="449335"/>
                    <a:pt x="1966" y="466541"/>
                    <a:pt x="0" y="483748"/>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9" name="フリーフォーム 248"/>
            <p:cNvSpPr/>
            <p:nvPr/>
          </p:nvSpPr>
          <p:spPr>
            <a:xfrm>
              <a:off x="1682278" y="3099802"/>
              <a:ext cx="919695" cy="149313"/>
            </a:xfrm>
            <a:custGeom>
              <a:avLst/>
              <a:gdLst>
                <a:gd name="connsiteX0" fmla="*/ 190745 w 302833"/>
                <a:gd name="connsiteY0" fmla="*/ 0 h 163215"/>
                <a:gd name="connsiteX1" fmla="*/ 125852 w 302833"/>
                <a:gd name="connsiteY1" fmla="*/ 64893 h 163215"/>
                <a:gd name="connsiteX2" fmla="*/ 66859 w 302833"/>
                <a:gd name="connsiteY2" fmla="*/ 123886 h 163215"/>
                <a:gd name="connsiteX3" fmla="*/ 1966 w 302833"/>
                <a:gd name="connsiteY3" fmla="*/ 159282 h 163215"/>
                <a:gd name="connsiteX4" fmla="*/ 78657 w 302833"/>
                <a:gd name="connsiteY4" fmla="*/ 147484 h 163215"/>
                <a:gd name="connsiteX5" fmla="*/ 173047 w 302833"/>
                <a:gd name="connsiteY5" fmla="*/ 82591 h 163215"/>
                <a:gd name="connsiteX6" fmla="*/ 232041 w 302833"/>
                <a:gd name="connsiteY6" fmla="*/ 58993 h 163215"/>
                <a:gd name="connsiteX7" fmla="*/ 302833 w 302833"/>
                <a:gd name="connsiteY7" fmla="*/ 5899 h 163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2833" h="163215">
                  <a:moveTo>
                    <a:pt x="190745" y="0"/>
                  </a:moveTo>
                  <a:lnTo>
                    <a:pt x="125852" y="64893"/>
                  </a:lnTo>
                  <a:cubicBezTo>
                    <a:pt x="105204" y="85541"/>
                    <a:pt x="87507" y="108154"/>
                    <a:pt x="66859" y="123886"/>
                  </a:cubicBezTo>
                  <a:cubicBezTo>
                    <a:pt x="46211" y="139618"/>
                    <a:pt x="0" y="155349"/>
                    <a:pt x="1966" y="159282"/>
                  </a:cubicBezTo>
                  <a:cubicBezTo>
                    <a:pt x="3932" y="163215"/>
                    <a:pt x="50144" y="160266"/>
                    <a:pt x="78657" y="147484"/>
                  </a:cubicBezTo>
                  <a:cubicBezTo>
                    <a:pt x="107170" y="134702"/>
                    <a:pt x="147483" y="97340"/>
                    <a:pt x="173047" y="82591"/>
                  </a:cubicBezTo>
                  <a:cubicBezTo>
                    <a:pt x="198611" y="67843"/>
                    <a:pt x="210410" y="71775"/>
                    <a:pt x="232041" y="58993"/>
                  </a:cubicBezTo>
                  <a:cubicBezTo>
                    <a:pt x="253672" y="46211"/>
                    <a:pt x="278252" y="26055"/>
                    <a:pt x="302833" y="5899"/>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0" name="フリーフォーム 249"/>
            <p:cNvSpPr/>
            <p:nvPr/>
          </p:nvSpPr>
          <p:spPr>
            <a:xfrm>
              <a:off x="2674725" y="3070356"/>
              <a:ext cx="287102" cy="180914"/>
            </a:xfrm>
            <a:custGeom>
              <a:avLst/>
              <a:gdLst>
                <a:gd name="connsiteX0" fmla="*/ 163215 w 287102"/>
                <a:gd name="connsiteY0" fmla="*/ 0 h 180914"/>
                <a:gd name="connsiteX1" fmla="*/ 127819 w 287102"/>
                <a:gd name="connsiteY1" fmla="*/ 64893 h 180914"/>
                <a:gd name="connsiteX2" fmla="*/ 51127 w 287102"/>
                <a:gd name="connsiteY2" fmla="*/ 129786 h 180914"/>
                <a:gd name="connsiteX3" fmla="*/ 3933 w 287102"/>
                <a:gd name="connsiteY3" fmla="*/ 176981 h 180914"/>
                <a:gd name="connsiteX4" fmla="*/ 74725 w 287102"/>
                <a:gd name="connsiteY4" fmla="*/ 153383 h 180914"/>
                <a:gd name="connsiteX5" fmla="*/ 175014 w 287102"/>
                <a:gd name="connsiteY5" fmla="*/ 82591 h 180914"/>
                <a:gd name="connsiteX6" fmla="*/ 245806 w 287102"/>
                <a:gd name="connsiteY6" fmla="*/ 53094 h 180914"/>
                <a:gd name="connsiteX7" fmla="*/ 287102 w 287102"/>
                <a:gd name="connsiteY7" fmla="*/ 11799 h 180914"/>
                <a:gd name="connsiteX8" fmla="*/ 287102 w 287102"/>
                <a:gd name="connsiteY8" fmla="*/ 11799 h 180914"/>
                <a:gd name="connsiteX9" fmla="*/ 287102 w 287102"/>
                <a:gd name="connsiteY9" fmla="*/ 11799 h 18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7102" h="180914">
                  <a:moveTo>
                    <a:pt x="163215" y="0"/>
                  </a:moveTo>
                  <a:cubicBezTo>
                    <a:pt x="154857" y="21631"/>
                    <a:pt x="146500" y="43262"/>
                    <a:pt x="127819" y="64893"/>
                  </a:cubicBezTo>
                  <a:cubicBezTo>
                    <a:pt x="109138" y="86524"/>
                    <a:pt x="71775" y="111105"/>
                    <a:pt x="51127" y="129786"/>
                  </a:cubicBezTo>
                  <a:cubicBezTo>
                    <a:pt x="30479" y="148467"/>
                    <a:pt x="0" y="173048"/>
                    <a:pt x="3933" y="176981"/>
                  </a:cubicBezTo>
                  <a:cubicBezTo>
                    <a:pt x="7866" y="180914"/>
                    <a:pt x="46212" y="169115"/>
                    <a:pt x="74725" y="153383"/>
                  </a:cubicBezTo>
                  <a:cubicBezTo>
                    <a:pt x="103238" y="137651"/>
                    <a:pt x="146501" y="99306"/>
                    <a:pt x="175014" y="82591"/>
                  </a:cubicBezTo>
                  <a:cubicBezTo>
                    <a:pt x="203527" y="65876"/>
                    <a:pt x="227125" y="64893"/>
                    <a:pt x="245806" y="53094"/>
                  </a:cubicBezTo>
                  <a:cubicBezTo>
                    <a:pt x="264487" y="41295"/>
                    <a:pt x="287102" y="11799"/>
                    <a:pt x="287102" y="11799"/>
                  </a:cubicBezTo>
                  <a:lnTo>
                    <a:pt x="287102" y="11799"/>
                  </a:lnTo>
                  <a:lnTo>
                    <a:pt x="287102" y="11799"/>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1" name="フリーフォーム 250"/>
            <p:cNvSpPr/>
            <p:nvPr/>
          </p:nvSpPr>
          <p:spPr>
            <a:xfrm>
              <a:off x="3416077" y="2869778"/>
              <a:ext cx="165182" cy="369693"/>
            </a:xfrm>
            <a:custGeom>
              <a:avLst/>
              <a:gdLst>
                <a:gd name="connsiteX0" fmla="*/ 35396 w 165182"/>
                <a:gd name="connsiteY0" fmla="*/ 141585 h 369693"/>
                <a:gd name="connsiteX1" fmla="*/ 23597 w 165182"/>
                <a:gd name="connsiteY1" fmla="*/ 212377 h 369693"/>
                <a:gd name="connsiteX2" fmla="*/ 11799 w 165182"/>
                <a:gd name="connsiteY2" fmla="*/ 306766 h 369693"/>
                <a:gd name="connsiteX3" fmla="*/ 0 w 165182"/>
                <a:gd name="connsiteY3" fmla="*/ 348062 h 369693"/>
                <a:gd name="connsiteX4" fmla="*/ 11799 w 165182"/>
                <a:gd name="connsiteY4" fmla="*/ 359861 h 369693"/>
                <a:gd name="connsiteX5" fmla="*/ 53094 w 165182"/>
                <a:gd name="connsiteY5" fmla="*/ 289068 h 369693"/>
                <a:gd name="connsiteX6" fmla="*/ 94390 w 165182"/>
                <a:gd name="connsiteY6" fmla="*/ 206477 h 369693"/>
                <a:gd name="connsiteX7" fmla="*/ 123886 w 165182"/>
                <a:gd name="connsiteY7" fmla="*/ 112088 h 369693"/>
                <a:gd name="connsiteX8" fmla="*/ 165182 w 165182"/>
                <a:gd name="connsiteY8" fmla="*/ 0 h 369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182" h="369693">
                  <a:moveTo>
                    <a:pt x="35396" y="141585"/>
                  </a:moveTo>
                  <a:cubicBezTo>
                    <a:pt x="31463" y="163216"/>
                    <a:pt x="27530" y="184847"/>
                    <a:pt x="23597" y="212377"/>
                  </a:cubicBezTo>
                  <a:cubicBezTo>
                    <a:pt x="19664" y="239907"/>
                    <a:pt x="15732" y="284152"/>
                    <a:pt x="11799" y="306766"/>
                  </a:cubicBezTo>
                  <a:cubicBezTo>
                    <a:pt x="7866" y="329380"/>
                    <a:pt x="0" y="339213"/>
                    <a:pt x="0" y="348062"/>
                  </a:cubicBezTo>
                  <a:cubicBezTo>
                    <a:pt x="0" y="356911"/>
                    <a:pt x="2950" y="369693"/>
                    <a:pt x="11799" y="359861"/>
                  </a:cubicBezTo>
                  <a:cubicBezTo>
                    <a:pt x="20648" y="350029"/>
                    <a:pt x="39329" y="314632"/>
                    <a:pt x="53094" y="289068"/>
                  </a:cubicBezTo>
                  <a:cubicBezTo>
                    <a:pt x="66859" y="263504"/>
                    <a:pt x="82591" y="235974"/>
                    <a:pt x="94390" y="206477"/>
                  </a:cubicBezTo>
                  <a:cubicBezTo>
                    <a:pt x="106189" y="176980"/>
                    <a:pt x="112087" y="146501"/>
                    <a:pt x="123886" y="112088"/>
                  </a:cubicBezTo>
                  <a:cubicBezTo>
                    <a:pt x="135685" y="77675"/>
                    <a:pt x="150433" y="38837"/>
                    <a:pt x="165182"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2" name="フリーフォーム 251"/>
            <p:cNvSpPr/>
            <p:nvPr/>
          </p:nvSpPr>
          <p:spPr>
            <a:xfrm>
              <a:off x="3728743" y="2846181"/>
              <a:ext cx="109138" cy="561421"/>
            </a:xfrm>
            <a:custGeom>
              <a:avLst/>
              <a:gdLst>
                <a:gd name="connsiteX0" fmla="*/ 0 w 109138"/>
                <a:gd name="connsiteY0" fmla="*/ 58993 h 561421"/>
                <a:gd name="connsiteX1" fmla="*/ 29496 w 109138"/>
                <a:gd name="connsiteY1" fmla="*/ 106188 h 561421"/>
                <a:gd name="connsiteX2" fmla="*/ 35396 w 109138"/>
                <a:gd name="connsiteY2" fmla="*/ 194678 h 561421"/>
                <a:gd name="connsiteX3" fmla="*/ 11798 w 109138"/>
                <a:gd name="connsiteY3" fmla="*/ 300867 h 561421"/>
                <a:gd name="connsiteX4" fmla="*/ 11798 w 109138"/>
                <a:gd name="connsiteY4" fmla="*/ 377558 h 561421"/>
                <a:gd name="connsiteX5" fmla="*/ 41295 w 109138"/>
                <a:gd name="connsiteY5" fmla="*/ 471948 h 561421"/>
                <a:gd name="connsiteX6" fmla="*/ 100289 w 109138"/>
                <a:gd name="connsiteY6" fmla="*/ 560438 h 561421"/>
                <a:gd name="connsiteX7" fmla="*/ 94389 w 109138"/>
                <a:gd name="connsiteY7" fmla="*/ 477847 h 561421"/>
                <a:gd name="connsiteX8" fmla="*/ 53094 w 109138"/>
                <a:gd name="connsiteY8" fmla="*/ 336263 h 561421"/>
                <a:gd name="connsiteX9" fmla="*/ 82591 w 109138"/>
                <a:gd name="connsiteY9" fmla="*/ 218276 h 561421"/>
                <a:gd name="connsiteX10" fmla="*/ 100289 w 109138"/>
                <a:gd name="connsiteY10" fmla="*/ 165182 h 561421"/>
                <a:gd name="connsiteX11" fmla="*/ 94389 w 109138"/>
                <a:gd name="connsiteY11" fmla="*/ 76691 h 561421"/>
                <a:gd name="connsiteX12" fmla="*/ 58993 w 109138"/>
                <a:gd name="connsiteY12" fmla="*/ 0 h 56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138" h="561421">
                  <a:moveTo>
                    <a:pt x="0" y="58993"/>
                  </a:moveTo>
                  <a:cubicBezTo>
                    <a:pt x="11798" y="71283"/>
                    <a:pt x="23597" y="83574"/>
                    <a:pt x="29496" y="106188"/>
                  </a:cubicBezTo>
                  <a:cubicBezTo>
                    <a:pt x="35395" y="128802"/>
                    <a:pt x="38346" y="162232"/>
                    <a:pt x="35396" y="194678"/>
                  </a:cubicBezTo>
                  <a:cubicBezTo>
                    <a:pt x="32446" y="227124"/>
                    <a:pt x="15731" y="270387"/>
                    <a:pt x="11798" y="300867"/>
                  </a:cubicBezTo>
                  <a:cubicBezTo>
                    <a:pt x="7865" y="331347"/>
                    <a:pt x="6882" y="349045"/>
                    <a:pt x="11798" y="377558"/>
                  </a:cubicBezTo>
                  <a:cubicBezTo>
                    <a:pt x="16714" y="406071"/>
                    <a:pt x="26547" y="441468"/>
                    <a:pt x="41295" y="471948"/>
                  </a:cubicBezTo>
                  <a:cubicBezTo>
                    <a:pt x="56043" y="502428"/>
                    <a:pt x="91440" y="559455"/>
                    <a:pt x="100289" y="560438"/>
                  </a:cubicBezTo>
                  <a:cubicBezTo>
                    <a:pt x="109138" y="561421"/>
                    <a:pt x="102255" y="515210"/>
                    <a:pt x="94389" y="477847"/>
                  </a:cubicBezTo>
                  <a:cubicBezTo>
                    <a:pt x="86523" y="440484"/>
                    <a:pt x="55060" y="379525"/>
                    <a:pt x="53094" y="336263"/>
                  </a:cubicBezTo>
                  <a:cubicBezTo>
                    <a:pt x="51128" y="293001"/>
                    <a:pt x="74725" y="246789"/>
                    <a:pt x="82591" y="218276"/>
                  </a:cubicBezTo>
                  <a:cubicBezTo>
                    <a:pt x="90457" y="189763"/>
                    <a:pt x="98323" y="188780"/>
                    <a:pt x="100289" y="165182"/>
                  </a:cubicBezTo>
                  <a:cubicBezTo>
                    <a:pt x="102255" y="141585"/>
                    <a:pt x="101272" y="104221"/>
                    <a:pt x="94389" y="76691"/>
                  </a:cubicBezTo>
                  <a:cubicBezTo>
                    <a:pt x="87506" y="49161"/>
                    <a:pt x="73249" y="24580"/>
                    <a:pt x="58993"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3" name="フリーフォーム 252"/>
            <p:cNvSpPr/>
            <p:nvPr/>
          </p:nvSpPr>
          <p:spPr>
            <a:xfrm>
              <a:off x="3874873" y="2776525"/>
              <a:ext cx="268420" cy="535858"/>
            </a:xfrm>
            <a:custGeom>
              <a:avLst/>
              <a:gdLst>
                <a:gd name="connsiteX0" fmla="*/ 0 w 268420"/>
                <a:gd name="connsiteY0" fmla="*/ 0 h 535858"/>
                <a:gd name="connsiteX1" fmla="*/ 29496 w 268420"/>
                <a:gd name="connsiteY1" fmla="*/ 153383 h 535858"/>
                <a:gd name="connsiteX2" fmla="*/ 70792 w 268420"/>
                <a:gd name="connsiteY2" fmla="*/ 241873 h 535858"/>
                <a:gd name="connsiteX3" fmla="*/ 100289 w 268420"/>
                <a:gd name="connsiteY3" fmla="*/ 365760 h 535858"/>
                <a:gd name="connsiteX4" fmla="*/ 117987 w 268420"/>
                <a:gd name="connsiteY4" fmla="*/ 436552 h 535858"/>
                <a:gd name="connsiteX5" fmla="*/ 253672 w 268420"/>
                <a:gd name="connsiteY5" fmla="*/ 530942 h 535858"/>
                <a:gd name="connsiteX6" fmla="*/ 206477 w 268420"/>
                <a:gd name="connsiteY6" fmla="*/ 466049 h 535858"/>
                <a:gd name="connsiteX7" fmla="*/ 135685 w 268420"/>
                <a:gd name="connsiteY7" fmla="*/ 401156 h 535858"/>
                <a:gd name="connsiteX8" fmla="*/ 117987 w 268420"/>
                <a:gd name="connsiteY8" fmla="*/ 235974 h 535858"/>
                <a:gd name="connsiteX9" fmla="*/ 88490 w 268420"/>
                <a:gd name="connsiteY9" fmla="*/ 165182 h 535858"/>
                <a:gd name="connsiteX10" fmla="*/ 64893 w 268420"/>
                <a:gd name="connsiteY10" fmla="*/ 94389 h 5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420" h="535858">
                  <a:moveTo>
                    <a:pt x="0" y="0"/>
                  </a:moveTo>
                  <a:cubicBezTo>
                    <a:pt x="8848" y="56535"/>
                    <a:pt x="17697" y="113071"/>
                    <a:pt x="29496" y="153383"/>
                  </a:cubicBezTo>
                  <a:cubicBezTo>
                    <a:pt x="41295" y="193695"/>
                    <a:pt x="58993" y="206477"/>
                    <a:pt x="70792" y="241873"/>
                  </a:cubicBezTo>
                  <a:cubicBezTo>
                    <a:pt x="82591" y="277269"/>
                    <a:pt x="92423" y="333314"/>
                    <a:pt x="100289" y="365760"/>
                  </a:cubicBezTo>
                  <a:cubicBezTo>
                    <a:pt x="108155" y="398206"/>
                    <a:pt x="92423" y="409022"/>
                    <a:pt x="117987" y="436552"/>
                  </a:cubicBezTo>
                  <a:cubicBezTo>
                    <a:pt x="143551" y="464082"/>
                    <a:pt x="238924" y="526026"/>
                    <a:pt x="253672" y="530942"/>
                  </a:cubicBezTo>
                  <a:cubicBezTo>
                    <a:pt x="268420" y="535858"/>
                    <a:pt x="226141" y="487680"/>
                    <a:pt x="206477" y="466049"/>
                  </a:cubicBezTo>
                  <a:cubicBezTo>
                    <a:pt x="186813" y="444418"/>
                    <a:pt x="150433" y="439502"/>
                    <a:pt x="135685" y="401156"/>
                  </a:cubicBezTo>
                  <a:cubicBezTo>
                    <a:pt x="120937" y="362810"/>
                    <a:pt x="125853" y="275303"/>
                    <a:pt x="117987" y="235974"/>
                  </a:cubicBezTo>
                  <a:cubicBezTo>
                    <a:pt x="110121" y="196645"/>
                    <a:pt x="97339" y="188779"/>
                    <a:pt x="88490" y="165182"/>
                  </a:cubicBezTo>
                  <a:cubicBezTo>
                    <a:pt x="79641" y="141585"/>
                    <a:pt x="64893" y="94389"/>
                    <a:pt x="64893" y="94389"/>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4" name="フリーフォーム 253"/>
            <p:cNvSpPr/>
            <p:nvPr/>
          </p:nvSpPr>
          <p:spPr>
            <a:xfrm>
              <a:off x="4200691" y="2846181"/>
              <a:ext cx="405089" cy="403122"/>
            </a:xfrm>
            <a:custGeom>
              <a:avLst/>
              <a:gdLst>
                <a:gd name="connsiteX0" fmla="*/ 0 w 405089"/>
                <a:gd name="connsiteY0" fmla="*/ 0 h 403122"/>
                <a:gd name="connsiteX1" fmla="*/ 53094 w 405089"/>
                <a:gd name="connsiteY1" fmla="*/ 100289 h 403122"/>
                <a:gd name="connsiteX2" fmla="*/ 106188 w 405089"/>
                <a:gd name="connsiteY2" fmla="*/ 218276 h 403122"/>
                <a:gd name="connsiteX3" fmla="*/ 165182 w 405089"/>
                <a:gd name="connsiteY3" fmla="*/ 312665 h 403122"/>
                <a:gd name="connsiteX4" fmla="*/ 218276 w 405089"/>
                <a:gd name="connsiteY4" fmla="*/ 359860 h 403122"/>
                <a:gd name="connsiteX5" fmla="*/ 395257 w 405089"/>
                <a:gd name="connsiteY5" fmla="*/ 401156 h 403122"/>
                <a:gd name="connsiteX6" fmla="*/ 277270 w 405089"/>
                <a:gd name="connsiteY6" fmla="*/ 348062 h 403122"/>
                <a:gd name="connsiteX7" fmla="*/ 224176 w 405089"/>
                <a:gd name="connsiteY7" fmla="*/ 294967 h 403122"/>
                <a:gd name="connsiteX8" fmla="*/ 165182 w 405089"/>
                <a:gd name="connsiteY8" fmla="*/ 182880 h 403122"/>
                <a:gd name="connsiteX9" fmla="*/ 117987 w 405089"/>
                <a:gd name="connsiteY9" fmla="*/ 82591 h 40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5089" h="403122">
                  <a:moveTo>
                    <a:pt x="0" y="0"/>
                  </a:moveTo>
                  <a:cubicBezTo>
                    <a:pt x="17698" y="31955"/>
                    <a:pt x="35396" y="63910"/>
                    <a:pt x="53094" y="100289"/>
                  </a:cubicBezTo>
                  <a:cubicBezTo>
                    <a:pt x="70792" y="136668"/>
                    <a:pt x="87507" y="182880"/>
                    <a:pt x="106188" y="218276"/>
                  </a:cubicBezTo>
                  <a:cubicBezTo>
                    <a:pt x="124869" y="253672"/>
                    <a:pt x="146501" y="289068"/>
                    <a:pt x="165182" y="312665"/>
                  </a:cubicBezTo>
                  <a:cubicBezTo>
                    <a:pt x="183863" y="336262"/>
                    <a:pt x="179930" y="345112"/>
                    <a:pt x="218276" y="359860"/>
                  </a:cubicBezTo>
                  <a:cubicBezTo>
                    <a:pt x="256622" y="374608"/>
                    <a:pt x="385425" y="403122"/>
                    <a:pt x="395257" y="401156"/>
                  </a:cubicBezTo>
                  <a:cubicBezTo>
                    <a:pt x="405089" y="399190"/>
                    <a:pt x="305783" y="365760"/>
                    <a:pt x="277270" y="348062"/>
                  </a:cubicBezTo>
                  <a:cubicBezTo>
                    <a:pt x="248757" y="330364"/>
                    <a:pt x="242857" y="322497"/>
                    <a:pt x="224176" y="294967"/>
                  </a:cubicBezTo>
                  <a:cubicBezTo>
                    <a:pt x="205495" y="267437"/>
                    <a:pt x="182880" y="218276"/>
                    <a:pt x="165182" y="182880"/>
                  </a:cubicBezTo>
                  <a:cubicBezTo>
                    <a:pt x="147484" y="147484"/>
                    <a:pt x="132735" y="115037"/>
                    <a:pt x="117987" y="82591"/>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5" name="フリーフォーム 254"/>
            <p:cNvSpPr/>
            <p:nvPr/>
          </p:nvSpPr>
          <p:spPr>
            <a:xfrm>
              <a:off x="4519256" y="2893375"/>
              <a:ext cx="260555" cy="411972"/>
            </a:xfrm>
            <a:custGeom>
              <a:avLst/>
              <a:gdLst>
                <a:gd name="connsiteX0" fmla="*/ 0 w 260555"/>
                <a:gd name="connsiteY0" fmla="*/ 41296 h 411972"/>
                <a:gd name="connsiteX1" fmla="*/ 82591 w 260555"/>
                <a:gd name="connsiteY1" fmla="*/ 147484 h 411972"/>
                <a:gd name="connsiteX2" fmla="*/ 165182 w 260555"/>
                <a:gd name="connsiteY2" fmla="*/ 312666 h 411972"/>
                <a:gd name="connsiteX3" fmla="*/ 241874 w 260555"/>
                <a:gd name="connsiteY3" fmla="*/ 407056 h 411972"/>
                <a:gd name="connsiteX4" fmla="*/ 247773 w 260555"/>
                <a:gd name="connsiteY4" fmla="*/ 342163 h 411972"/>
                <a:gd name="connsiteX5" fmla="*/ 165182 w 260555"/>
                <a:gd name="connsiteY5" fmla="*/ 224176 h 411972"/>
                <a:gd name="connsiteX6" fmla="*/ 129786 w 260555"/>
                <a:gd name="connsiteY6" fmla="*/ 123887 h 411972"/>
                <a:gd name="connsiteX7" fmla="*/ 64893 w 260555"/>
                <a:gd name="connsiteY7" fmla="*/ 0 h 41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555" h="411972">
                  <a:moveTo>
                    <a:pt x="0" y="41296"/>
                  </a:moveTo>
                  <a:cubicBezTo>
                    <a:pt x="27530" y="71776"/>
                    <a:pt x="55061" y="102256"/>
                    <a:pt x="82591" y="147484"/>
                  </a:cubicBezTo>
                  <a:cubicBezTo>
                    <a:pt x="110121" y="192712"/>
                    <a:pt x="138635" y="269404"/>
                    <a:pt x="165182" y="312666"/>
                  </a:cubicBezTo>
                  <a:cubicBezTo>
                    <a:pt x="191729" y="355928"/>
                    <a:pt x="228109" y="402140"/>
                    <a:pt x="241874" y="407056"/>
                  </a:cubicBezTo>
                  <a:cubicBezTo>
                    <a:pt x="255639" y="411972"/>
                    <a:pt x="260555" y="372643"/>
                    <a:pt x="247773" y="342163"/>
                  </a:cubicBezTo>
                  <a:cubicBezTo>
                    <a:pt x="234991" y="311683"/>
                    <a:pt x="184846" y="260555"/>
                    <a:pt x="165182" y="224176"/>
                  </a:cubicBezTo>
                  <a:cubicBezTo>
                    <a:pt x="145518" y="187797"/>
                    <a:pt x="146501" y="161250"/>
                    <a:pt x="129786" y="123887"/>
                  </a:cubicBezTo>
                  <a:cubicBezTo>
                    <a:pt x="113071" y="86524"/>
                    <a:pt x="88982" y="43262"/>
                    <a:pt x="64893"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6" name="フリーフォーム 255"/>
            <p:cNvSpPr/>
            <p:nvPr/>
          </p:nvSpPr>
          <p:spPr>
            <a:xfrm>
              <a:off x="5240366" y="2788658"/>
              <a:ext cx="1051080" cy="236955"/>
            </a:xfrm>
            <a:custGeom>
              <a:avLst/>
              <a:gdLst>
                <a:gd name="connsiteX0" fmla="*/ 0 w 522093"/>
                <a:gd name="connsiteY0" fmla="*/ 35396 h 236957"/>
                <a:gd name="connsiteX1" fmla="*/ 70792 w 522093"/>
                <a:gd name="connsiteY1" fmla="*/ 94390 h 236957"/>
                <a:gd name="connsiteX2" fmla="*/ 165182 w 522093"/>
                <a:gd name="connsiteY2" fmla="*/ 153383 h 236957"/>
                <a:gd name="connsiteX3" fmla="*/ 277270 w 522093"/>
                <a:gd name="connsiteY3" fmla="*/ 141585 h 236957"/>
                <a:gd name="connsiteX4" fmla="*/ 371659 w 522093"/>
                <a:gd name="connsiteY4" fmla="*/ 141585 h 236957"/>
                <a:gd name="connsiteX5" fmla="*/ 407055 w 522093"/>
                <a:gd name="connsiteY5" fmla="*/ 159283 h 236957"/>
                <a:gd name="connsiteX6" fmla="*/ 513244 w 522093"/>
                <a:gd name="connsiteY6" fmla="*/ 235974 h 236957"/>
                <a:gd name="connsiteX7" fmla="*/ 460150 w 522093"/>
                <a:gd name="connsiteY7" fmla="*/ 165182 h 236957"/>
                <a:gd name="connsiteX8" fmla="*/ 389357 w 522093"/>
                <a:gd name="connsiteY8" fmla="*/ 106188 h 236957"/>
                <a:gd name="connsiteX9" fmla="*/ 306766 w 522093"/>
                <a:gd name="connsiteY9" fmla="*/ 94390 h 236957"/>
                <a:gd name="connsiteX10" fmla="*/ 200578 w 522093"/>
                <a:gd name="connsiteY10" fmla="*/ 100289 h 236957"/>
                <a:gd name="connsiteX11" fmla="*/ 176981 w 522093"/>
                <a:gd name="connsiteY11" fmla="*/ 88490 h 236957"/>
                <a:gd name="connsiteX12" fmla="*/ 82591 w 522093"/>
                <a:gd name="connsiteY12" fmla="*/ 0 h 2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2093" h="236957">
                  <a:moveTo>
                    <a:pt x="0" y="35396"/>
                  </a:moveTo>
                  <a:cubicBezTo>
                    <a:pt x="21631" y="55061"/>
                    <a:pt x="43262" y="74726"/>
                    <a:pt x="70792" y="94390"/>
                  </a:cubicBezTo>
                  <a:cubicBezTo>
                    <a:pt x="98322" y="114054"/>
                    <a:pt x="130769" y="145517"/>
                    <a:pt x="165182" y="153383"/>
                  </a:cubicBezTo>
                  <a:cubicBezTo>
                    <a:pt x="199595" y="161249"/>
                    <a:pt x="242857" y="143551"/>
                    <a:pt x="277270" y="141585"/>
                  </a:cubicBezTo>
                  <a:cubicBezTo>
                    <a:pt x="311683" y="139619"/>
                    <a:pt x="350028" y="138635"/>
                    <a:pt x="371659" y="141585"/>
                  </a:cubicBezTo>
                  <a:cubicBezTo>
                    <a:pt x="393290" y="144535"/>
                    <a:pt x="383458" y="143552"/>
                    <a:pt x="407055" y="159283"/>
                  </a:cubicBezTo>
                  <a:cubicBezTo>
                    <a:pt x="430653" y="175015"/>
                    <a:pt x="504395" y="234991"/>
                    <a:pt x="513244" y="235974"/>
                  </a:cubicBezTo>
                  <a:cubicBezTo>
                    <a:pt x="522093" y="236957"/>
                    <a:pt x="480798" y="186813"/>
                    <a:pt x="460150" y="165182"/>
                  </a:cubicBezTo>
                  <a:cubicBezTo>
                    <a:pt x="439502" y="143551"/>
                    <a:pt x="414921" y="117987"/>
                    <a:pt x="389357" y="106188"/>
                  </a:cubicBezTo>
                  <a:cubicBezTo>
                    <a:pt x="363793" y="94389"/>
                    <a:pt x="338229" y="95373"/>
                    <a:pt x="306766" y="94390"/>
                  </a:cubicBezTo>
                  <a:cubicBezTo>
                    <a:pt x="275303" y="93407"/>
                    <a:pt x="222209" y="101272"/>
                    <a:pt x="200578" y="100289"/>
                  </a:cubicBezTo>
                  <a:cubicBezTo>
                    <a:pt x="178947" y="99306"/>
                    <a:pt x="196645" y="105205"/>
                    <a:pt x="176981" y="88490"/>
                  </a:cubicBezTo>
                  <a:cubicBezTo>
                    <a:pt x="157317" y="71775"/>
                    <a:pt x="119954" y="35887"/>
                    <a:pt x="82591" y="0"/>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7" name="フリーフォーム 256"/>
            <p:cNvSpPr/>
            <p:nvPr/>
          </p:nvSpPr>
          <p:spPr>
            <a:xfrm rot="19676603">
              <a:off x="5388276" y="1912941"/>
              <a:ext cx="656925" cy="298625"/>
            </a:xfrm>
            <a:custGeom>
              <a:avLst/>
              <a:gdLst>
                <a:gd name="connsiteX0" fmla="*/ 70792 w 385424"/>
                <a:gd name="connsiteY0" fmla="*/ 0 h 187796"/>
                <a:gd name="connsiteX1" fmla="*/ 182880 w 385424"/>
                <a:gd name="connsiteY1" fmla="*/ 29497 h 187796"/>
                <a:gd name="connsiteX2" fmla="*/ 265471 w 385424"/>
                <a:gd name="connsiteY2" fmla="*/ 53094 h 187796"/>
                <a:gd name="connsiteX3" fmla="*/ 377558 w 385424"/>
                <a:gd name="connsiteY3" fmla="*/ 171081 h 187796"/>
                <a:gd name="connsiteX4" fmla="*/ 312665 w 385424"/>
                <a:gd name="connsiteY4" fmla="*/ 153383 h 187796"/>
                <a:gd name="connsiteX5" fmla="*/ 224175 w 385424"/>
                <a:gd name="connsiteY5" fmla="*/ 82591 h 187796"/>
                <a:gd name="connsiteX6" fmla="*/ 106188 w 385424"/>
                <a:gd name="connsiteY6" fmla="*/ 64893 h 187796"/>
                <a:gd name="connsiteX7" fmla="*/ 0 w 385424"/>
                <a:gd name="connsiteY7" fmla="*/ 29497 h 18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5424" h="187796">
                  <a:moveTo>
                    <a:pt x="70792" y="0"/>
                  </a:moveTo>
                  <a:lnTo>
                    <a:pt x="182880" y="29497"/>
                  </a:lnTo>
                  <a:cubicBezTo>
                    <a:pt x="215327" y="38346"/>
                    <a:pt x="233025" y="29497"/>
                    <a:pt x="265471" y="53094"/>
                  </a:cubicBezTo>
                  <a:cubicBezTo>
                    <a:pt x="297917" y="76691"/>
                    <a:pt x="369692" y="154366"/>
                    <a:pt x="377558" y="171081"/>
                  </a:cubicBezTo>
                  <a:cubicBezTo>
                    <a:pt x="385424" y="187796"/>
                    <a:pt x="338229" y="168131"/>
                    <a:pt x="312665" y="153383"/>
                  </a:cubicBezTo>
                  <a:cubicBezTo>
                    <a:pt x="287101" y="138635"/>
                    <a:pt x="258588" y="97339"/>
                    <a:pt x="224175" y="82591"/>
                  </a:cubicBezTo>
                  <a:cubicBezTo>
                    <a:pt x="189762" y="67843"/>
                    <a:pt x="143550" y="73742"/>
                    <a:pt x="106188" y="64893"/>
                  </a:cubicBezTo>
                  <a:cubicBezTo>
                    <a:pt x="68826" y="56044"/>
                    <a:pt x="34413" y="42770"/>
                    <a:pt x="0" y="29497"/>
                  </a:cubicBez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9" name="フリーフォーム 258"/>
            <p:cNvSpPr/>
            <p:nvPr/>
          </p:nvSpPr>
          <p:spPr>
            <a:xfrm>
              <a:off x="5272408" y="2493203"/>
              <a:ext cx="164198" cy="101272"/>
            </a:xfrm>
            <a:custGeom>
              <a:avLst/>
              <a:gdLst>
                <a:gd name="connsiteX0" fmla="*/ 60959 w 164198"/>
                <a:gd name="connsiteY0" fmla="*/ 81607 h 101272"/>
                <a:gd name="connsiteX1" fmla="*/ 1966 w 164198"/>
                <a:gd name="connsiteY1" fmla="*/ 22614 h 101272"/>
                <a:gd name="connsiteX2" fmla="*/ 49161 w 164198"/>
                <a:gd name="connsiteY2" fmla="*/ 4916 h 101272"/>
                <a:gd name="connsiteX3" fmla="*/ 131751 w 164198"/>
                <a:gd name="connsiteY3" fmla="*/ 52111 h 101272"/>
                <a:gd name="connsiteX4" fmla="*/ 161248 w 164198"/>
                <a:gd name="connsiteY4" fmla="*/ 93406 h 101272"/>
                <a:gd name="connsiteX5" fmla="*/ 114053 w 164198"/>
                <a:gd name="connsiteY5" fmla="*/ 99305 h 101272"/>
                <a:gd name="connsiteX6" fmla="*/ 60959 w 164198"/>
                <a:gd name="connsiteY6" fmla="*/ 81607 h 101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198" h="101272">
                  <a:moveTo>
                    <a:pt x="60959" y="81607"/>
                  </a:moveTo>
                  <a:cubicBezTo>
                    <a:pt x="42278" y="68825"/>
                    <a:pt x="3932" y="35396"/>
                    <a:pt x="1966" y="22614"/>
                  </a:cubicBezTo>
                  <a:cubicBezTo>
                    <a:pt x="0" y="9832"/>
                    <a:pt x="27530" y="0"/>
                    <a:pt x="49161" y="4916"/>
                  </a:cubicBezTo>
                  <a:cubicBezTo>
                    <a:pt x="70792" y="9832"/>
                    <a:pt x="113070" y="37363"/>
                    <a:pt x="131751" y="52111"/>
                  </a:cubicBezTo>
                  <a:cubicBezTo>
                    <a:pt x="150432" y="66859"/>
                    <a:pt x="164198" y="85540"/>
                    <a:pt x="161248" y="93406"/>
                  </a:cubicBezTo>
                  <a:cubicBezTo>
                    <a:pt x="158298" y="101272"/>
                    <a:pt x="129785" y="101272"/>
                    <a:pt x="114053" y="99305"/>
                  </a:cubicBezTo>
                  <a:cubicBezTo>
                    <a:pt x="98322" y="97339"/>
                    <a:pt x="79640" y="94389"/>
                    <a:pt x="60959" y="81607"/>
                  </a:cubicBezTo>
                  <a:close/>
                </a:path>
              </a:pathLst>
            </a:cu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2" name="フリーフォーム 261"/>
            <p:cNvSpPr/>
            <p:nvPr/>
          </p:nvSpPr>
          <p:spPr>
            <a:xfrm>
              <a:off x="5567363" y="2562225"/>
              <a:ext cx="28575" cy="90488"/>
            </a:xfrm>
            <a:custGeom>
              <a:avLst/>
              <a:gdLst>
                <a:gd name="connsiteX0" fmla="*/ 28575 w 28575"/>
                <a:gd name="connsiteY0" fmla="*/ 0 h 90488"/>
                <a:gd name="connsiteX1" fmla="*/ 0 w 28575"/>
                <a:gd name="connsiteY1" fmla="*/ 90488 h 90488"/>
              </a:gdLst>
              <a:ahLst/>
              <a:cxnLst>
                <a:cxn ang="0">
                  <a:pos x="connsiteX0" y="connsiteY0"/>
                </a:cxn>
                <a:cxn ang="0">
                  <a:pos x="connsiteX1" y="connsiteY1"/>
                </a:cxn>
              </a:cxnLst>
              <a:rect l="l" t="t" r="r" b="b"/>
              <a:pathLst>
                <a:path w="28575" h="90488">
                  <a:moveTo>
                    <a:pt x="28575" y="0"/>
                  </a:moveTo>
                  <a:lnTo>
                    <a:pt x="0" y="90488"/>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63" name="フリーフォーム 262"/>
            <p:cNvSpPr/>
            <p:nvPr/>
          </p:nvSpPr>
          <p:spPr>
            <a:xfrm>
              <a:off x="5648325" y="2466975"/>
              <a:ext cx="4763" cy="66675"/>
            </a:xfrm>
            <a:custGeom>
              <a:avLst/>
              <a:gdLst>
                <a:gd name="connsiteX0" fmla="*/ 0 w 4763"/>
                <a:gd name="connsiteY0" fmla="*/ 0 h 66675"/>
                <a:gd name="connsiteX1" fmla="*/ 4763 w 4763"/>
                <a:gd name="connsiteY1" fmla="*/ 66675 h 66675"/>
              </a:gdLst>
              <a:ahLst/>
              <a:cxnLst>
                <a:cxn ang="0">
                  <a:pos x="connsiteX0" y="connsiteY0"/>
                </a:cxn>
                <a:cxn ang="0">
                  <a:pos x="connsiteX1" y="connsiteY1"/>
                </a:cxn>
              </a:cxnLst>
              <a:rect l="l" t="t" r="r" b="b"/>
              <a:pathLst>
                <a:path w="4763" h="66675">
                  <a:moveTo>
                    <a:pt x="0" y="0"/>
                  </a:moveTo>
                  <a:lnTo>
                    <a:pt x="4763" y="66675"/>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64" name="フリーフォーム 263"/>
            <p:cNvSpPr/>
            <p:nvPr/>
          </p:nvSpPr>
          <p:spPr>
            <a:xfrm>
              <a:off x="5653088" y="2543175"/>
              <a:ext cx="23812" cy="52388"/>
            </a:xfrm>
            <a:custGeom>
              <a:avLst/>
              <a:gdLst>
                <a:gd name="connsiteX0" fmla="*/ 0 w 23812"/>
                <a:gd name="connsiteY0" fmla="*/ 0 h 52388"/>
                <a:gd name="connsiteX1" fmla="*/ 23812 w 23812"/>
                <a:gd name="connsiteY1" fmla="*/ 52388 h 52388"/>
              </a:gdLst>
              <a:ahLst/>
              <a:cxnLst>
                <a:cxn ang="0">
                  <a:pos x="connsiteX0" y="connsiteY0"/>
                </a:cxn>
                <a:cxn ang="0">
                  <a:pos x="connsiteX1" y="connsiteY1"/>
                </a:cxn>
              </a:cxnLst>
              <a:rect l="l" t="t" r="r" b="b"/>
              <a:pathLst>
                <a:path w="23812" h="52388">
                  <a:moveTo>
                    <a:pt x="0" y="0"/>
                  </a:moveTo>
                  <a:lnTo>
                    <a:pt x="23812" y="52388"/>
                  </a:lnTo>
                </a:path>
              </a:pathLst>
            </a:cu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sp>
        <p:nvSpPr>
          <p:cNvPr id="272" name="フリーフォーム 271"/>
          <p:cNvSpPr/>
          <p:nvPr/>
        </p:nvSpPr>
        <p:spPr>
          <a:xfrm rot="17096808" flipH="1">
            <a:off x="3089275" y="5532438"/>
            <a:ext cx="144463" cy="179387"/>
          </a:xfrm>
          <a:custGeom>
            <a:avLst/>
            <a:gdLst>
              <a:gd name="connsiteX0" fmla="*/ 161248 w 423770"/>
              <a:gd name="connsiteY0" fmla="*/ 524059 h 535858"/>
              <a:gd name="connsiteX1" fmla="*/ 78657 w 423770"/>
              <a:gd name="connsiteY1" fmla="*/ 482764 h 535858"/>
              <a:gd name="connsiteX2" fmla="*/ 60959 w 423770"/>
              <a:gd name="connsiteY2" fmla="*/ 470965 h 535858"/>
              <a:gd name="connsiteX3" fmla="*/ 19664 w 423770"/>
              <a:gd name="connsiteY3" fmla="*/ 411971 h 535858"/>
              <a:gd name="connsiteX4" fmla="*/ 1966 w 423770"/>
              <a:gd name="connsiteY4" fmla="*/ 329380 h 535858"/>
              <a:gd name="connsiteX5" fmla="*/ 7865 w 423770"/>
              <a:gd name="connsiteY5" fmla="*/ 282186 h 535858"/>
              <a:gd name="connsiteX6" fmla="*/ 7865 w 423770"/>
              <a:gd name="connsiteY6" fmla="*/ 193695 h 535858"/>
              <a:gd name="connsiteX7" fmla="*/ 37362 w 423770"/>
              <a:gd name="connsiteY7" fmla="*/ 128802 h 535858"/>
              <a:gd name="connsiteX8" fmla="*/ 96355 w 423770"/>
              <a:gd name="connsiteY8" fmla="*/ 63909 h 535858"/>
              <a:gd name="connsiteX9" fmla="*/ 131752 w 423770"/>
              <a:gd name="connsiteY9" fmla="*/ 16715 h 535858"/>
              <a:gd name="connsiteX10" fmla="*/ 173047 w 423770"/>
              <a:gd name="connsiteY10" fmla="*/ 4916 h 535858"/>
              <a:gd name="connsiteX11" fmla="*/ 196644 w 423770"/>
              <a:gd name="connsiteY11" fmla="*/ 10815 h 535858"/>
              <a:gd name="connsiteX12" fmla="*/ 255638 w 423770"/>
              <a:gd name="connsiteY12" fmla="*/ 69809 h 535858"/>
              <a:gd name="connsiteX13" fmla="*/ 314632 w 423770"/>
              <a:gd name="connsiteY13" fmla="*/ 128802 h 535858"/>
              <a:gd name="connsiteX14" fmla="*/ 361826 w 423770"/>
              <a:gd name="connsiteY14" fmla="*/ 170098 h 535858"/>
              <a:gd name="connsiteX15" fmla="*/ 414921 w 423770"/>
              <a:gd name="connsiteY15" fmla="*/ 234991 h 535858"/>
              <a:gd name="connsiteX16" fmla="*/ 414921 w 423770"/>
              <a:gd name="connsiteY16" fmla="*/ 282186 h 535858"/>
              <a:gd name="connsiteX17" fmla="*/ 409021 w 423770"/>
              <a:gd name="connsiteY17" fmla="*/ 347078 h 535858"/>
              <a:gd name="connsiteX18" fmla="*/ 367726 w 423770"/>
              <a:gd name="connsiteY18" fmla="*/ 358877 h 535858"/>
              <a:gd name="connsiteX19" fmla="*/ 320531 w 423770"/>
              <a:gd name="connsiteY19" fmla="*/ 364776 h 535858"/>
              <a:gd name="connsiteX20" fmla="*/ 302833 w 423770"/>
              <a:gd name="connsiteY20" fmla="*/ 388374 h 535858"/>
              <a:gd name="connsiteX21" fmla="*/ 279235 w 423770"/>
              <a:gd name="connsiteY21" fmla="*/ 435569 h 535858"/>
              <a:gd name="connsiteX22" fmla="*/ 267437 w 423770"/>
              <a:gd name="connsiteY22" fmla="*/ 465066 h 535858"/>
              <a:gd name="connsiteX23" fmla="*/ 267437 w 423770"/>
              <a:gd name="connsiteY23" fmla="*/ 494562 h 535858"/>
              <a:gd name="connsiteX24" fmla="*/ 267437 w 423770"/>
              <a:gd name="connsiteY24" fmla="*/ 518160 h 535858"/>
              <a:gd name="connsiteX25" fmla="*/ 226141 w 423770"/>
              <a:gd name="connsiteY25" fmla="*/ 535858 h 535858"/>
              <a:gd name="connsiteX26" fmla="*/ 161248 w 423770"/>
              <a:gd name="connsiteY26" fmla="*/ 524059 h 5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770" h="535858">
                <a:moveTo>
                  <a:pt x="161248" y="524059"/>
                </a:moveTo>
                <a:cubicBezTo>
                  <a:pt x="136667" y="515210"/>
                  <a:pt x="95372" y="491613"/>
                  <a:pt x="78657" y="482764"/>
                </a:cubicBezTo>
                <a:cubicBezTo>
                  <a:pt x="61942" y="473915"/>
                  <a:pt x="70791" y="482764"/>
                  <a:pt x="60959" y="470965"/>
                </a:cubicBezTo>
                <a:cubicBezTo>
                  <a:pt x="51127" y="459166"/>
                  <a:pt x="29496" y="435568"/>
                  <a:pt x="19664" y="411971"/>
                </a:cubicBezTo>
                <a:cubicBezTo>
                  <a:pt x="9832" y="388374"/>
                  <a:pt x="3933" y="351011"/>
                  <a:pt x="1966" y="329380"/>
                </a:cubicBezTo>
                <a:cubicBezTo>
                  <a:pt x="0" y="307749"/>
                  <a:pt x="6882" y="304800"/>
                  <a:pt x="7865" y="282186"/>
                </a:cubicBezTo>
                <a:cubicBezTo>
                  <a:pt x="8848" y="259572"/>
                  <a:pt x="2949" y="219259"/>
                  <a:pt x="7865" y="193695"/>
                </a:cubicBezTo>
                <a:cubicBezTo>
                  <a:pt x="12781" y="168131"/>
                  <a:pt x="22614" y="150433"/>
                  <a:pt x="37362" y="128802"/>
                </a:cubicBezTo>
                <a:cubicBezTo>
                  <a:pt x="52110" y="107171"/>
                  <a:pt x="80623" y="82590"/>
                  <a:pt x="96355" y="63909"/>
                </a:cubicBezTo>
                <a:cubicBezTo>
                  <a:pt x="112087" y="45228"/>
                  <a:pt x="118970" y="26547"/>
                  <a:pt x="131752" y="16715"/>
                </a:cubicBezTo>
                <a:cubicBezTo>
                  <a:pt x="144534" y="6883"/>
                  <a:pt x="162232" y="5899"/>
                  <a:pt x="173047" y="4916"/>
                </a:cubicBezTo>
                <a:cubicBezTo>
                  <a:pt x="183862" y="3933"/>
                  <a:pt x="182879" y="0"/>
                  <a:pt x="196644" y="10815"/>
                </a:cubicBezTo>
                <a:cubicBezTo>
                  <a:pt x="210409" y="21630"/>
                  <a:pt x="255638" y="69809"/>
                  <a:pt x="255638" y="69809"/>
                </a:cubicBezTo>
                <a:cubicBezTo>
                  <a:pt x="275303" y="89473"/>
                  <a:pt x="296934" y="112087"/>
                  <a:pt x="314632" y="128802"/>
                </a:cubicBezTo>
                <a:cubicBezTo>
                  <a:pt x="332330" y="145517"/>
                  <a:pt x="345111" y="152400"/>
                  <a:pt x="361826" y="170098"/>
                </a:cubicBezTo>
                <a:cubicBezTo>
                  <a:pt x="378541" y="187796"/>
                  <a:pt x="406072" y="216310"/>
                  <a:pt x="414921" y="234991"/>
                </a:cubicBezTo>
                <a:cubicBezTo>
                  <a:pt x="423770" y="253672"/>
                  <a:pt x="415904" y="263505"/>
                  <a:pt x="414921" y="282186"/>
                </a:cubicBezTo>
                <a:cubicBezTo>
                  <a:pt x="413938" y="300867"/>
                  <a:pt x="416887" y="334296"/>
                  <a:pt x="409021" y="347078"/>
                </a:cubicBezTo>
                <a:cubicBezTo>
                  <a:pt x="401155" y="359860"/>
                  <a:pt x="382474" y="355927"/>
                  <a:pt x="367726" y="358877"/>
                </a:cubicBezTo>
                <a:cubicBezTo>
                  <a:pt x="352978" y="361827"/>
                  <a:pt x="331347" y="359860"/>
                  <a:pt x="320531" y="364776"/>
                </a:cubicBezTo>
                <a:cubicBezTo>
                  <a:pt x="309715" y="369692"/>
                  <a:pt x="309716" y="376575"/>
                  <a:pt x="302833" y="388374"/>
                </a:cubicBezTo>
                <a:cubicBezTo>
                  <a:pt x="295950" y="400173"/>
                  <a:pt x="285134" y="422787"/>
                  <a:pt x="279235" y="435569"/>
                </a:cubicBezTo>
                <a:cubicBezTo>
                  <a:pt x="273336" y="448351"/>
                  <a:pt x="269403" y="455234"/>
                  <a:pt x="267437" y="465066"/>
                </a:cubicBezTo>
                <a:cubicBezTo>
                  <a:pt x="265471" y="474898"/>
                  <a:pt x="267437" y="494562"/>
                  <a:pt x="267437" y="494562"/>
                </a:cubicBezTo>
                <a:cubicBezTo>
                  <a:pt x="267437" y="503411"/>
                  <a:pt x="274320" y="511277"/>
                  <a:pt x="267437" y="518160"/>
                </a:cubicBezTo>
                <a:cubicBezTo>
                  <a:pt x="260554" y="525043"/>
                  <a:pt x="245805" y="535858"/>
                  <a:pt x="226141" y="535858"/>
                </a:cubicBezTo>
                <a:cubicBezTo>
                  <a:pt x="206477" y="535858"/>
                  <a:pt x="185829" y="532908"/>
                  <a:pt x="161248" y="524059"/>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9" name="テキスト ボックス 32"/>
          <p:cNvSpPr txBox="1">
            <a:spLocks noChangeArrowheads="1"/>
          </p:cNvSpPr>
          <p:nvPr/>
        </p:nvSpPr>
        <p:spPr bwMode="auto">
          <a:xfrm>
            <a:off x="6858000" y="1538288"/>
            <a:ext cx="1857375" cy="523875"/>
          </a:xfrm>
          <a:prstGeom prst="rect">
            <a:avLst/>
          </a:prstGeom>
          <a:noFill/>
          <a:ln w="9525">
            <a:noFill/>
            <a:miter lim="800000"/>
            <a:headEnd/>
            <a:tailEnd/>
          </a:ln>
        </p:spPr>
        <p:txBody>
          <a:bodyPr>
            <a:spAutoFit/>
          </a:bodyPr>
          <a:lstStyle/>
          <a:p>
            <a:pPr>
              <a:defRPr/>
            </a:pPr>
            <a:r>
              <a:rPr lang="en-US" altLang="ja-JP" sz="2800" dirty="0">
                <a:latin typeface="+mn-lt"/>
                <a:ea typeface="ＭＳ Ｐゴシック" charset="-128"/>
              </a:rPr>
              <a:t>Descent</a:t>
            </a:r>
            <a:endParaRPr lang="ja-JP" altLang="en-US" sz="2800" dirty="0">
              <a:latin typeface="+mn-lt"/>
              <a:ea typeface="ＭＳ Ｐゴシック" charset="-128"/>
            </a:endParaRPr>
          </a:p>
        </p:txBody>
      </p:sp>
      <p:sp>
        <p:nvSpPr>
          <p:cNvPr id="280" name="テキスト ボックス 32"/>
          <p:cNvSpPr txBox="1">
            <a:spLocks noChangeArrowheads="1"/>
          </p:cNvSpPr>
          <p:nvPr/>
        </p:nvSpPr>
        <p:spPr bwMode="auto">
          <a:xfrm>
            <a:off x="5214938" y="3286125"/>
            <a:ext cx="3214687" cy="519113"/>
          </a:xfrm>
          <a:prstGeom prst="rect">
            <a:avLst/>
          </a:prstGeom>
          <a:noFill/>
          <a:ln w="9525">
            <a:noFill/>
            <a:miter lim="800000"/>
            <a:headEnd/>
            <a:tailEnd/>
          </a:ln>
        </p:spPr>
        <p:txBody>
          <a:bodyPr>
            <a:spAutoFit/>
          </a:bodyPr>
          <a:lstStyle/>
          <a:p>
            <a:r>
              <a:rPr lang="en-US" altLang="ja-JP" sz="2800">
                <a:latin typeface="Calibri" pitchFamily="34" charset="0"/>
              </a:rPr>
              <a:t>Suspending descent</a:t>
            </a:r>
            <a:endParaRPr lang="ja-JP" altLang="en-US" sz="2800">
              <a:latin typeface="Calibri" pitchFamily="34" charset="0"/>
            </a:endParaRPr>
          </a:p>
        </p:txBody>
      </p:sp>
      <p:sp>
        <p:nvSpPr>
          <p:cNvPr id="281" name="テキスト ボックス 32"/>
          <p:cNvSpPr txBox="1">
            <a:spLocks noChangeArrowheads="1"/>
          </p:cNvSpPr>
          <p:nvPr/>
        </p:nvSpPr>
        <p:spPr bwMode="auto">
          <a:xfrm>
            <a:off x="3786188" y="5286375"/>
            <a:ext cx="2214562" cy="523875"/>
          </a:xfrm>
          <a:prstGeom prst="rect">
            <a:avLst/>
          </a:prstGeom>
          <a:noFill/>
          <a:ln w="9525">
            <a:noFill/>
            <a:miter lim="800000"/>
            <a:headEnd/>
            <a:tailEnd/>
          </a:ln>
        </p:spPr>
        <p:txBody>
          <a:bodyPr>
            <a:spAutoFit/>
          </a:bodyPr>
          <a:lstStyle/>
          <a:p>
            <a:pPr>
              <a:defRPr/>
            </a:pPr>
            <a:r>
              <a:rPr lang="en-US" altLang="ja-JP" sz="2800" dirty="0">
                <a:solidFill>
                  <a:srgbClr val="FF0000"/>
                </a:solidFill>
                <a:latin typeface="+mn-lt"/>
                <a:ea typeface="ＭＳ Ｐゴシック" charset="-128"/>
              </a:rPr>
              <a:t>Artistic falling</a:t>
            </a:r>
            <a:endParaRPr lang="ja-JP" altLang="en-US" sz="2800" dirty="0">
              <a:solidFill>
                <a:srgbClr val="FF0000"/>
              </a:solidFill>
              <a:latin typeface="+mn-lt"/>
              <a:ea typeface="ＭＳ Ｐゴシック" charset="-128"/>
            </a:endParaRPr>
          </a:p>
        </p:txBody>
      </p:sp>
      <p:sp>
        <p:nvSpPr>
          <p:cNvPr id="27669" name="テキスト ボックス 32"/>
          <p:cNvSpPr txBox="1">
            <a:spLocks noChangeArrowheads="1"/>
          </p:cNvSpPr>
          <p:nvPr/>
        </p:nvSpPr>
        <p:spPr bwMode="auto">
          <a:xfrm>
            <a:off x="571500" y="415925"/>
            <a:ext cx="4857750" cy="584200"/>
          </a:xfrm>
          <a:prstGeom prst="rect">
            <a:avLst/>
          </a:prstGeom>
          <a:noFill/>
          <a:ln w="9525">
            <a:noFill/>
            <a:miter lim="800000"/>
            <a:headEnd/>
            <a:tailEnd/>
          </a:ln>
        </p:spPr>
        <p:txBody>
          <a:bodyPr>
            <a:spAutoFit/>
          </a:bodyPr>
          <a:lstStyle/>
          <a:p>
            <a:pPr marL="514350" indent="-514350"/>
            <a:r>
              <a:rPr lang="en-US" altLang="ja-JP" sz="3200" dirty="0">
                <a:latin typeface="Calibri" pitchFamily="34" charset="0"/>
              </a:rPr>
              <a:t>8</a:t>
            </a:r>
            <a:r>
              <a:rPr lang="en-US" altLang="ja-JP" sz="3200" dirty="0" smtClean="0">
                <a:latin typeface="Calibri" pitchFamily="34" charset="0"/>
              </a:rPr>
              <a:t>.  </a:t>
            </a:r>
            <a:r>
              <a:rPr lang="en-US" altLang="ja-JP" sz="3200" dirty="0">
                <a:latin typeface="Calibri" pitchFamily="34" charset="0"/>
              </a:rPr>
              <a:t>Novel adaptive behavior</a:t>
            </a:r>
          </a:p>
        </p:txBody>
      </p:sp>
      <p:sp>
        <p:nvSpPr>
          <p:cNvPr id="283" name="下矢印 282"/>
          <p:cNvSpPr/>
          <p:nvPr/>
        </p:nvSpPr>
        <p:spPr>
          <a:xfrm>
            <a:off x="3357563" y="5715000"/>
            <a:ext cx="214312" cy="357188"/>
          </a:xfrm>
          <a:prstGeom prst="downArrow">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ube.wmv">
            <a:hlinkClick r:id="" action="ppaction://media"/>
          </p:cNvPr>
          <p:cNvPicPr>
            <a:picLocks noRot="1" noChangeAspect="1"/>
          </p:cNvPicPr>
          <p:nvPr>
            <a:videoFile r:link="rId1"/>
          </p:nvPr>
        </p:nvPicPr>
        <p:blipFill>
          <a:blip r:embed="rId3" cstate="print"/>
          <a:stretch>
            <a:fillRect/>
          </a:stretch>
        </p:blipFill>
        <p:spPr>
          <a:xfrm>
            <a:off x="1571604" y="1142984"/>
            <a:ext cx="5929354" cy="444701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テキスト ボックス 2"/>
          <p:cNvSpPr txBox="1">
            <a:spLocks noChangeArrowheads="1"/>
          </p:cNvSpPr>
          <p:nvPr/>
        </p:nvSpPr>
        <p:spPr bwMode="auto">
          <a:xfrm>
            <a:off x="1143000" y="1831975"/>
            <a:ext cx="7572375" cy="519113"/>
          </a:xfrm>
          <a:prstGeom prst="rect">
            <a:avLst/>
          </a:prstGeom>
          <a:noFill/>
          <a:ln w="9525">
            <a:noFill/>
            <a:miter lim="800000"/>
            <a:headEnd/>
            <a:tailEnd/>
          </a:ln>
        </p:spPr>
        <p:txBody>
          <a:bodyPr>
            <a:spAutoFit/>
          </a:bodyPr>
          <a:lstStyle/>
          <a:p>
            <a:r>
              <a:rPr lang="en-US" altLang="ja-JP" sz="2800">
                <a:latin typeface="Calibri" pitchFamily="34" charset="0"/>
              </a:rPr>
              <a:t>Problem-solving experiment: good method.</a:t>
            </a:r>
            <a:endParaRPr lang="ja-JP" altLang="en-US" sz="2800">
              <a:latin typeface="Calibri" pitchFamily="34" charset="0"/>
            </a:endParaRPr>
          </a:p>
        </p:txBody>
      </p:sp>
      <p:sp>
        <p:nvSpPr>
          <p:cNvPr id="4099" name="テキスト ボックス 2"/>
          <p:cNvSpPr txBox="1">
            <a:spLocks noChangeArrowheads="1"/>
          </p:cNvSpPr>
          <p:nvPr/>
        </p:nvSpPr>
        <p:spPr bwMode="auto">
          <a:xfrm>
            <a:off x="1143000" y="2895600"/>
            <a:ext cx="7429500" cy="946150"/>
          </a:xfrm>
          <a:prstGeom prst="rect">
            <a:avLst/>
          </a:prstGeom>
          <a:noFill/>
          <a:ln w="9525">
            <a:noFill/>
            <a:miter lim="800000"/>
            <a:headEnd/>
            <a:tailEnd/>
          </a:ln>
        </p:spPr>
        <p:txBody>
          <a:bodyPr>
            <a:spAutoFit/>
          </a:bodyPr>
          <a:lstStyle/>
          <a:p>
            <a:r>
              <a:rPr lang="en-US" altLang="ja-JP" sz="2800">
                <a:latin typeface="Calibri" pitchFamily="34" charset="0"/>
              </a:rPr>
              <a:t>Animal that can solve problem also solved by human cannot always be called intelligent. </a:t>
            </a:r>
            <a:endParaRPr lang="ja-JP" altLang="en-US" sz="2800">
              <a:latin typeface="Calibri" pitchFamily="34" charset="0"/>
            </a:endParaRPr>
          </a:p>
        </p:txBody>
      </p:sp>
      <p:sp>
        <p:nvSpPr>
          <p:cNvPr id="4" name="テキスト ボックス 32"/>
          <p:cNvSpPr txBox="1">
            <a:spLocks noChangeArrowheads="1"/>
          </p:cNvSpPr>
          <p:nvPr/>
        </p:nvSpPr>
        <p:spPr bwMode="auto">
          <a:xfrm>
            <a:off x="500063" y="428625"/>
            <a:ext cx="4376737" cy="579438"/>
          </a:xfrm>
          <a:prstGeom prst="rect">
            <a:avLst/>
          </a:prstGeom>
          <a:noFill/>
          <a:ln w="9525">
            <a:noFill/>
            <a:miter lim="800000"/>
            <a:headEnd/>
            <a:tailEnd/>
          </a:ln>
        </p:spPr>
        <p:txBody>
          <a:bodyPr>
            <a:spAutoFit/>
          </a:bodyPr>
          <a:lstStyle/>
          <a:p>
            <a:pPr>
              <a:defRPr/>
            </a:pPr>
            <a:r>
              <a:rPr lang="en-US" altLang="ja-JP" sz="3200" dirty="0">
                <a:latin typeface="+mn-lt"/>
                <a:ea typeface="ＭＳ Ｐゴシック" charset="-128"/>
              </a:rPr>
              <a:t>2.  Problem</a:t>
            </a:r>
            <a:endParaRPr lang="ja-JP" altLang="en-US" sz="3200" dirty="0">
              <a:latin typeface="+mn-lt"/>
              <a:ea typeface="ＭＳ Ｐゴシック"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グループ化 55"/>
          <p:cNvGrpSpPr>
            <a:grpSpLocks/>
          </p:cNvGrpSpPr>
          <p:nvPr/>
        </p:nvGrpSpPr>
        <p:grpSpPr bwMode="auto">
          <a:xfrm>
            <a:off x="1395413" y="2000250"/>
            <a:ext cx="1676400" cy="3049588"/>
            <a:chOff x="966571" y="1073962"/>
            <a:chExt cx="1835065" cy="3477737"/>
          </a:xfrm>
        </p:grpSpPr>
        <p:grpSp>
          <p:nvGrpSpPr>
            <p:cNvPr id="29708" name="グループ化 38"/>
            <p:cNvGrpSpPr>
              <a:grpSpLocks/>
            </p:cNvGrpSpPr>
            <p:nvPr/>
          </p:nvGrpSpPr>
          <p:grpSpPr bwMode="auto">
            <a:xfrm rot="-7154629" flipH="1" flipV="1">
              <a:off x="948867" y="1498740"/>
              <a:ext cx="996864" cy="251834"/>
              <a:chOff x="4041207" y="2898329"/>
              <a:chExt cx="908303" cy="193705"/>
            </a:xfrm>
          </p:grpSpPr>
          <p:sp>
            <p:nvSpPr>
              <p:cNvPr id="51" name="フリーフォーム 50"/>
              <p:cNvSpPr/>
              <p:nvPr/>
            </p:nvSpPr>
            <p:spPr>
              <a:xfrm>
                <a:off x="4822225" y="2965177"/>
                <a:ext cx="127014" cy="108267"/>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フリーフォーム 51"/>
              <p:cNvSpPr/>
              <p:nvPr/>
            </p:nvSpPr>
            <p:spPr>
              <a:xfrm>
                <a:off x="4722053" y="2901632"/>
                <a:ext cx="118767" cy="74852"/>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フリーフォーム 52"/>
              <p:cNvSpPr/>
              <p:nvPr/>
            </p:nvSpPr>
            <p:spPr>
              <a:xfrm>
                <a:off x="4534837" y="2899712"/>
                <a:ext cx="204543" cy="64159"/>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フリーフォーム 53"/>
              <p:cNvSpPr/>
              <p:nvPr/>
            </p:nvSpPr>
            <p:spPr>
              <a:xfrm>
                <a:off x="4236959" y="2930304"/>
                <a:ext cx="315063" cy="144357"/>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フリーフォーム 54"/>
              <p:cNvSpPr/>
              <p:nvPr/>
            </p:nvSpPr>
            <p:spPr>
              <a:xfrm rot="21128492">
                <a:off x="4039960" y="3040741"/>
                <a:ext cx="219389" cy="52128"/>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grpSp>
          <p:nvGrpSpPr>
            <p:cNvPr id="29709" name="グループ化 87"/>
            <p:cNvGrpSpPr>
              <a:grpSpLocks/>
            </p:cNvGrpSpPr>
            <p:nvPr/>
          </p:nvGrpSpPr>
          <p:grpSpPr bwMode="auto">
            <a:xfrm rot="-4997616">
              <a:off x="1754154" y="1386135"/>
              <a:ext cx="1083988" cy="468443"/>
              <a:chOff x="4007601" y="2462990"/>
              <a:chExt cx="1255144" cy="569926"/>
            </a:xfrm>
          </p:grpSpPr>
          <p:grpSp>
            <p:nvGrpSpPr>
              <p:cNvPr id="29739" name="グループ化 39"/>
              <p:cNvGrpSpPr>
                <a:grpSpLocks/>
              </p:cNvGrpSpPr>
              <p:nvPr/>
            </p:nvGrpSpPr>
            <p:grpSpPr bwMode="auto">
              <a:xfrm rot="1480187" flipH="1">
                <a:off x="4007601" y="2462990"/>
                <a:ext cx="1129076" cy="218126"/>
                <a:chOff x="4041208" y="2897982"/>
                <a:chExt cx="909415" cy="193705"/>
              </a:xfrm>
            </p:grpSpPr>
            <p:sp>
              <p:nvSpPr>
                <p:cNvPr id="91" name="フリーフォーム 90"/>
                <p:cNvSpPr/>
                <p:nvPr/>
              </p:nvSpPr>
              <p:spPr>
                <a:xfrm>
                  <a:off x="4823999" y="2961605"/>
                  <a:ext cx="126631" cy="107019"/>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2" name="フリーフォーム 91"/>
                <p:cNvSpPr/>
                <p:nvPr/>
              </p:nvSpPr>
              <p:spPr>
                <a:xfrm>
                  <a:off x="4722023" y="2899890"/>
                  <a:ext cx="118189" cy="73224"/>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3" name="フリーフォーム 92"/>
                <p:cNvSpPr/>
                <p:nvPr/>
              </p:nvSpPr>
              <p:spPr>
                <a:xfrm>
                  <a:off x="4534408" y="2896189"/>
                  <a:ext cx="205986" cy="63835"/>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4" name="フリーフォーム 93"/>
                <p:cNvSpPr/>
                <p:nvPr/>
              </p:nvSpPr>
              <p:spPr>
                <a:xfrm>
                  <a:off x="4238159" y="2926340"/>
                  <a:ext cx="315732" cy="144569"/>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5" name="フリーフォーム 94"/>
                <p:cNvSpPr/>
                <p:nvPr/>
              </p:nvSpPr>
              <p:spPr>
                <a:xfrm rot="20874679">
                  <a:off x="4042336" y="3036718"/>
                  <a:ext cx="219493" cy="52570"/>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90" name="角丸四角形 89"/>
              <p:cNvSpPr/>
              <p:nvPr/>
            </p:nvSpPr>
            <p:spPr>
              <a:xfrm rot="2345845">
                <a:off x="4908020" y="2946780"/>
                <a:ext cx="356359" cy="86682"/>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96" name="角丸四角形 95"/>
            <p:cNvSpPr/>
            <p:nvPr/>
          </p:nvSpPr>
          <p:spPr>
            <a:xfrm rot="3146164">
              <a:off x="909133" y="1192221"/>
              <a:ext cx="307764" cy="71248"/>
            </a:xfrm>
            <a:prstGeom prst="roundRect">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29711" name="グループ化 55"/>
            <p:cNvGrpSpPr>
              <a:grpSpLocks/>
            </p:cNvGrpSpPr>
            <p:nvPr/>
          </p:nvGrpSpPr>
          <p:grpSpPr bwMode="auto">
            <a:xfrm rot="702526">
              <a:off x="966571" y="2077496"/>
              <a:ext cx="1835065" cy="2474203"/>
              <a:chOff x="3225362" y="2398042"/>
              <a:chExt cx="2124812" cy="3010216"/>
            </a:xfrm>
          </p:grpSpPr>
          <p:sp>
            <p:nvSpPr>
              <p:cNvPr id="61" name="フリーフォーム 60"/>
              <p:cNvSpPr/>
              <p:nvPr/>
            </p:nvSpPr>
            <p:spPr bwMode="auto">
              <a:xfrm rot="21160551">
                <a:off x="3744743" y="4479875"/>
                <a:ext cx="1388371" cy="486770"/>
              </a:xfrm>
              <a:custGeom>
                <a:avLst/>
                <a:gdLst>
                  <a:gd name="connsiteX0" fmla="*/ 27008 w 1197980"/>
                  <a:gd name="connsiteY0" fmla="*/ 113817 h 434051"/>
                  <a:gd name="connsiteX1" fmla="*/ 15433 w 1197980"/>
                  <a:gd name="connsiteY1" fmla="*/ 171691 h 434051"/>
                  <a:gd name="connsiteX2" fmla="*/ 3858 w 1197980"/>
                  <a:gd name="connsiteY2" fmla="*/ 287438 h 434051"/>
                  <a:gd name="connsiteX3" fmla="*/ 38582 w 1197980"/>
                  <a:gd name="connsiteY3" fmla="*/ 368460 h 434051"/>
                  <a:gd name="connsiteX4" fmla="*/ 84881 w 1197980"/>
                  <a:gd name="connsiteY4" fmla="*/ 426334 h 434051"/>
                  <a:gd name="connsiteX5" fmla="*/ 200628 w 1197980"/>
                  <a:gd name="connsiteY5" fmla="*/ 414759 h 434051"/>
                  <a:gd name="connsiteX6" fmla="*/ 281651 w 1197980"/>
                  <a:gd name="connsiteY6" fmla="*/ 414759 h 434051"/>
                  <a:gd name="connsiteX7" fmla="*/ 432122 w 1197980"/>
                  <a:gd name="connsiteY7" fmla="*/ 403184 h 434051"/>
                  <a:gd name="connsiteX8" fmla="*/ 571018 w 1197980"/>
                  <a:gd name="connsiteY8" fmla="*/ 403184 h 434051"/>
                  <a:gd name="connsiteX9" fmla="*/ 721489 w 1197980"/>
                  <a:gd name="connsiteY9" fmla="*/ 368460 h 434051"/>
                  <a:gd name="connsiteX10" fmla="*/ 871960 w 1197980"/>
                  <a:gd name="connsiteY10" fmla="*/ 368460 h 434051"/>
                  <a:gd name="connsiteX11" fmla="*/ 1022431 w 1197980"/>
                  <a:gd name="connsiteY11" fmla="*/ 333736 h 434051"/>
                  <a:gd name="connsiteX12" fmla="*/ 1161327 w 1197980"/>
                  <a:gd name="connsiteY12" fmla="*/ 275863 h 434051"/>
                  <a:gd name="connsiteX13" fmla="*/ 1196051 w 1197980"/>
                  <a:gd name="connsiteY13" fmla="*/ 136967 h 434051"/>
                  <a:gd name="connsiteX14" fmla="*/ 1149752 w 1197980"/>
                  <a:gd name="connsiteY14" fmla="*/ 21220 h 434051"/>
                  <a:gd name="connsiteX15" fmla="*/ 1115028 w 1197980"/>
                  <a:gd name="connsiteY15" fmla="*/ 9645 h 43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7980" h="434051">
                    <a:moveTo>
                      <a:pt x="27008" y="113817"/>
                    </a:moveTo>
                    <a:cubicBezTo>
                      <a:pt x="23149" y="128285"/>
                      <a:pt x="19291" y="142754"/>
                      <a:pt x="15433" y="171691"/>
                    </a:cubicBezTo>
                    <a:cubicBezTo>
                      <a:pt x="11575" y="200628"/>
                      <a:pt x="0" y="254643"/>
                      <a:pt x="3858" y="287438"/>
                    </a:cubicBezTo>
                    <a:cubicBezTo>
                      <a:pt x="7716" y="320233"/>
                      <a:pt x="25078" y="345311"/>
                      <a:pt x="38582" y="368460"/>
                    </a:cubicBezTo>
                    <a:cubicBezTo>
                      <a:pt x="52086" y="391609"/>
                      <a:pt x="57873" y="418618"/>
                      <a:pt x="84881" y="426334"/>
                    </a:cubicBezTo>
                    <a:cubicBezTo>
                      <a:pt x="111889" y="434051"/>
                      <a:pt x="167833" y="416688"/>
                      <a:pt x="200628" y="414759"/>
                    </a:cubicBezTo>
                    <a:cubicBezTo>
                      <a:pt x="233423" y="412830"/>
                      <a:pt x="243069" y="416688"/>
                      <a:pt x="281651" y="414759"/>
                    </a:cubicBezTo>
                    <a:cubicBezTo>
                      <a:pt x="320233" y="412830"/>
                      <a:pt x="383894" y="405113"/>
                      <a:pt x="432122" y="403184"/>
                    </a:cubicBezTo>
                    <a:cubicBezTo>
                      <a:pt x="480350" y="401255"/>
                      <a:pt x="522790" y="408971"/>
                      <a:pt x="571018" y="403184"/>
                    </a:cubicBezTo>
                    <a:cubicBezTo>
                      <a:pt x="619246" y="397397"/>
                      <a:pt x="671332" y="374247"/>
                      <a:pt x="721489" y="368460"/>
                    </a:cubicBezTo>
                    <a:cubicBezTo>
                      <a:pt x="771646" y="362673"/>
                      <a:pt x="821803" y="374247"/>
                      <a:pt x="871960" y="368460"/>
                    </a:cubicBezTo>
                    <a:cubicBezTo>
                      <a:pt x="922117" y="362673"/>
                      <a:pt x="974203" y="349169"/>
                      <a:pt x="1022431" y="333736"/>
                    </a:cubicBezTo>
                    <a:cubicBezTo>
                      <a:pt x="1070659" y="318303"/>
                      <a:pt x="1132390" y="308658"/>
                      <a:pt x="1161327" y="275863"/>
                    </a:cubicBezTo>
                    <a:cubicBezTo>
                      <a:pt x="1190264" y="243068"/>
                      <a:pt x="1197980" y="179407"/>
                      <a:pt x="1196051" y="136967"/>
                    </a:cubicBezTo>
                    <a:cubicBezTo>
                      <a:pt x="1194122" y="94527"/>
                      <a:pt x="1163256" y="42440"/>
                      <a:pt x="1149752" y="21220"/>
                    </a:cubicBezTo>
                    <a:cubicBezTo>
                      <a:pt x="1136248" y="0"/>
                      <a:pt x="1125638" y="4822"/>
                      <a:pt x="1115028" y="9645"/>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7" name="フリーフォーム 56"/>
              <p:cNvSpPr/>
              <p:nvPr/>
            </p:nvSpPr>
            <p:spPr bwMode="auto">
              <a:xfrm rot="21160551">
                <a:off x="3272073" y="2397609"/>
                <a:ext cx="1458797" cy="735662"/>
              </a:xfrm>
              <a:custGeom>
                <a:avLst/>
                <a:gdLst>
                  <a:gd name="connsiteX0" fmla="*/ 542082 w 1259712"/>
                  <a:gd name="connsiteY0" fmla="*/ 9645 h 652039"/>
                  <a:gd name="connsiteX1" fmla="*/ 333738 w 1259712"/>
                  <a:gd name="connsiteY1" fmla="*/ 79093 h 652039"/>
                  <a:gd name="connsiteX2" fmla="*/ 206416 w 1259712"/>
                  <a:gd name="connsiteY2" fmla="*/ 194840 h 652039"/>
                  <a:gd name="connsiteX3" fmla="*/ 79095 w 1259712"/>
                  <a:gd name="connsiteY3" fmla="*/ 391609 h 652039"/>
                  <a:gd name="connsiteX4" fmla="*/ 9646 w 1259712"/>
                  <a:gd name="connsiteY4" fmla="*/ 611528 h 652039"/>
                  <a:gd name="connsiteX5" fmla="*/ 136968 w 1259712"/>
                  <a:gd name="connsiteY5" fmla="*/ 588379 h 652039"/>
                  <a:gd name="connsiteX6" fmla="*/ 264290 w 1259712"/>
                  <a:gd name="connsiteY6" fmla="*/ 623103 h 652039"/>
                  <a:gd name="connsiteX7" fmla="*/ 634679 w 1259712"/>
                  <a:gd name="connsiteY7" fmla="*/ 646252 h 652039"/>
                  <a:gd name="connsiteX8" fmla="*/ 947196 w 1259712"/>
                  <a:gd name="connsiteY8" fmla="*/ 588379 h 652039"/>
                  <a:gd name="connsiteX9" fmla="*/ 1109241 w 1259712"/>
                  <a:gd name="connsiteY9" fmla="*/ 553655 h 652039"/>
                  <a:gd name="connsiteX10" fmla="*/ 1224988 w 1259712"/>
                  <a:gd name="connsiteY10" fmla="*/ 576804 h 652039"/>
                  <a:gd name="connsiteX11" fmla="*/ 1259712 w 1259712"/>
                  <a:gd name="connsiteY11" fmla="*/ 565230 h 652039"/>
                  <a:gd name="connsiteX12" fmla="*/ 1224988 w 1259712"/>
                  <a:gd name="connsiteY12" fmla="*/ 472632 h 652039"/>
                  <a:gd name="connsiteX13" fmla="*/ 1143965 w 1259712"/>
                  <a:gd name="connsiteY13" fmla="*/ 345311 h 652039"/>
                  <a:gd name="connsiteX14" fmla="*/ 1028219 w 1259712"/>
                  <a:gd name="connsiteY14" fmla="*/ 206414 h 652039"/>
                  <a:gd name="connsiteX15" fmla="*/ 843024 w 1259712"/>
                  <a:gd name="connsiteY15" fmla="*/ 79093 h 652039"/>
                  <a:gd name="connsiteX16" fmla="*/ 680978 w 1259712"/>
                  <a:gd name="connsiteY16" fmla="*/ 21220 h 652039"/>
                  <a:gd name="connsiteX17" fmla="*/ 542082 w 1259712"/>
                  <a:gd name="connsiteY17" fmla="*/ 9645 h 6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9712" h="652039">
                    <a:moveTo>
                      <a:pt x="542082" y="9645"/>
                    </a:moveTo>
                    <a:cubicBezTo>
                      <a:pt x="484209" y="19291"/>
                      <a:pt x="389682" y="48227"/>
                      <a:pt x="333738" y="79093"/>
                    </a:cubicBezTo>
                    <a:cubicBezTo>
                      <a:pt x="277794" y="109959"/>
                      <a:pt x="248857" y="142754"/>
                      <a:pt x="206416" y="194840"/>
                    </a:cubicBezTo>
                    <a:cubicBezTo>
                      <a:pt x="163976" y="246926"/>
                      <a:pt x="111890" y="322161"/>
                      <a:pt x="79095" y="391609"/>
                    </a:cubicBezTo>
                    <a:cubicBezTo>
                      <a:pt x="46300" y="461057"/>
                      <a:pt x="0" y="578733"/>
                      <a:pt x="9646" y="611528"/>
                    </a:cubicBezTo>
                    <a:cubicBezTo>
                      <a:pt x="19292" y="644323"/>
                      <a:pt x="94527" y="586450"/>
                      <a:pt x="136968" y="588379"/>
                    </a:cubicBezTo>
                    <a:cubicBezTo>
                      <a:pt x="179409" y="590308"/>
                      <a:pt x="181338" y="613458"/>
                      <a:pt x="264290" y="623103"/>
                    </a:cubicBezTo>
                    <a:cubicBezTo>
                      <a:pt x="347242" y="632749"/>
                      <a:pt x="520861" y="652039"/>
                      <a:pt x="634679" y="646252"/>
                    </a:cubicBezTo>
                    <a:cubicBezTo>
                      <a:pt x="748497" y="640465"/>
                      <a:pt x="868102" y="603812"/>
                      <a:pt x="947196" y="588379"/>
                    </a:cubicBezTo>
                    <a:cubicBezTo>
                      <a:pt x="1026290" y="572946"/>
                      <a:pt x="1062942" y="555584"/>
                      <a:pt x="1109241" y="553655"/>
                    </a:cubicBezTo>
                    <a:cubicBezTo>
                      <a:pt x="1155540" y="551726"/>
                      <a:pt x="1199910" y="574875"/>
                      <a:pt x="1224988" y="576804"/>
                    </a:cubicBezTo>
                    <a:cubicBezTo>
                      <a:pt x="1250066" y="578733"/>
                      <a:pt x="1259712" y="582592"/>
                      <a:pt x="1259712" y="565230"/>
                    </a:cubicBezTo>
                    <a:cubicBezTo>
                      <a:pt x="1259712" y="547868"/>
                      <a:pt x="1244279" y="509285"/>
                      <a:pt x="1224988" y="472632"/>
                    </a:cubicBezTo>
                    <a:cubicBezTo>
                      <a:pt x="1205697" y="435979"/>
                      <a:pt x="1176760" y="389681"/>
                      <a:pt x="1143965" y="345311"/>
                    </a:cubicBezTo>
                    <a:cubicBezTo>
                      <a:pt x="1111170" y="300941"/>
                      <a:pt x="1078376" y="250784"/>
                      <a:pt x="1028219" y="206414"/>
                    </a:cubicBezTo>
                    <a:cubicBezTo>
                      <a:pt x="978062" y="162044"/>
                      <a:pt x="900898" y="109959"/>
                      <a:pt x="843024" y="79093"/>
                    </a:cubicBezTo>
                    <a:cubicBezTo>
                      <a:pt x="785150" y="48227"/>
                      <a:pt x="733064" y="32795"/>
                      <a:pt x="680978" y="21220"/>
                    </a:cubicBezTo>
                    <a:cubicBezTo>
                      <a:pt x="628892" y="9645"/>
                      <a:pt x="599955" y="0"/>
                      <a:pt x="542082" y="9645"/>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フリーフォーム 57"/>
              <p:cNvSpPr/>
              <p:nvPr/>
            </p:nvSpPr>
            <p:spPr bwMode="auto">
              <a:xfrm rot="21160551">
                <a:off x="3321784" y="3022590"/>
                <a:ext cx="1515135" cy="460339"/>
              </a:xfrm>
              <a:custGeom>
                <a:avLst/>
                <a:gdLst>
                  <a:gd name="connsiteX0" fmla="*/ 127322 w 1309869"/>
                  <a:gd name="connsiteY0" fmla="*/ 81022 h 405114"/>
                  <a:gd name="connsiteX1" fmla="*/ 46299 w 1309869"/>
                  <a:gd name="connsiteY1" fmla="*/ 208344 h 405114"/>
                  <a:gd name="connsiteX2" fmla="*/ 11575 w 1309869"/>
                  <a:gd name="connsiteY2" fmla="*/ 300941 h 405114"/>
                  <a:gd name="connsiteX3" fmla="*/ 11575 w 1309869"/>
                  <a:gd name="connsiteY3" fmla="*/ 370390 h 405114"/>
                  <a:gd name="connsiteX4" fmla="*/ 81023 w 1309869"/>
                  <a:gd name="connsiteY4" fmla="*/ 358815 h 405114"/>
                  <a:gd name="connsiteX5" fmla="*/ 300942 w 1309869"/>
                  <a:gd name="connsiteY5" fmla="*/ 370390 h 405114"/>
                  <a:gd name="connsiteX6" fmla="*/ 509286 w 1309869"/>
                  <a:gd name="connsiteY6" fmla="*/ 405114 h 405114"/>
                  <a:gd name="connsiteX7" fmla="*/ 821803 w 1309869"/>
                  <a:gd name="connsiteY7" fmla="*/ 370390 h 405114"/>
                  <a:gd name="connsiteX8" fmla="*/ 1006998 w 1309869"/>
                  <a:gd name="connsiteY8" fmla="*/ 312516 h 405114"/>
                  <a:gd name="connsiteX9" fmla="*/ 1134319 w 1309869"/>
                  <a:gd name="connsiteY9" fmla="*/ 266217 h 405114"/>
                  <a:gd name="connsiteX10" fmla="*/ 1203767 w 1309869"/>
                  <a:gd name="connsiteY10" fmla="*/ 254643 h 405114"/>
                  <a:gd name="connsiteX11" fmla="*/ 1296365 w 1309869"/>
                  <a:gd name="connsiteY11" fmla="*/ 266217 h 405114"/>
                  <a:gd name="connsiteX12" fmla="*/ 1284790 w 1309869"/>
                  <a:gd name="connsiteY12" fmla="*/ 219919 h 405114"/>
                  <a:gd name="connsiteX13" fmla="*/ 1238491 w 1309869"/>
                  <a:gd name="connsiteY13" fmla="*/ 69448 h 405114"/>
                  <a:gd name="connsiteX14" fmla="*/ 1134319 w 1309869"/>
                  <a:gd name="connsiteY14" fmla="*/ 0 h 405114"/>
                  <a:gd name="connsiteX0" fmla="*/ 127322 w 1309869"/>
                  <a:gd name="connsiteY0" fmla="*/ 90547 h 414639"/>
                  <a:gd name="connsiteX1" fmla="*/ 46299 w 1309869"/>
                  <a:gd name="connsiteY1" fmla="*/ 217869 h 414639"/>
                  <a:gd name="connsiteX2" fmla="*/ 11575 w 1309869"/>
                  <a:gd name="connsiteY2" fmla="*/ 310466 h 414639"/>
                  <a:gd name="connsiteX3" fmla="*/ 11575 w 1309869"/>
                  <a:gd name="connsiteY3" fmla="*/ 379915 h 414639"/>
                  <a:gd name="connsiteX4" fmla="*/ 81023 w 1309869"/>
                  <a:gd name="connsiteY4" fmla="*/ 368340 h 414639"/>
                  <a:gd name="connsiteX5" fmla="*/ 300942 w 1309869"/>
                  <a:gd name="connsiteY5" fmla="*/ 379915 h 414639"/>
                  <a:gd name="connsiteX6" fmla="*/ 509286 w 1309869"/>
                  <a:gd name="connsiteY6" fmla="*/ 414639 h 414639"/>
                  <a:gd name="connsiteX7" fmla="*/ 821803 w 1309869"/>
                  <a:gd name="connsiteY7" fmla="*/ 379915 h 414639"/>
                  <a:gd name="connsiteX8" fmla="*/ 1006998 w 1309869"/>
                  <a:gd name="connsiteY8" fmla="*/ 322041 h 414639"/>
                  <a:gd name="connsiteX9" fmla="*/ 1134319 w 1309869"/>
                  <a:gd name="connsiteY9" fmla="*/ 275742 h 414639"/>
                  <a:gd name="connsiteX10" fmla="*/ 1203767 w 1309869"/>
                  <a:gd name="connsiteY10" fmla="*/ 264168 h 414639"/>
                  <a:gd name="connsiteX11" fmla="*/ 1296365 w 1309869"/>
                  <a:gd name="connsiteY11" fmla="*/ 275742 h 414639"/>
                  <a:gd name="connsiteX12" fmla="*/ 1284790 w 1309869"/>
                  <a:gd name="connsiteY12" fmla="*/ 229444 h 414639"/>
                  <a:gd name="connsiteX13" fmla="*/ 1238491 w 1309869"/>
                  <a:gd name="connsiteY13" fmla="*/ 78973 h 414639"/>
                  <a:gd name="connsiteX14" fmla="*/ 1131938 w 1309869"/>
                  <a:gd name="connsiteY14" fmla="*/ 0 h 414639"/>
                  <a:gd name="connsiteX0" fmla="*/ 127322 w 1309869"/>
                  <a:gd name="connsiteY0" fmla="*/ 90547 h 407495"/>
                  <a:gd name="connsiteX1" fmla="*/ 46299 w 1309869"/>
                  <a:gd name="connsiteY1" fmla="*/ 217869 h 407495"/>
                  <a:gd name="connsiteX2" fmla="*/ 11575 w 1309869"/>
                  <a:gd name="connsiteY2" fmla="*/ 310466 h 407495"/>
                  <a:gd name="connsiteX3" fmla="*/ 11575 w 1309869"/>
                  <a:gd name="connsiteY3" fmla="*/ 379915 h 407495"/>
                  <a:gd name="connsiteX4" fmla="*/ 81023 w 1309869"/>
                  <a:gd name="connsiteY4" fmla="*/ 368340 h 407495"/>
                  <a:gd name="connsiteX5" fmla="*/ 300942 w 1309869"/>
                  <a:gd name="connsiteY5" fmla="*/ 379915 h 407495"/>
                  <a:gd name="connsiteX6" fmla="*/ 542623 w 1309869"/>
                  <a:gd name="connsiteY6" fmla="*/ 407495 h 407495"/>
                  <a:gd name="connsiteX7" fmla="*/ 821803 w 1309869"/>
                  <a:gd name="connsiteY7" fmla="*/ 379915 h 407495"/>
                  <a:gd name="connsiteX8" fmla="*/ 1006998 w 1309869"/>
                  <a:gd name="connsiteY8" fmla="*/ 322041 h 407495"/>
                  <a:gd name="connsiteX9" fmla="*/ 1134319 w 1309869"/>
                  <a:gd name="connsiteY9" fmla="*/ 275742 h 407495"/>
                  <a:gd name="connsiteX10" fmla="*/ 1203767 w 1309869"/>
                  <a:gd name="connsiteY10" fmla="*/ 264168 h 407495"/>
                  <a:gd name="connsiteX11" fmla="*/ 1296365 w 1309869"/>
                  <a:gd name="connsiteY11" fmla="*/ 275742 h 407495"/>
                  <a:gd name="connsiteX12" fmla="*/ 1284790 w 1309869"/>
                  <a:gd name="connsiteY12" fmla="*/ 229444 h 407495"/>
                  <a:gd name="connsiteX13" fmla="*/ 1238491 w 1309869"/>
                  <a:gd name="connsiteY13" fmla="*/ 78973 h 407495"/>
                  <a:gd name="connsiteX14" fmla="*/ 1131938 w 1309869"/>
                  <a:gd name="connsiteY14" fmla="*/ 0 h 40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869" h="407495">
                    <a:moveTo>
                      <a:pt x="127322" y="90547"/>
                    </a:moveTo>
                    <a:cubicBezTo>
                      <a:pt x="96456" y="135881"/>
                      <a:pt x="65590" y="181216"/>
                      <a:pt x="46299" y="217869"/>
                    </a:cubicBezTo>
                    <a:cubicBezTo>
                      <a:pt x="27008" y="254522"/>
                      <a:pt x="17362" y="283458"/>
                      <a:pt x="11575" y="310466"/>
                    </a:cubicBezTo>
                    <a:cubicBezTo>
                      <a:pt x="5788" y="337474"/>
                      <a:pt x="0" y="370269"/>
                      <a:pt x="11575" y="379915"/>
                    </a:cubicBezTo>
                    <a:cubicBezTo>
                      <a:pt x="23150" y="389561"/>
                      <a:pt x="32795" y="368340"/>
                      <a:pt x="81023" y="368340"/>
                    </a:cubicBezTo>
                    <a:cubicBezTo>
                      <a:pt x="129251" y="368340"/>
                      <a:pt x="224009" y="373389"/>
                      <a:pt x="300942" y="379915"/>
                    </a:cubicBezTo>
                    <a:cubicBezTo>
                      <a:pt x="377875" y="386441"/>
                      <a:pt x="455813" y="407495"/>
                      <a:pt x="542623" y="407495"/>
                    </a:cubicBezTo>
                    <a:cubicBezTo>
                      <a:pt x="629433" y="407495"/>
                      <a:pt x="744407" y="394157"/>
                      <a:pt x="821803" y="379915"/>
                    </a:cubicBezTo>
                    <a:cubicBezTo>
                      <a:pt x="899199" y="365673"/>
                      <a:pt x="954912" y="339403"/>
                      <a:pt x="1006998" y="322041"/>
                    </a:cubicBezTo>
                    <a:cubicBezTo>
                      <a:pt x="1059084" y="304679"/>
                      <a:pt x="1101524" y="285388"/>
                      <a:pt x="1134319" y="275742"/>
                    </a:cubicBezTo>
                    <a:cubicBezTo>
                      <a:pt x="1167114" y="266096"/>
                      <a:pt x="1176759" y="264168"/>
                      <a:pt x="1203767" y="264168"/>
                    </a:cubicBezTo>
                    <a:cubicBezTo>
                      <a:pt x="1230775" y="264168"/>
                      <a:pt x="1282861" y="281529"/>
                      <a:pt x="1296365" y="275742"/>
                    </a:cubicBezTo>
                    <a:cubicBezTo>
                      <a:pt x="1309869" y="269955"/>
                      <a:pt x="1294436" y="262239"/>
                      <a:pt x="1284790" y="229444"/>
                    </a:cubicBezTo>
                    <a:cubicBezTo>
                      <a:pt x="1275144" y="196649"/>
                      <a:pt x="1263966" y="117214"/>
                      <a:pt x="1238491" y="78973"/>
                    </a:cubicBezTo>
                    <a:cubicBezTo>
                      <a:pt x="1213016" y="40732"/>
                      <a:pt x="1171485" y="16397"/>
                      <a:pt x="1131938"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9" name="フリーフォーム 58"/>
              <p:cNvSpPr/>
              <p:nvPr/>
            </p:nvSpPr>
            <p:spPr bwMode="auto">
              <a:xfrm rot="21160551">
                <a:off x="3486765" y="3640618"/>
                <a:ext cx="1466844" cy="451530"/>
              </a:xfrm>
              <a:custGeom>
                <a:avLst/>
                <a:gdLst>
                  <a:gd name="connsiteX0" fmla="*/ 61731 w 1265498"/>
                  <a:gd name="connsiteY0" fmla="*/ 104172 h 353027"/>
                  <a:gd name="connsiteX1" fmla="*/ 15433 w 1265498"/>
                  <a:gd name="connsiteY1" fmla="*/ 208344 h 353027"/>
                  <a:gd name="connsiteX2" fmla="*/ 15433 w 1265498"/>
                  <a:gd name="connsiteY2" fmla="*/ 266218 h 353027"/>
                  <a:gd name="connsiteX3" fmla="*/ 108030 w 1265498"/>
                  <a:gd name="connsiteY3" fmla="*/ 289367 h 353027"/>
                  <a:gd name="connsiteX4" fmla="*/ 235352 w 1265498"/>
                  <a:gd name="connsiteY4" fmla="*/ 312516 h 353027"/>
                  <a:gd name="connsiteX5" fmla="*/ 466845 w 1265498"/>
                  <a:gd name="connsiteY5" fmla="*/ 347240 h 353027"/>
                  <a:gd name="connsiteX6" fmla="*/ 617316 w 1265498"/>
                  <a:gd name="connsiteY6" fmla="*/ 347240 h 353027"/>
                  <a:gd name="connsiteX7" fmla="*/ 848810 w 1265498"/>
                  <a:gd name="connsiteY7" fmla="*/ 312516 h 353027"/>
                  <a:gd name="connsiteX8" fmla="*/ 1057154 w 1265498"/>
                  <a:gd name="connsiteY8" fmla="*/ 231493 h 353027"/>
                  <a:gd name="connsiteX9" fmla="*/ 1172901 w 1265498"/>
                  <a:gd name="connsiteY9" fmla="*/ 185195 h 353027"/>
                  <a:gd name="connsiteX10" fmla="*/ 1242349 w 1265498"/>
                  <a:gd name="connsiteY10" fmla="*/ 162045 h 353027"/>
                  <a:gd name="connsiteX11" fmla="*/ 1265498 w 1265498"/>
                  <a:gd name="connsiteY11" fmla="*/ 127321 h 353027"/>
                  <a:gd name="connsiteX12" fmla="*/ 1242349 w 1265498"/>
                  <a:gd name="connsiteY12" fmla="*/ 81023 h 353027"/>
                  <a:gd name="connsiteX13" fmla="*/ 1149752 w 1265498"/>
                  <a:gd name="connsiteY13" fmla="*/ 0 h 35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498" h="353027">
                    <a:moveTo>
                      <a:pt x="61731" y="104172"/>
                    </a:moveTo>
                    <a:cubicBezTo>
                      <a:pt x="42440" y="142754"/>
                      <a:pt x="23149" y="181336"/>
                      <a:pt x="15433" y="208344"/>
                    </a:cubicBezTo>
                    <a:cubicBezTo>
                      <a:pt x="7717" y="235352"/>
                      <a:pt x="0" y="252714"/>
                      <a:pt x="15433" y="266218"/>
                    </a:cubicBezTo>
                    <a:cubicBezTo>
                      <a:pt x="30866" y="279722"/>
                      <a:pt x="71377" y="281651"/>
                      <a:pt x="108030" y="289367"/>
                    </a:cubicBezTo>
                    <a:cubicBezTo>
                      <a:pt x="144683" y="297083"/>
                      <a:pt x="175550" y="302871"/>
                      <a:pt x="235352" y="312516"/>
                    </a:cubicBezTo>
                    <a:cubicBezTo>
                      <a:pt x="295154" y="322161"/>
                      <a:pt x="403184" y="341453"/>
                      <a:pt x="466845" y="347240"/>
                    </a:cubicBezTo>
                    <a:cubicBezTo>
                      <a:pt x="530506" y="353027"/>
                      <a:pt x="553655" y="353027"/>
                      <a:pt x="617316" y="347240"/>
                    </a:cubicBezTo>
                    <a:cubicBezTo>
                      <a:pt x="680977" y="341453"/>
                      <a:pt x="775504" y="331807"/>
                      <a:pt x="848810" y="312516"/>
                    </a:cubicBezTo>
                    <a:cubicBezTo>
                      <a:pt x="922116" y="293225"/>
                      <a:pt x="1057154" y="231493"/>
                      <a:pt x="1057154" y="231493"/>
                    </a:cubicBezTo>
                    <a:lnTo>
                      <a:pt x="1172901" y="185195"/>
                    </a:lnTo>
                    <a:cubicBezTo>
                      <a:pt x="1203767" y="173620"/>
                      <a:pt x="1226916" y="171691"/>
                      <a:pt x="1242349" y="162045"/>
                    </a:cubicBezTo>
                    <a:cubicBezTo>
                      <a:pt x="1257782" y="152399"/>
                      <a:pt x="1265498" y="140825"/>
                      <a:pt x="1265498" y="127321"/>
                    </a:cubicBezTo>
                    <a:cubicBezTo>
                      <a:pt x="1265498" y="113817"/>
                      <a:pt x="1261640" y="102243"/>
                      <a:pt x="1242349" y="81023"/>
                    </a:cubicBezTo>
                    <a:cubicBezTo>
                      <a:pt x="1223058" y="59803"/>
                      <a:pt x="1186405" y="29901"/>
                      <a:pt x="1149752"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0" name="フリーフォーム 59"/>
              <p:cNvSpPr/>
              <p:nvPr/>
            </p:nvSpPr>
            <p:spPr bwMode="auto">
              <a:xfrm rot="21160551">
                <a:off x="3629909" y="4131259"/>
                <a:ext cx="1464833" cy="548443"/>
              </a:xfrm>
              <a:custGeom>
                <a:avLst/>
                <a:gdLst>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324091 w 1263570"/>
                  <a:gd name="connsiteY5" fmla="*/ 462987 h 488066"/>
                  <a:gd name="connsiteX6" fmla="*/ 474562 w 1263570"/>
                  <a:gd name="connsiteY6" fmla="*/ 486137 h 488066"/>
                  <a:gd name="connsiteX7" fmla="*/ 601884 w 1263570"/>
                  <a:gd name="connsiteY7" fmla="*/ 474562 h 488066"/>
                  <a:gd name="connsiteX8" fmla="*/ 752355 w 1263570"/>
                  <a:gd name="connsiteY8" fmla="*/ 451413 h 488066"/>
                  <a:gd name="connsiteX9" fmla="*/ 983848 w 1263570"/>
                  <a:gd name="connsiteY9" fmla="*/ 381965 h 488066"/>
                  <a:gd name="connsiteX10" fmla="*/ 1111170 w 1263570"/>
                  <a:gd name="connsiteY10" fmla="*/ 324091 h 488066"/>
                  <a:gd name="connsiteX11" fmla="*/ 1226917 w 1263570"/>
                  <a:gd name="connsiteY11" fmla="*/ 289367 h 488066"/>
                  <a:gd name="connsiteX12" fmla="*/ 1261641 w 1263570"/>
                  <a:gd name="connsiteY12" fmla="*/ 173620 h 488066"/>
                  <a:gd name="connsiteX13" fmla="*/ 1238491 w 1263570"/>
                  <a:gd name="connsiteY13" fmla="*/ 115747 h 488066"/>
                  <a:gd name="connsiteX14" fmla="*/ 1226917 w 1263570"/>
                  <a:gd name="connsiteY14" fmla="*/ 57874 h 488066"/>
                  <a:gd name="connsiteX15" fmla="*/ 1157469 w 1263570"/>
                  <a:gd name="connsiteY15"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254462 w 1263570"/>
                  <a:gd name="connsiteY5" fmla="*/ 449653 h 488066"/>
                  <a:gd name="connsiteX6" fmla="*/ 324091 w 1263570"/>
                  <a:gd name="connsiteY6" fmla="*/ 462987 h 488066"/>
                  <a:gd name="connsiteX7" fmla="*/ 474562 w 1263570"/>
                  <a:gd name="connsiteY7" fmla="*/ 486137 h 488066"/>
                  <a:gd name="connsiteX8" fmla="*/ 601884 w 1263570"/>
                  <a:gd name="connsiteY8" fmla="*/ 474562 h 488066"/>
                  <a:gd name="connsiteX9" fmla="*/ 752355 w 1263570"/>
                  <a:gd name="connsiteY9" fmla="*/ 451413 h 488066"/>
                  <a:gd name="connsiteX10" fmla="*/ 983848 w 1263570"/>
                  <a:gd name="connsiteY10" fmla="*/ 381965 h 488066"/>
                  <a:gd name="connsiteX11" fmla="*/ 1111170 w 1263570"/>
                  <a:gd name="connsiteY11" fmla="*/ 324091 h 488066"/>
                  <a:gd name="connsiteX12" fmla="*/ 1226917 w 1263570"/>
                  <a:gd name="connsiteY12" fmla="*/ 289367 h 488066"/>
                  <a:gd name="connsiteX13" fmla="*/ 1261641 w 1263570"/>
                  <a:gd name="connsiteY13" fmla="*/ 173620 h 488066"/>
                  <a:gd name="connsiteX14" fmla="*/ 1238491 w 1263570"/>
                  <a:gd name="connsiteY14" fmla="*/ 115747 h 488066"/>
                  <a:gd name="connsiteX15" fmla="*/ 1226917 w 1263570"/>
                  <a:gd name="connsiteY15" fmla="*/ 57874 h 488066"/>
                  <a:gd name="connsiteX16" fmla="*/ 1157469 w 1263570"/>
                  <a:gd name="connsiteY16"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96770 w 1263570"/>
                  <a:gd name="connsiteY5" fmla="*/ 416689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78310 w 1263570"/>
                  <a:gd name="connsiteY3" fmla="*/ 43573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5951"/>
                  <a:gd name="connsiteY0" fmla="*/ 150471 h 488066"/>
                  <a:gd name="connsiteX1" fmla="*/ 0 w 1265951"/>
                  <a:gd name="connsiteY1" fmla="*/ 289367 h 488066"/>
                  <a:gd name="connsiteX2" fmla="*/ 23150 w 1265951"/>
                  <a:gd name="connsiteY2" fmla="*/ 405114 h 488066"/>
                  <a:gd name="connsiteX3" fmla="*/ 78310 w 1265951"/>
                  <a:gd name="connsiteY3" fmla="*/ 435739 h 488066"/>
                  <a:gd name="connsiteX4" fmla="*/ 125875 w 1265951"/>
                  <a:gd name="connsiteY4" fmla="*/ 435377 h 488066"/>
                  <a:gd name="connsiteX5" fmla="*/ 158669 w 1265951"/>
                  <a:gd name="connsiteY5" fmla="*/ 435728 h 488066"/>
                  <a:gd name="connsiteX6" fmla="*/ 254462 w 1265951"/>
                  <a:gd name="connsiteY6" fmla="*/ 449653 h 488066"/>
                  <a:gd name="connsiteX7" fmla="*/ 324091 w 1265951"/>
                  <a:gd name="connsiteY7" fmla="*/ 462987 h 488066"/>
                  <a:gd name="connsiteX8" fmla="*/ 474562 w 1265951"/>
                  <a:gd name="connsiteY8" fmla="*/ 486137 h 488066"/>
                  <a:gd name="connsiteX9" fmla="*/ 601884 w 1265951"/>
                  <a:gd name="connsiteY9" fmla="*/ 474562 h 488066"/>
                  <a:gd name="connsiteX10" fmla="*/ 752355 w 1265951"/>
                  <a:gd name="connsiteY10" fmla="*/ 451413 h 488066"/>
                  <a:gd name="connsiteX11" fmla="*/ 983848 w 1265951"/>
                  <a:gd name="connsiteY11" fmla="*/ 381965 h 488066"/>
                  <a:gd name="connsiteX12" fmla="*/ 1111170 w 1265951"/>
                  <a:gd name="connsiteY12" fmla="*/ 324091 h 488066"/>
                  <a:gd name="connsiteX13" fmla="*/ 1226917 w 1265951"/>
                  <a:gd name="connsiteY13" fmla="*/ 289367 h 488066"/>
                  <a:gd name="connsiteX14" fmla="*/ 1261641 w 1265951"/>
                  <a:gd name="connsiteY14" fmla="*/ 173620 h 488066"/>
                  <a:gd name="connsiteX15" fmla="*/ 1252778 w 1265951"/>
                  <a:gd name="connsiteY15" fmla="*/ 115747 h 488066"/>
                  <a:gd name="connsiteX16" fmla="*/ 1226917 w 1265951"/>
                  <a:gd name="connsiteY16" fmla="*/ 57874 h 488066"/>
                  <a:gd name="connsiteX17" fmla="*/ 1157469 w 1265951"/>
                  <a:gd name="connsiteY17" fmla="*/ 0 h 4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951" h="488066">
                    <a:moveTo>
                      <a:pt x="23150" y="150471"/>
                    </a:moveTo>
                    <a:cubicBezTo>
                      <a:pt x="11575" y="198699"/>
                      <a:pt x="0" y="246927"/>
                      <a:pt x="0" y="289367"/>
                    </a:cubicBezTo>
                    <a:cubicBezTo>
                      <a:pt x="0" y="331807"/>
                      <a:pt x="10098" y="380719"/>
                      <a:pt x="23150" y="405114"/>
                    </a:cubicBezTo>
                    <a:cubicBezTo>
                      <a:pt x="36202" y="429509"/>
                      <a:pt x="61189" y="430695"/>
                      <a:pt x="78310" y="435739"/>
                    </a:cubicBezTo>
                    <a:cubicBezTo>
                      <a:pt x="95431" y="440783"/>
                      <a:pt x="112482" y="435379"/>
                      <a:pt x="125875" y="435377"/>
                    </a:cubicBezTo>
                    <a:cubicBezTo>
                      <a:pt x="139268" y="435375"/>
                      <a:pt x="137238" y="433349"/>
                      <a:pt x="158669" y="435728"/>
                    </a:cubicBezTo>
                    <a:cubicBezTo>
                      <a:pt x="180100" y="438107"/>
                      <a:pt x="226892" y="445110"/>
                      <a:pt x="254462" y="449653"/>
                    </a:cubicBezTo>
                    <a:cubicBezTo>
                      <a:pt x="282032" y="454196"/>
                      <a:pt x="287408" y="456906"/>
                      <a:pt x="324091" y="462987"/>
                    </a:cubicBezTo>
                    <a:cubicBezTo>
                      <a:pt x="360774" y="469068"/>
                      <a:pt x="428263" y="484208"/>
                      <a:pt x="474562" y="486137"/>
                    </a:cubicBezTo>
                    <a:cubicBezTo>
                      <a:pt x="520861" y="488066"/>
                      <a:pt x="555585" y="480349"/>
                      <a:pt x="601884" y="474562"/>
                    </a:cubicBezTo>
                    <a:cubicBezTo>
                      <a:pt x="648183" y="468775"/>
                      <a:pt x="688694" y="466846"/>
                      <a:pt x="752355" y="451413"/>
                    </a:cubicBezTo>
                    <a:cubicBezTo>
                      <a:pt x="816016" y="435980"/>
                      <a:pt x="924046" y="403185"/>
                      <a:pt x="983848" y="381965"/>
                    </a:cubicBezTo>
                    <a:cubicBezTo>
                      <a:pt x="1043650" y="360745"/>
                      <a:pt x="1070659" y="339524"/>
                      <a:pt x="1111170" y="324091"/>
                    </a:cubicBezTo>
                    <a:cubicBezTo>
                      <a:pt x="1151681" y="308658"/>
                      <a:pt x="1201839" y="314445"/>
                      <a:pt x="1226917" y="289367"/>
                    </a:cubicBezTo>
                    <a:cubicBezTo>
                      <a:pt x="1251995" y="264289"/>
                      <a:pt x="1257331" y="202557"/>
                      <a:pt x="1261641" y="173620"/>
                    </a:cubicBezTo>
                    <a:cubicBezTo>
                      <a:pt x="1265951" y="144683"/>
                      <a:pt x="1258565" y="135038"/>
                      <a:pt x="1252778" y="115747"/>
                    </a:cubicBezTo>
                    <a:cubicBezTo>
                      <a:pt x="1246991" y="96456"/>
                      <a:pt x="1242802" y="77165"/>
                      <a:pt x="1226917" y="57874"/>
                    </a:cubicBezTo>
                    <a:cubicBezTo>
                      <a:pt x="1211032" y="38583"/>
                      <a:pt x="1185441" y="19291"/>
                      <a:pt x="1157469"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2" name="フリーフォーム 61"/>
              <p:cNvSpPr/>
              <p:nvPr/>
            </p:nvSpPr>
            <p:spPr bwMode="auto">
              <a:xfrm rot="21160551">
                <a:off x="4080039" y="4914936"/>
                <a:ext cx="696198" cy="132155"/>
              </a:xfrm>
              <a:custGeom>
                <a:avLst/>
                <a:gdLst>
                  <a:gd name="connsiteX0" fmla="*/ 0 w 601884"/>
                  <a:gd name="connsiteY0" fmla="*/ 34724 h 117676"/>
                  <a:gd name="connsiteX1" fmla="*/ 138897 w 601884"/>
                  <a:gd name="connsiteY1" fmla="*/ 104172 h 117676"/>
                  <a:gd name="connsiteX2" fmla="*/ 254643 w 601884"/>
                  <a:gd name="connsiteY2" fmla="*/ 115747 h 117676"/>
                  <a:gd name="connsiteX3" fmla="*/ 439838 w 601884"/>
                  <a:gd name="connsiteY3" fmla="*/ 92597 h 117676"/>
                  <a:gd name="connsiteX4" fmla="*/ 601884 w 601884"/>
                  <a:gd name="connsiteY4" fmla="*/ 0 h 11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117676">
                    <a:moveTo>
                      <a:pt x="0" y="34724"/>
                    </a:moveTo>
                    <a:cubicBezTo>
                      <a:pt x="48228" y="62696"/>
                      <a:pt x="96457" y="90668"/>
                      <a:pt x="138897" y="104172"/>
                    </a:cubicBezTo>
                    <a:cubicBezTo>
                      <a:pt x="181337" y="117676"/>
                      <a:pt x="204486" y="117676"/>
                      <a:pt x="254643" y="115747"/>
                    </a:cubicBezTo>
                    <a:cubicBezTo>
                      <a:pt x="304800" y="113818"/>
                      <a:pt x="381965" y="111888"/>
                      <a:pt x="439838" y="92597"/>
                    </a:cubicBezTo>
                    <a:cubicBezTo>
                      <a:pt x="497712" y="73306"/>
                      <a:pt x="549798" y="36653"/>
                      <a:pt x="601884"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3" name="フリーフォーム 62"/>
              <p:cNvSpPr/>
              <p:nvPr/>
            </p:nvSpPr>
            <p:spPr bwMode="auto">
              <a:xfrm rot="21160551">
                <a:off x="3988603" y="4872963"/>
                <a:ext cx="963811" cy="262108"/>
              </a:xfrm>
              <a:custGeom>
                <a:avLst/>
                <a:gdLst>
                  <a:gd name="connsiteX0" fmla="*/ 0 w 833377"/>
                  <a:gd name="connsiteY0" fmla="*/ 81023 h 233423"/>
                  <a:gd name="connsiteX1" fmla="*/ 138896 w 833377"/>
                  <a:gd name="connsiteY1" fmla="*/ 185195 h 233423"/>
                  <a:gd name="connsiteX2" fmla="*/ 347240 w 833377"/>
                  <a:gd name="connsiteY2" fmla="*/ 231494 h 233423"/>
                  <a:gd name="connsiteX3" fmla="*/ 590309 w 833377"/>
                  <a:gd name="connsiteY3" fmla="*/ 173621 h 233423"/>
                  <a:gd name="connsiteX4" fmla="*/ 775503 w 833377"/>
                  <a:gd name="connsiteY4" fmla="*/ 69449 h 233423"/>
                  <a:gd name="connsiteX5" fmla="*/ 833377 w 833377"/>
                  <a:gd name="connsiteY5" fmla="*/ 0 h 23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377" h="233423">
                    <a:moveTo>
                      <a:pt x="0" y="81023"/>
                    </a:moveTo>
                    <a:cubicBezTo>
                      <a:pt x="40511" y="120569"/>
                      <a:pt x="81023" y="160116"/>
                      <a:pt x="138896" y="185195"/>
                    </a:cubicBezTo>
                    <a:cubicBezTo>
                      <a:pt x="196769" y="210274"/>
                      <a:pt x="272005" y="233423"/>
                      <a:pt x="347240" y="231494"/>
                    </a:cubicBezTo>
                    <a:cubicBezTo>
                      <a:pt x="422475" y="229565"/>
                      <a:pt x="518932" y="200628"/>
                      <a:pt x="590309" y="173621"/>
                    </a:cubicBezTo>
                    <a:cubicBezTo>
                      <a:pt x="661686" y="146614"/>
                      <a:pt x="734992" y="98386"/>
                      <a:pt x="775503" y="69449"/>
                    </a:cubicBezTo>
                    <a:cubicBezTo>
                      <a:pt x="816014" y="40512"/>
                      <a:pt x="824695" y="20256"/>
                      <a:pt x="833377"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4" name="フリーフォーム 63"/>
              <p:cNvSpPr/>
              <p:nvPr/>
            </p:nvSpPr>
            <p:spPr bwMode="auto">
              <a:xfrm rot="21160551">
                <a:off x="3562521" y="2541600"/>
                <a:ext cx="776683" cy="292942"/>
              </a:xfrm>
              <a:custGeom>
                <a:avLst/>
                <a:gdLst>
                  <a:gd name="connsiteX0" fmla="*/ 6350 w 670718"/>
                  <a:gd name="connsiteY0" fmla="*/ 14288 h 260350"/>
                  <a:gd name="connsiteX1" fmla="*/ 15875 w 670718"/>
                  <a:gd name="connsiteY1" fmla="*/ 119063 h 260350"/>
                  <a:gd name="connsiteX2" fmla="*/ 101600 w 670718"/>
                  <a:gd name="connsiteY2" fmla="*/ 228600 h 260350"/>
                  <a:gd name="connsiteX3" fmla="*/ 163512 w 670718"/>
                  <a:gd name="connsiteY3" fmla="*/ 219075 h 260350"/>
                  <a:gd name="connsiteX4" fmla="*/ 325437 w 670718"/>
                  <a:gd name="connsiteY4" fmla="*/ 190500 h 260350"/>
                  <a:gd name="connsiteX5" fmla="*/ 430212 w 670718"/>
                  <a:gd name="connsiteY5" fmla="*/ 195263 h 260350"/>
                  <a:gd name="connsiteX6" fmla="*/ 573087 w 670718"/>
                  <a:gd name="connsiteY6" fmla="*/ 238125 h 260350"/>
                  <a:gd name="connsiteX7" fmla="*/ 611187 w 670718"/>
                  <a:gd name="connsiteY7" fmla="*/ 257175 h 260350"/>
                  <a:gd name="connsiteX8" fmla="*/ 649287 w 670718"/>
                  <a:gd name="connsiteY8" fmla="*/ 219075 h 260350"/>
                  <a:gd name="connsiteX9" fmla="*/ 668337 w 670718"/>
                  <a:gd name="connsiteY9" fmla="*/ 95250 h 260350"/>
                  <a:gd name="connsiteX10" fmla="*/ 663575 w 670718"/>
                  <a:gd name="connsiteY10" fmla="*/ 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718" h="260350">
                    <a:moveTo>
                      <a:pt x="6350" y="14288"/>
                    </a:moveTo>
                    <a:cubicBezTo>
                      <a:pt x="3175" y="48816"/>
                      <a:pt x="0" y="83344"/>
                      <a:pt x="15875" y="119063"/>
                    </a:cubicBezTo>
                    <a:cubicBezTo>
                      <a:pt x="31750" y="154782"/>
                      <a:pt x="76994" y="211931"/>
                      <a:pt x="101600" y="228600"/>
                    </a:cubicBezTo>
                    <a:cubicBezTo>
                      <a:pt x="126206" y="245269"/>
                      <a:pt x="163512" y="219075"/>
                      <a:pt x="163512" y="219075"/>
                    </a:cubicBezTo>
                    <a:cubicBezTo>
                      <a:pt x="200818" y="212725"/>
                      <a:pt x="280987" y="194469"/>
                      <a:pt x="325437" y="190500"/>
                    </a:cubicBezTo>
                    <a:cubicBezTo>
                      <a:pt x="369887" y="186531"/>
                      <a:pt x="388937" y="187326"/>
                      <a:pt x="430212" y="195263"/>
                    </a:cubicBezTo>
                    <a:cubicBezTo>
                      <a:pt x="471487" y="203200"/>
                      <a:pt x="542925" y="227806"/>
                      <a:pt x="573087" y="238125"/>
                    </a:cubicBezTo>
                    <a:cubicBezTo>
                      <a:pt x="603249" y="248444"/>
                      <a:pt x="598487" y="260350"/>
                      <a:pt x="611187" y="257175"/>
                    </a:cubicBezTo>
                    <a:cubicBezTo>
                      <a:pt x="623887" y="254000"/>
                      <a:pt x="639762" y="246062"/>
                      <a:pt x="649287" y="219075"/>
                    </a:cubicBezTo>
                    <a:cubicBezTo>
                      <a:pt x="658812" y="192088"/>
                      <a:pt x="665956" y="131762"/>
                      <a:pt x="668337" y="95250"/>
                    </a:cubicBezTo>
                    <a:cubicBezTo>
                      <a:pt x="670718" y="58738"/>
                      <a:pt x="667146" y="29369"/>
                      <a:pt x="663575"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5" name="円/楕円 64"/>
              <p:cNvSpPr/>
              <p:nvPr/>
            </p:nvSpPr>
            <p:spPr bwMode="auto">
              <a:xfrm rot="21160551">
                <a:off x="3562412" y="2599309"/>
                <a:ext cx="52315" cy="105724"/>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6" name="円/楕円 65"/>
              <p:cNvSpPr/>
              <p:nvPr/>
            </p:nvSpPr>
            <p:spPr bwMode="auto">
              <a:xfrm rot="21160551">
                <a:off x="4245079" y="2494526"/>
                <a:ext cx="66400" cy="101319"/>
              </a:xfrm>
              <a:prstGeom prst="ellipse">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7" name="フリーフォーム 66"/>
              <p:cNvSpPr/>
              <p:nvPr/>
            </p:nvSpPr>
            <p:spPr bwMode="auto">
              <a:xfrm rot="21160551">
                <a:off x="3373104" y="4372672"/>
                <a:ext cx="263589" cy="92508"/>
              </a:xfrm>
              <a:custGeom>
                <a:avLst/>
                <a:gdLst>
                  <a:gd name="connsiteX0" fmla="*/ 186531 w 229393"/>
                  <a:gd name="connsiteY0" fmla="*/ 0 h 80962"/>
                  <a:gd name="connsiteX1" fmla="*/ 110331 w 229393"/>
                  <a:gd name="connsiteY1" fmla="*/ 28575 h 80962"/>
                  <a:gd name="connsiteX2" fmla="*/ 15081 w 229393"/>
                  <a:gd name="connsiteY2" fmla="*/ 38100 h 80962"/>
                  <a:gd name="connsiteX3" fmla="*/ 19843 w 229393"/>
                  <a:gd name="connsiteY3" fmla="*/ 76200 h 80962"/>
                  <a:gd name="connsiteX4" fmla="*/ 124618 w 229393"/>
                  <a:gd name="connsiteY4" fmla="*/ 66675 h 80962"/>
                  <a:gd name="connsiteX5" fmla="*/ 186531 w 229393"/>
                  <a:gd name="connsiteY5" fmla="*/ 61912 h 80962"/>
                  <a:gd name="connsiteX6" fmla="*/ 229393 w 229393"/>
                  <a:gd name="connsiteY6" fmla="*/ 5715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393" h="80962">
                    <a:moveTo>
                      <a:pt x="186531" y="0"/>
                    </a:moveTo>
                    <a:cubicBezTo>
                      <a:pt x="162718" y="11112"/>
                      <a:pt x="138906" y="22225"/>
                      <a:pt x="110331" y="28575"/>
                    </a:cubicBezTo>
                    <a:cubicBezTo>
                      <a:pt x="81756" y="34925"/>
                      <a:pt x="30162" y="30163"/>
                      <a:pt x="15081" y="38100"/>
                    </a:cubicBezTo>
                    <a:cubicBezTo>
                      <a:pt x="0" y="46038"/>
                      <a:pt x="1587" y="71438"/>
                      <a:pt x="19843" y="76200"/>
                    </a:cubicBezTo>
                    <a:cubicBezTo>
                      <a:pt x="38099" y="80962"/>
                      <a:pt x="124618" y="66675"/>
                      <a:pt x="124618" y="66675"/>
                    </a:cubicBezTo>
                    <a:lnTo>
                      <a:pt x="186531" y="61912"/>
                    </a:lnTo>
                    <a:cubicBezTo>
                      <a:pt x="203993" y="60325"/>
                      <a:pt x="216693" y="58737"/>
                      <a:pt x="229393" y="5715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8" name="フリーフォーム 67"/>
              <p:cNvSpPr/>
              <p:nvPr/>
            </p:nvSpPr>
            <p:spPr bwMode="auto">
              <a:xfrm rot="21160551">
                <a:off x="3591536" y="4841421"/>
                <a:ext cx="181092" cy="147572"/>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9" name="フリーフォーム 68"/>
              <p:cNvSpPr/>
              <p:nvPr/>
            </p:nvSpPr>
            <p:spPr bwMode="auto">
              <a:xfrm rot="21160551">
                <a:off x="3224467" y="3141339"/>
                <a:ext cx="199200" cy="167396"/>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0" name="フリーフォーム 69"/>
              <p:cNvSpPr/>
              <p:nvPr/>
            </p:nvSpPr>
            <p:spPr bwMode="auto">
              <a:xfrm rot="21160551">
                <a:off x="4970103" y="3820562"/>
                <a:ext cx="251516" cy="94712"/>
              </a:xfrm>
              <a:custGeom>
                <a:avLst/>
                <a:gdLst>
                  <a:gd name="connsiteX0" fmla="*/ 0 w 216694"/>
                  <a:gd name="connsiteY0" fmla="*/ 30162 h 82549"/>
                  <a:gd name="connsiteX1" fmla="*/ 80963 w 216694"/>
                  <a:gd name="connsiteY1" fmla="*/ 25399 h 82549"/>
                  <a:gd name="connsiteX2" fmla="*/ 204788 w 216694"/>
                  <a:gd name="connsiteY2" fmla="*/ 1587 h 82549"/>
                  <a:gd name="connsiteX3" fmla="*/ 152400 w 216694"/>
                  <a:gd name="connsiteY3" fmla="*/ 34924 h 82549"/>
                  <a:gd name="connsiteX4" fmla="*/ 80963 w 216694"/>
                  <a:gd name="connsiteY4" fmla="*/ 68262 h 82549"/>
                  <a:gd name="connsiteX5" fmla="*/ 0 w 216694"/>
                  <a:gd name="connsiteY5" fmla="*/ 82549 h 8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94" h="82549">
                    <a:moveTo>
                      <a:pt x="0" y="30162"/>
                    </a:moveTo>
                    <a:cubicBezTo>
                      <a:pt x="23416" y="30161"/>
                      <a:pt x="46832" y="30161"/>
                      <a:pt x="80963" y="25399"/>
                    </a:cubicBezTo>
                    <a:cubicBezTo>
                      <a:pt x="115094" y="20637"/>
                      <a:pt x="192882" y="0"/>
                      <a:pt x="204788" y="1587"/>
                    </a:cubicBezTo>
                    <a:cubicBezTo>
                      <a:pt x="216694" y="3174"/>
                      <a:pt x="173037" y="23812"/>
                      <a:pt x="152400" y="34924"/>
                    </a:cubicBezTo>
                    <a:cubicBezTo>
                      <a:pt x="131763" y="46036"/>
                      <a:pt x="106363" y="60325"/>
                      <a:pt x="80963" y="68262"/>
                    </a:cubicBezTo>
                    <a:cubicBezTo>
                      <a:pt x="55563" y="76199"/>
                      <a:pt x="27781" y="79374"/>
                      <a:pt x="0" y="82549"/>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1" name="フリーフォーム 70"/>
              <p:cNvSpPr/>
              <p:nvPr/>
            </p:nvSpPr>
            <p:spPr bwMode="auto">
              <a:xfrm rot="20429998" flipH="1">
                <a:off x="4721579" y="2922520"/>
                <a:ext cx="164995" cy="165193"/>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2" name="フリーフォーム 71"/>
              <p:cNvSpPr/>
              <p:nvPr/>
            </p:nvSpPr>
            <p:spPr bwMode="auto">
              <a:xfrm rot="19102323">
                <a:off x="3251150" y="3738121"/>
                <a:ext cx="199200" cy="167396"/>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3" name="フリーフォーム 72"/>
              <p:cNvSpPr/>
              <p:nvPr/>
            </p:nvSpPr>
            <p:spPr bwMode="auto">
              <a:xfrm rot="92484" flipH="1">
                <a:off x="4859221" y="3311952"/>
                <a:ext cx="164995" cy="167396"/>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4" name="フリーフォーム 73"/>
              <p:cNvSpPr/>
              <p:nvPr/>
            </p:nvSpPr>
            <p:spPr bwMode="auto">
              <a:xfrm rot="21160551" flipH="1">
                <a:off x="5119284" y="4507345"/>
                <a:ext cx="229383" cy="147572"/>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5" name="フリーフォーム 74"/>
              <p:cNvSpPr/>
              <p:nvPr/>
            </p:nvSpPr>
            <p:spPr bwMode="auto">
              <a:xfrm rot="21160551">
                <a:off x="3445143" y="3138147"/>
                <a:ext cx="54328" cy="68279"/>
              </a:xfrm>
              <a:custGeom>
                <a:avLst/>
                <a:gdLst>
                  <a:gd name="connsiteX0" fmla="*/ 0 w 47625"/>
                  <a:gd name="connsiteY0" fmla="*/ 61913 h 61913"/>
                  <a:gd name="connsiteX1" fmla="*/ 47625 w 47625"/>
                  <a:gd name="connsiteY1" fmla="*/ 0 h 61913"/>
                </a:gdLst>
                <a:ahLst/>
                <a:cxnLst>
                  <a:cxn ang="0">
                    <a:pos x="connsiteX0" y="connsiteY0"/>
                  </a:cxn>
                  <a:cxn ang="0">
                    <a:pos x="connsiteX1" y="connsiteY1"/>
                  </a:cxn>
                </a:cxnLst>
                <a:rect l="l" t="t" r="r" b="b"/>
                <a:pathLst>
                  <a:path w="47625" h="61913">
                    <a:moveTo>
                      <a:pt x="0" y="61913"/>
                    </a:moveTo>
                    <a:lnTo>
                      <a:pt x="47625"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6" name="フリーフォーム 75"/>
              <p:cNvSpPr/>
              <p:nvPr/>
            </p:nvSpPr>
            <p:spPr bwMode="auto">
              <a:xfrm rot="21160551">
                <a:off x="3425334" y="3317408"/>
                <a:ext cx="1452760" cy="537430"/>
              </a:xfrm>
              <a:custGeom>
                <a:avLst/>
                <a:gdLst>
                  <a:gd name="connsiteX0" fmla="*/ 96440 w 1254918"/>
                  <a:gd name="connsiteY0" fmla="*/ 104775 h 475456"/>
                  <a:gd name="connsiteX1" fmla="*/ 65484 w 1254918"/>
                  <a:gd name="connsiteY1" fmla="*/ 150018 h 475456"/>
                  <a:gd name="connsiteX2" fmla="*/ 32146 w 1254918"/>
                  <a:gd name="connsiteY2" fmla="*/ 230981 h 475456"/>
                  <a:gd name="connsiteX3" fmla="*/ 5953 w 1254918"/>
                  <a:gd name="connsiteY3" fmla="*/ 333375 h 475456"/>
                  <a:gd name="connsiteX4" fmla="*/ 10715 w 1254918"/>
                  <a:gd name="connsiteY4" fmla="*/ 392906 h 475456"/>
                  <a:gd name="connsiteX5" fmla="*/ 70246 w 1254918"/>
                  <a:gd name="connsiteY5" fmla="*/ 400050 h 475456"/>
                  <a:gd name="connsiteX6" fmla="*/ 158353 w 1254918"/>
                  <a:gd name="connsiteY6" fmla="*/ 423862 h 475456"/>
                  <a:gd name="connsiteX7" fmla="*/ 353615 w 1254918"/>
                  <a:gd name="connsiteY7" fmla="*/ 461962 h 475456"/>
                  <a:gd name="connsiteX8" fmla="*/ 560784 w 1254918"/>
                  <a:gd name="connsiteY8" fmla="*/ 469106 h 475456"/>
                  <a:gd name="connsiteX9" fmla="*/ 801290 w 1254918"/>
                  <a:gd name="connsiteY9" fmla="*/ 423862 h 475456"/>
                  <a:gd name="connsiteX10" fmla="*/ 1013221 w 1254918"/>
                  <a:gd name="connsiteY10" fmla="*/ 352425 h 475456"/>
                  <a:gd name="connsiteX11" fmla="*/ 1184671 w 1254918"/>
                  <a:gd name="connsiteY11" fmla="*/ 290512 h 475456"/>
                  <a:gd name="connsiteX12" fmla="*/ 1225153 w 1254918"/>
                  <a:gd name="connsiteY12" fmla="*/ 290512 h 475456"/>
                  <a:gd name="connsiteX13" fmla="*/ 1251346 w 1254918"/>
                  <a:gd name="connsiteY13" fmla="*/ 257175 h 475456"/>
                  <a:gd name="connsiteX14" fmla="*/ 1246584 w 1254918"/>
                  <a:gd name="connsiteY14" fmla="*/ 154781 h 475456"/>
                  <a:gd name="connsiteX15" fmla="*/ 1203721 w 1254918"/>
                  <a:gd name="connsiteY15" fmla="*/ 73818 h 475456"/>
                  <a:gd name="connsiteX16" fmla="*/ 1129903 w 1254918"/>
                  <a:gd name="connsiteY16" fmla="*/ 0 h 47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4918" h="475456">
                    <a:moveTo>
                      <a:pt x="96440" y="104775"/>
                    </a:moveTo>
                    <a:cubicBezTo>
                      <a:pt x="86320" y="116879"/>
                      <a:pt x="76200" y="128984"/>
                      <a:pt x="65484" y="150018"/>
                    </a:cubicBezTo>
                    <a:cubicBezTo>
                      <a:pt x="54768" y="171052"/>
                      <a:pt x="42068" y="200422"/>
                      <a:pt x="32146" y="230981"/>
                    </a:cubicBezTo>
                    <a:cubicBezTo>
                      <a:pt x="22224" y="261541"/>
                      <a:pt x="9525" y="306388"/>
                      <a:pt x="5953" y="333375"/>
                    </a:cubicBezTo>
                    <a:cubicBezTo>
                      <a:pt x="2381" y="360363"/>
                      <a:pt x="0" y="381794"/>
                      <a:pt x="10715" y="392906"/>
                    </a:cubicBezTo>
                    <a:cubicBezTo>
                      <a:pt x="21430" y="404018"/>
                      <a:pt x="45640" y="394891"/>
                      <a:pt x="70246" y="400050"/>
                    </a:cubicBezTo>
                    <a:cubicBezTo>
                      <a:pt x="94852" y="405209"/>
                      <a:pt x="111125" y="413543"/>
                      <a:pt x="158353" y="423862"/>
                    </a:cubicBezTo>
                    <a:cubicBezTo>
                      <a:pt x="205581" y="434181"/>
                      <a:pt x="286543" y="454421"/>
                      <a:pt x="353615" y="461962"/>
                    </a:cubicBezTo>
                    <a:cubicBezTo>
                      <a:pt x="420687" y="469503"/>
                      <a:pt x="486172" y="475456"/>
                      <a:pt x="560784" y="469106"/>
                    </a:cubicBezTo>
                    <a:cubicBezTo>
                      <a:pt x="635396" y="462756"/>
                      <a:pt x="725884" y="443309"/>
                      <a:pt x="801290" y="423862"/>
                    </a:cubicBezTo>
                    <a:cubicBezTo>
                      <a:pt x="876696" y="404415"/>
                      <a:pt x="949324" y="374650"/>
                      <a:pt x="1013221" y="352425"/>
                    </a:cubicBezTo>
                    <a:cubicBezTo>
                      <a:pt x="1077118" y="330200"/>
                      <a:pt x="1149349" y="300831"/>
                      <a:pt x="1184671" y="290512"/>
                    </a:cubicBezTo>
                    <a:cubicBezTo>
                      <a:pt x="1219993" y="280193"/>
                      <a:pt x="1214041" y="296068"/>
                      <a:pt x="1225153" y="290512"/>
                    </a:cubicBezTo>
                    <a:cubicBezTo>
                      <a:pt x="1236266" y="284956"/>
                      <a:pt x="1247774" y="279797"/>
                      <a:pt x="1251346" y="257175"/>
                    </a:cubicBezTo>
                    <a:cubicBezTo>
                      <a:pt x="1254918" y="234553"/>
                      <a:pt x="1254521" y="185340"/>
                      <a:pt x="1246584" y="154781"/>
                    </a:cubicBezTo>
                    <a:cubicBezTo>
                      <a:pt x="1238647" y="124222"/>
                      <a:pt x="1223168" y="99615"/>
                      <a:pt x="1203721" y="73818"/>
                    </a:cubicBezTo>
                    <a:cubicBezTo>
                      <a:pt x="1184274" y="48021"/>
                      <a:pt x="1157088" y="24010"/>
                      <a:pt x="112990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7" name="フリーフォーム 76"/>
              <p:cNvSpPr/>
              <p:nvPr/>
            </p:nvSpPr>
            <p:spPr bwMode="auto">
              <a:xfrm rot="21160551">
                <a:off x="3533495" y="3852074"/>
                <a:ext cx="1482941" cy="563861"/>
              </a:xfrm>
              <a:custGeom>
                <a:avLst/>
                <a:gdLst>
                  <a:gd name="connsiteX0" fmla="*/ 67071 w 1281906"/>
                  <a:gd name="connsiteY0" fmla="*/ 131762 h 500460"/>
                  <a:gd name="connsiteX1" fmla="*/ 26590 w 1281906"/>
                  <a:gd name="connsiteY1" fmla="*/ 210344 h 500460"/>
                  <a:gd name="connsiteX2" fmla="*/ 2778 w 1281906"/>
                  <a:gd name="connsiteY2" fmla="*/ 303212 h 500460"/>
                  <a:gd name="connsiteX3" fmla="*/ 9921 w 1281906"/>
                  <a:gd name="connsiteY3" fmla="*/ 350837 h 500460"/>
                  <a:gd name="connsiteX4" fmla="*/ 43259 w 1281906"/>
                  <a:gd name="connsiteY4" fmla="*/ 384175 h 500460"/>
                  <a:gd name="connsiteX5" fmla="*/ 257571 w 1281906"/>
                  <a:gd name="connsiteY5" fmla="*/ 457994 h 500460"/>
                  <a:gd name="connsiteX6" fmla="*/ 548084 w 1281906"/>
                  <a:gd name="connsiteY6" fmla="*/ 496094 h 500460"/>
                  <a:gd name="connsiteX7" fmla="*/ 883840 w 1281906"/>
                  <a:gd name="connsiteY7" fmla="*/ 431800 h 500460"/>
                  <a:gd name="connsiteX8" fmla="*/ 1124346 w 1281906"/>
                  <a:gd name="connsiteY8" fmla="*/ 307975 h 500460"/>
                  <a:gd name="connsiteX9" fmla="*/ 1236265 w 1281906"/>
                  <a:gd name="connsiteY9" fmla="*/ 238919 h 500460"/>
                  <a:gd name="connsiteX10" fmla="*/ 1274365 w 1281906"/>
                  <a:gd name="connsiteY10" fmla="*/ 196056 h 500460"/>
                  <a:gd name="connsiteX11" fmla="*/ 1279128 w 1281906"/>
                  <a:gd name="connsiteY11" fmla="*/ 148431 h 500460"/>
                  <a:gd name="connsiteX12" fmla="*/ 1257696 w 1281906"/>
                  <a:gd name="connsiteY12" fmla="*/ 84137 h 500460"/>
                  <a:gd name="connsiteX13" fmla="*/ 1221978 w 1281906"/>
                  <a:gd name="connsiteY13" fmla="*/ 12700 h 500460"/>
                  <a:gd name="connsiteX14" fmla="*/ 1207690 w 1281906"/>
                  <a:gd name="connsiteY14" fmla="*/ 7937 h 5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1906" h="500460">
                    <a:moveTo>
                      <a:pt x="67071" y="131762"/>
                    </a:moveTo>
                    <a:cubicBezTo>
                      <a:pt x="52188" y="156765"/>
                      <a:pt x="37305" y="181769"/>
                      <a:pt x="26590" y="210344"/>
                    </a:cubicBezTo>
                    <a:cubicBezTo>
                      <a:pt x="15875" y="238919"/>
                      <a:pt x="5556" y="279797"/>
                      <a:pt x="2778" y="303212"/>
                    </a:cubicBezTo>
                    <a:cubicBezTo>
                      <a:pt x="0" y="326628"/>
                      <a:pt x="3174" y="337343"/>
                      <a:pt x="9921" y="350837"/>
                    </a:cubicBezTo>
                    <a:cubicBezTo>
                      <a:pt x="16668" y="364331"/>
                      <a:pt x="1984" y="366316"/>
                      <a:pt x="43259" y="384175"/>
                    </a:cubicBezTo>
                    <a:cubicBezTo>
                      <a:pt x="84534" y="402034"/>
                      <a:pt x="173434" y="439341"/>
                      <a:pt x="257571" y="457994"/>
                    </a:cubicBezTo>
                    <a:cubicBezTo>
                      <a:pt x="341709" y="476647"/>
                      <a:pt x="443706" y="500460"/>
                      <a:pt x="548084" y="496094"/>
                    </a:cubicBezTo>
                    <a:cubicBezTo>
                      <a:pt x="652462" y="491728"/>
                      <a:pt x="787796" y="463153"/>
                      <a:pt x="883840" y="431800"/>
                    </a:cubicBezTo>
                    <a:cubicBezTo>
                      <a:pt x="979884" y="400447"/>
                      <a:pt x="1065609" y="340122"/>
                      <a:pt x="1124346" y="307975"/>
                    </a:cubicBezTo>
                    <a:cubicBezTo>
                      <a:pt x="1183084" y="275828"/>
                      <a:pt x="1211262" y="257572"/>
                      <a:pt x="1236265" y="238919"/>
                    </a:cubicBezTo>
                    <a:cubicBezTo>
                      <a:pt x="1261268" y="220266"/>
                      <a:pt x="1267221" y="211137"/>
                      <a:pt x="1274365" y="196056"/>
                    </a:cubicBezTo>
                    <a:cubicBezTo>
                      <a:pt x="1281509" y="180975"/>
                      <a:pt x="1281906" y="167084"/>
                      <a:pt x="1279128" y="148431"/>
                    </a:cubicBezTo>
                    <a:cubicBezTo>
                      <a:pt x="1276350" y="129778"/>
                      <a:pt x="1267221" y="106759"/>
                      <a:pt x="1257696" y="84137"/>
                    </a:cubicBezTo>
                    <a:cubicBezTo>
                      <a:pt x="1248171" y="61515"/>
                      <a:pt x="1230312" y="25400"/>
                      <a:pt x="1221978" y="12700"/>
                    </a:cubicBezTo>
                    <a:cubicBezTo>
                      <a:pt x="1213644" y="0"/>
                      <a:pt x="1207690" y="7937"/>
                      <a:pt x="1207690" y="793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8" name="フリーフォーム 77"/>
              <p:cNvSpPr/>
              <p:nvPr/>
            </p:nvSpPr>
            <p:spPr bwMode="auto">
              <a:xfrm rot="21160551">
                <a:off x="4197135" y="5151649"/>
                <a:ext cx="760586" cy="193827"/>
              </a:xfrm>
              <a:custGeom>
                <a:avLst/>
                <a:gdLst>
                  <a:gd name="connsiteX0" fmla="*/ 0 w 654843"/>
                  <a:gd name="connsiteY0" fmla="*/ 111919 h 171450"/>
                  <a:gd name="connsiteX1" fmla="*/ 42862 w 654843"/>
                  <a:gd name="connsiteY1" fmla="*/ 161925 h 171450"/>
                  <a:gd name="connsiteX2" fmla="*/ 85725 w 654843"/>
                  <a:gd name="connsiteY2" fmla="*/ 169069 h 171450"/>
                  <a:gd name="connsiteX3" fmla="*/ 111918 w 654843"/>
                  <a:gd name="connsiteY3" fmla="*/ 159544 h 171450"/>
                  <a:gd name="connsiteX4" fmla="*/ 135731 w 654843"/>
                  <a:gd name="connsiteY4" fmla="*/ 140494 h 171450"/>
                  <a:gd name="connsiteX5" fmla="*/ 176212 w 654843"/>
                  <a:gd name="connsiteY5" fmla="*/ 123825 h 171450"/>
                  <a:gd name="connsiteX6" fmla="*/ 252412 w 654843"/>
                  <a:gd name="connsiteY6" fmla="*/ 111919 h 171450"/>
                  <a:gd name="connsiteX7" fmla="*/ 319087 w 654843"/>
                  <a:gd name="connsiteY7" fmla="*/ 109538 h 171450"/>
                  <a:gd name="connsiteX8" fmla="*/ 400050 w 654843"/>
                  <a:gd name="connsiteY8" fmla="*/ 107157 h 171450"/>
                  <a:gd name="connsiteX9" fmla="*/ 445293 w 654843"/>
                  <a:gd name="connsiteY9" fmla="*/ 107157 h 171450"/>
                  <a:gd name="connsiteX10" fmla="*/ 497681 w 654843"/>
                  <a:gd name="connsiteY10" fmla="*/ 128588 h 171450"/>
                  <a:gd name="connsiteX11" fmla="*/ 531018 w 654843"/>
                  <a:gd name="connsiteY11" fmla="*/ 123825 h 171450"/>
                  <a:gd name="connsiteX12" fmla="*/ 585787 w 654843"/>
                  <a:gd name="connsiteY12" fmla="*/ 80963 h 171450"/>
                  <a:gd name="connsiteX13" fmla="*/ 623887 w 654843"/>
                  <a:gd name="connsiteY13" fmla="*/ 38100 h 171450"/>
                  <a:gd name="connsiteX14" fmla="*/ 654843 w 654843"/>
                  <a:gd name="connsiteY14"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843" h="171450">
                    <a:moveTo>
                      <a:pt x="0" y="111919"/>
                    </a:moveTo>
                    <a:cubicBezTo>
                      <a:pt x="14287" y="132159"/>
                      <a:pt x="28575" y="152400"/>
                      <a:pt x="42862" y="161925"/>
                    </a:cubicBezTo>
                    <a:cubicBezTo>
                      <a:pt x="57149" y="171450"/>
                      <a:pt x="74216" y="169466"/>
                      <a:pt x="85725" y="169069"/>
                    </a:cubicBezTo>
                    <a:cubicBezTo>
                      <a:pt x="97234" y="168672"/>
                      <a:pt x="103584" y="164306"/>
                      <a:pt x="111918" y="159544"/>
                    </a:cubicBezTo>
                    <a:cubicBezTo>
                      <a:pt x="120252" y="154782"/>
                      <a:pt x="125015" y="146447"/>
                      <a:pt x="135731" y="140494"/>
                    </a:cubicBezTo>
                    <a:cubicBezTo>
                      <a:pt x="146447" y="134541"/>
                      <a:pt x="156765" y="128587"/>
                      <a:pt x="176212" y="123825"/>
                    </a:cubicBezTo>
                    <a:cubicBezTo>
                      <a:pt x="195659" y="119063"/>
                      <a:pt x="228599" y="114300"/>
                      <a:pt x="252412" y="111919"/>
                    </a:cubicBezTo>
                    <a:cubicBezTo>
                      <a:pt x="276225" y="109538"/>
                      <a:pt x="319087" y="109538"/>
                      <a:pt x="319087" y="109538"/>
                    </a:cubicBezTo>
                    <a:lnTo>
                      <a:pt x="400050" y="107157"/>
                    </a:lnTo>
                    <a:cubicBezTo>
                      <a:pt x="421084" y="106760"/>
                      <a:pt x="429021" y="103585"/>
                      <a:pt x="445293" y="107157"/>
                    </a:cubicBezTo>
                    <a:cubicBezTo>
                      <a:pt x="461565" y="110729"/>
                      <a:pt x="483393" y="125810"/>
                      <a:pt x="497681" y="128588"/>
                    </a:cubicBezTo>
                    <a:cubicBezTo>
                      <a:pt x="511969" y="131366"/>
                      <a:pt x="516334" y="131763"/>
                      <a:pt x="531018" y="123825"/>
                    </a:cubicBezTo>
                    <a:cubicBezTo>
                      <a:pt x="545702" y="115888"/>
                      <a:pt x="570309" y="95250"/>
                      <a:pt x="585787" y="80963"/>
                    </a:cubicBezTo>
                    <a:cubicBezTo>
                      <a:pt x="601265" y="66676"/>
                      <a:pt x="612378" y="51594"/>
                      <a:pt x="623887" y="38100"/>
                    </a:cubicBezTo>
                    <a:cubicBezTo>
                      <a:pt x="635396" y="24606"/>
                      <a:pt x="645119" y="12303"/>
                      <a:pt x="65484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9" name="フリーフォーム 78"/>
              <p:cNvSpPr/>
              <p:nvPr/>
            </p:nvSpPr>
            <p:spPr bwMode="auto">
              <a:xfrm rot="21160551">
                <a:off x="4390022" y="5280897"/>
                <a:ext cx="338038" cy="110129"/>
              </a:xfrm>
              <a:custGeom>
                <a:avLst/>
                <a:gdLst>
                  <a:gd name="connsiteX0" fmla="*/ 0 w 292894"/>
                  <a:gd name="connsiteY0" fmla="*/ 21431 h 98425"/>
                  <a:gd name="connsiteX1" fmla="*/ 47625 w 292894"/>
                  <a:gd name="connsiteY1" fmla="*/ 57150 h 98425"/>
                  <a:gd name="connsiteX2" fmla="*/ 114300 w 292894"/>
                  <a:gd name="connsiteY2" fmla="*/ 92869 h 98425"/>
                  <a:gd name="connsiteX3" fmla="*/ 197644 w 292894"/>
                  <a:gd name="connsiteY3" fmla="*/ 90488 h 98425"/>
                  <a:gd name="connsiteX4" fmla="*/ 245269 w 292894"/>
                  <a:gd name="connsiteY4" fmla="*/ 50006 h 98425"/>
                  <a:gd name="connsiteX5" fmla="*/ 292894 w 292894"/>
                  <a:gd name="connsiteY5"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894" h="98425">
                    <a:moveTo>
                      <a:pt x="0" y="21431"/>
                    </a:moveTo>
                    <a:cubicBezTo>
                      <a:pt x="14287" y="33337"/>
                      <a:pt x="28575" y="45244"/>
                      <a:pt x="47625" y="57150"/>
                    </a:cubicBezTo>
                    <a:cubicBezTo>
                      <a:pt x="66675" y="69056"/>
                      <a:pt x="89297" y="87313"/>
                      <a:pt x="114300" y="92869"/>
                    </a:cubicBezTo>
                    <a:cubicBezTo>
                      <a:pt x="139303" y="98425"/>
                      <a:pt x="175816" y="97632"/>
                      <a:pt x="197644" y="90488"/>
                    </a:cubicBezTo>
                    <a:cubicBezTo>
                      <a:pt x="219472" y="83344"/>
                      <a:pt x="229394" y="65087"/>
                      <a:pt x="245269" y="50006"/>
                    </a:cubicBezTo>
                    <a:cubicBezTo>
                      <a:pt x="261144" y="34925"/>
                      <a:pt x="277019" y="17462"/>
                      <a:pt x="29289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0" name="フリーフォーム 79"/>
              <p:cNvSpPr/>
              <p:nvPr/>
            </p:nvSpPr>
            <p:spPr bwMode="auto">
              <a:xfrm rot="21160551">
                <a:off x="4298169" y="5372694"/>
                <a:ext cx="201213" cy="35241"/>
              </a:xfrm>
              <a:custGeom>
                <a:avLst/>
                <a:gdLst>
                  <a:gd name="connsiteX0" fmla="*/ 0 w 173831"/>
                  <a:gd name="connsiteY0" fmla="*/ 0 h 31353"/>
                  <a:gd name="connsiteX1" fmla="*/ 59531 w 173831"/>
                  <a:gd name="connsiteY1" fmla="*/ 21431 h 31353"/>
                  <a:gd name="connsiteX2" fmla="*/ 135731 w 173831"/>
                  <a:gd name="connsiteY2" fmla="*/ 30956 h 31353"/>
                  <a:gd name="connsiteX3" fmla="*/ 173831 w 173831"/>
                  <a:gd name="connsiteY3" fmla="*/ 23812 h 31353"/>
                </a:gdLst>
                <a:ahLst/>
                <a:cxnLst>
                  <a:cxn ang="0">
                    <a:pos x="connsiteX0" y="connsiteY0"/>
                  </a:cxn>
                  <a:cxn ang="0">
                    <a:pos x="connsiteX1" y="connsiteY1"/>
                  </a:cxn>
                  <a:cxn ang="0">
                    <a:pos x="connsiteX2" y="connsiteY2"/>
                  </a:cxn>
                  <a:cxn ang="0">
                    <a:pos x="connsiteX3" y="connsiteY3"/>
                  </a:cxn>
                </a:cxnLst>
                <a:rect l="l" t="t" r="r" b="b"/>
                <a:pathLst>
                  <a:path w="173831" h="31353">
                    <a:moveTo>
                      <a:pt x="0" y="0"/>
                    </a:moveTo>
                    <a:cubicBezTo>
                      <a:pt x="18454" y="8136"/>
                      <a:pt x="36909" y="16272"/>
                      <a:pt x="59531" y="21431"/>
                    </a:cubicBezTo>
                    <a:cubicBezTo>
                      <a:pt x="82153" y="26590"/>
                      <a:pt x="116681" y="30559"/>
                      <a:pt x="135731" y="30956"/>
                    </a:cubicBezTo>
                    <a:cubicBezTo>
                      <a:pt x="154781" y="31353"/>
                      <a:pt x="164306" y="27582"/>
                      <a:pt x="173831" y="2381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1" name="フリーフォーム 80"/>
              <p:cNvSpPr/>
              <p:nvPr/>
            </p:nvSpPr>
            <p:spPr bwMode="auto">
              <a:xfrm rot="21160551">
                <a:off x="4635954" y="5285713"/>
                <a:ext cx="156946" cy="70483"/>
              </a:xfrm>
              <a:custGeom>
                <a:avLst/>
                <a:gdLst>
                  <a:gd name="connsiteX0" fmla="*/ 135732 w 135732"/>
                  <a:gd name="connsiteY0" fmla="*/ 0 h 64691"/>
                  <a:gd name="connsiteX1" fmla="*/ 90488 w 135732"/>
                  <a:gd name="connsiteY1" fmla="*/ 45244 h 64691"/>
                  <a:gd name="connsiteX2" fmla="*/ 38100 w 135732"/>
                  <a:gd name="connsiteY2" fmla="*/ 61913 h 64691"/>
                  <a:gd name="connsiteX3" fmla="*/ 0 w 135732"/>
                  <a:gd name="connsiteY3" fmla="*/ 61913 h 64691"/>
                </a:gdLst>
                <a:ahLst/>
                <a:cxnLst>
                  <a:cxn ang="0">
                    <a:pos x="connsiteX0" y="connsiteY0"/>
                  </a:cxn>
                  <a:cxn ang="0">
                    <a:pos x="connsiteX1" y="connsiteY1"/>
                  </a:cxn>
                  <a:cxn ang="0">
                    <a:pos x="connsiteX2" y="connsiteY2"/>
                  </a:cxn>
                  <a:cxn ang="0">
                    <a:pos x="connsiteX3" y="connsiteY3"/>
                  </a:cxn>
                </a:cxnLst>
                <a:rect l="l" t="t" r="r" b="b"/>
                <a:pathLst>
                  <a:path w="135732" h="64691">
                    <a:moveTo>
                      <a:pt x="135732" y="0"/>
                    </a:moveTo>
                    <a:cubicBezTo>
                      <a:pt x="121246" y="17462"/>
                      <a:pt x="106760" y="34925"/>
                      <a:pt x="90488" y="45244"/>
                    </a:cubicBezTo>
                    <a:cubicBezTo>
                      <a:pt x="74216" y="55563"/>
                      <a:pt x="53181" y="59135"/>
                      <a:pt x="38100" y="61913"/>
                    </a:cubicBezTo>
                    <a:cubicBezTo>
                      <a:pt x="23019" y="64691"/>
                      <a:pt x="11509" y="63302"/>
                      <a:pt x="0" y="61913"/>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2" name="フリーフォーム 81"/>
              <p:cNvSpPr/>
              <p:nvPr/>
            </p:nvSpPr>
            <p:spPr bwMode="auto">
              <a:xfrm rot="21160551">
                <a:off x="4039038" y="5037467"/>
                <a:ext cx="979909" cy="268715"/>
              </a:xfrm>
              <a:custGeom>
                <a:avLst/>
                <a:gdLst>
                  <a:gd name="connsiteX0" fmla="*/ 0 w 845344"/>
                  <a:gd name="connsiteY0" fmla="*/ 100013 h 238919"/>
                  <a:gd name="connsiteX1" fmla="*/ 57150 w 845344"/>
                  <a:gd name="connsiteY1" fmla="*/ 171450 h 238919"/>
                  <a:gd name="connsiteX2" fmla="*/ 92869 w 845344"/>
                  <a:gd name="connsiteY2" fmla="*/ 204788 h 238919"/>
                  <a:gd name="connsiteX3" fmla="*/ 119063 w 845344"/>
                  <a:gd name="connsiteY3" fmla="*/ 221456 h 238919"/>
                  <a:gd name="connsiteX4" fmla="*/ 150019 w 845344"/>
                  <a:gd name="connsiteY4" fmla="*/ 238125 h 238919"/>
                  <a:gd name="connsiteX5" fmla="*/ 197644 w 845344"/>
                  <a:gd name="connsiteY5" fmla="*/ 226219 h 238919"/>
                  <a:gd name="connsiteX6" fmla="*/ 242888 w 845344"/>
                  <a:gd name="connsiteY6" fmla="*/ 204788 h 238919"/>
                  <a:gd name="connsiteX7" fmla="*/ 266700 w 845344"/>
                  <a:gd name="connsiteY7" fmla="*/ 195263 h 238919"/>
                  <a:gd name="connsiteX8" fmla="*/ 304800 w 845344"/>
                  <a:gd name="connsiteY8" fmla="*/ 185738 h 238919"/>
                  <a:gd name="connsiteX9" fmla="*/ 373856 w 845344"/>
                  <a:gd name="connsiteY9" fmla="*/ 180975 h 238919"/>
                  <a:gd name="connsiteX10" fmla="*/ 423863 w 845344"/>
                  <a:gd name="connsiteY10" fmla="*/ 180975 h 238919"/>
                  <a:gd name="connsiteX11" fmla="*/ 495300 w 845344"/>
                  <a:gd name="connsiteY11" fmla="*/ 178594 h 238919"/>
                  <a:gd name="connsiteX12" fmla="*/ 550069 w 845344"/>
                  <a:gd name="connsiteY12" fmla="*/ 185738 h 238919"/>
                  <a:gd name="connsiteX13" fmla="*/ 609600 w 845344"/>
                  <a:gd name="connsiteY13" fmla="*/ 190500 h 238919"/>
                  <a:gd name="connsiteX14" fmla="*/ 661988 w 845344"/>
                  <a:gd name="connsiteY14" fmla="*/ 185738 h 238919"/>
                  <a:gd name="connsiteX15" fmla="*/ 711994 w 845344"/>
                  <a:gd name="connsiteY15" fmla="*/ 154781 h 238919"/>
                  <a:gd name="connsiteX16" fmla="*/ 773906 w 845344"/>
                  <a:gd name="connsiteY16" fmla="*/ 114300 h 238919"/>
                  <a:gd name="connsiteX17" fmla="*/ 812006 w 845344"/>
                  <a:gd name="connsiteY17" fmla="*/ 66675 h 238919"/>
                  <a:gd name="connsiteX18" fmla="*/ 845344 w 845344"/>
                  <a:gd name="connsiteY18" fmla="*/ 0 h 23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5344" h="238919">
                    <a:moveTo>
                      <a:pt x="0" y="100013"/>
                    </a:moveTo>
                    <a:cubicBezTo>
                      <a:pt x="20836" y="127000"/>
                      <a:pt x="41672" y="153988"/>
                      <a:pt x="57150" y="171450"/>
                    </a:cubicBezTo>
                    <a:cubicBezTo>
                      <a:pt x="72628" y="188912"/>
                      <a:pt x="82550" y="196454"/>
                      <a:pt x="92869" y="204788"/>
                    </a:cubicBezTo>
                    <a:cubicBezTo>
                      <a:pt x="103188" y="213122"/>
                      <a:pt x="109538" y="215900"/>
                      <a:pt x="119063" y="221456"/>
                    </a:cubicBezTo>
                    <a:cubicBezTo>
                      <a:pt x="128588" y="227012"/>
                      <a:pt x="136922" y="237331"/>
                      <a:pt x="150019" y="238125"/>
                    </a:cubicBezTo>
                    <a:cubicBezTo>
                      <a:pt x="163116" y="238919"/>
                      <a:pt x="182166" y="231775"/>
                      <a:pt x="197644" y="226219"/>
                    </a:cubicBezTo>
                    <a:cubicBezTo>
                      <a:pt x="213122" y="220663"/>
                      <a:pt x="231379" y="209947"/>
                      <a:pt x="242888" y="204788"/>
                    </a:cubicBezTo>
                    <a:cubicBezTo>
                      <a:pt x="254397" y="199629"/>
                      <a:pt x="256381" y="198438"/>
                      <a:pt x="266700" y="195263"/>
                    </a:cubicBezTo>
                    <a:cubicBezTo>
                      <a:pt x="277019" y="192088"/>
                      <a:pt x="286941" y="188119"/>
                      <a:pt x="304800" y="185738"/>
                    </a:cubicBezTo>
                    <a:cubicBezTo>
                      <a:pt x="322659" y="183357"/>
                      <a:pt x="354012" y="181769"/>
                      <a:pt x="373856" y="180975"/>
                    </a:cubicBezTo>
                    <a:cubicBezTo>
                      <a:pt x="393700" y="180181"/>
                      <a:pt x="403622" y="181372"/>
                      <a:pt x="423863" y="180975"/>
                    </a:cubicBezTo>
                    <a:cubicBezTo>
                      <a:pt x="444104" y="180578"/>
                      <a:pt x="474266" y="177800"/>
                      <a:pt x="495300" y="178594"/>
                    </a:cubicBezTo>
                    <a:cubicBezTo>
                      <a:pt x="516334" y="179388"/>
                      <a:pt x="531019" y="183754"/>
                      <a:pt x="550069" y="185738"/>
                    </a:cubicBezTo>
                    <a:cubicBezTo>
                      <a:pt x="569119" y="187722"/>
                      <a:pt x="590947" y="190500"/>
                      <a:pt x="609600" y="190500"/>
                    </a:cubicBezTo>
                    <a:cubicBezTo>
                      <a:pt x="628253" y="190500"/>
                      <a:pt x="644922" y="191691"/>
                      <a:pt x="661988" y="185738"/>
                    </a:cubicBezTo>
                    <a:cubicBezTo>
                      <a:pt x="679054" y="179785"/>
                      <a:pt x="693341" y="166687"/>
                      <a:pt x="711994" y="154781"/>
                    </a:cubicBezTo>
                    <a:cubicBezTo>
                      <a:pt x="730647" y="142875"/>
                      <a:pt x="757237" y="128984"/>
                      <a:pt x="773906" y="114300"/>
                    </a:cubicBezTo>
                    <a:cubicBezTo>
                      <a:pt x="790575" y="99616"/>
                      <a:pt x="800100" y="85725"/>
                      <a:pt x="812006" y="66675"/>
                    </a:cubicBezTo>
                    <a:cubicBezTo>
                      <a:pt x="823912" y="47625"/>
                      <a:pt x="834628" y="23812"/>
                      <a:pt x="84534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3" name="フリーフォーム 82"/>
              <p:cNvSpPr/>
              <p:nvPr/>
            </p:nvSpPr>
            <p:spPr bwMode="auto">
              <a:xfrm rot="21160551">
                <a:off x="3878990" y="4783446"/>
                <a:ext cx="1253558" cy="422895"/>
              </a:xfrm>
              <a:custGeom>
                <a:avLst/>
                <a:gdLst>
                  <a:gd name="connsiteX0" fmla="*/ 0 w 1081087"/>
                  <a:gd name="connsiteY0" fmla="*/ 154782 h 375841"/>
                  <a:gd name="connsiteX1" fmla="*/ 42862 w 1081087"/>
                  <a:gd name="connsiteY1" fmla="*/ 230982 h 375841"/>
                  <a:gd name="connsiteX2" fmla="*/ 85725 w 1081087"/>
                  <a:gd name="connsiteY2" fmla="*/ 295275 h 375841"/>
                  <a:gd name="connsiteX3" fmla="*/ 123825 w 1081087"/>
                  <a:gd name="connsiteY3" fmla="*/ 333375 h 375841"/>
                  <a:gd name="connsiteX4" fmla="*/ 176212 w 1081087"/>
                  <a:gd name="connsiteY4" fmla="*/ 359569 h 375841"/>
                  <a:gd name="connsiteX5" fmla="*/ 214312 w 1081087"/>
                  <a:gd name="connsiteY5" fmla="*/ 373857 h 375841"/>
                  <a:gd name="connsiteX6" fmla="*/ 247650 w 1081087"/>
                  <a:gd name="connsiteY6" fmla="*/ 371475 h 375841"/>
                  <a:gd name="connsiteX7" fmla="*/ 304800 w 1081087"/>
                  <a:gd name="connsiteY7" fmla="*/ 361950 h 375841"/>
                  <a:gd name="connsiteX8" fmla="*/ 357187 w 1081087"/>
                  <a:gd name="connsiteY8" fmla="*/ 347663 h 375841"/>
                  <a:gd name="connsiteX9" fmla="*/ 435768 w 1081087"/>
                  <a:gd name="connsiteY9" fmla="*/ 342900 h 375841"/>
                  <a:gd name="connsiteX10" fmla="*/ 504825 w 1081087"/>
                  <a:gd name="connsiteY10" fmla="*/ 340519 h 375841"/>
                  <a:gd name="connsiteX11" fmla="*/ 597693 w 1081087"/>
                  <a:gd name="connsiteY11" fmla="*/ 342900 h 375841"/>
                  <a:gd name="connsiteX12" fmla="*/ 704850 w 1081087"/>
                  <a:gd name="connsiteY12" fmla="*/ 350044 h 375841"/>
                  <a:gd name="connsiteX13" fmla="*/ 757237 w 1081087"/>
                  <a:gd name="connsiteY13" fmla="*/ 359569 h 375841"/>
                  <a:gd name="connsiteX14" fmla="*/ 797718 w 1081087"/>
                  <a:gd name="connsiteY14" fmla="*/ 364332 h 375841"/>
                  <a:gd name="connsiteX15" fmla="*/ 864393 w 1081087"/>
                  <a:gd name="connsiteY15" fmla="*/ 323850 h 375841"/>
                  <a:gd name="connsiteX16" fmla="*/ 923925 w 1081087"/>
                  <a:gd name="connsiteY16" fmla="*/ 276225 h 375841"/>
                  <a:gd name="connsiteX17" fmla="*/ 962025 w 1081087"/>
                  <a:gd name="connsiteY17" fmla="*/ 228600 h 375841"/>
                  <a:gd name="connsiteX18" fmla="*/ 997743 w 1081087"/>
                  <a:gd name="connsiteY18" fmla="*/ 169069 h 375841"/>
                  <a:gd name="connsiteX19" fmla="*/ 1050131 w 1081087"/>
                  <a:gd name="connsiteY19" fmla="*/ 88107 h 375841"/>
                  <a:gd name="connsiteX20" fmla="*/ 1073943 w 1081087"/>
                  <a:gd name="connsiteY20" fmla="*/ 28575 h 375841"/>
                  <a:gd name="connsiteX21" fmla="*/ 1081087 w 1081087"/>
                  <a:gd name="connsiteY21" fmla="*/ 0 h 3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1087" h="375841">
                    <a:moveTo>
                      <a:pt x="0" y="154782"/>
                    </a:moveTo>
                    <a:cubicBezTo>
                      <a:pt x="14287" y="181174"/>
                      <a:pt x="28575" y="207567"/>
                      <a:pt x="42862" y="230982"/>
                    </a:cubicBezTo>
                    <a:cubicBezTo>
                      <a:pt x="57149" y="254397"/>
                      <a:pt x="72231" y="278210"/>
                      <a:pt x="85725" y="295275"/>
                    </a:cubicBezTo>
                    <a:cubicBezTo>
                      <a:pt x="99219" y="312341"/>
                      <a:pt x="108744" y="322659"/>
                      <a:pt x="123825" y="333375"/>
                    </a:cubicBezTo>
                    <a:cubicBezTo>
                      <a:pt x="138906" y="344091"/>
                      <a:pt x="161131" y="352822"/>
                      <a:pt x="176212" y="359569"/>
                    </a:cubicBezTo>
                    <a:cubicBezTo>
                      <a:pt x="191293" y="366316"/>
                      <a:pt x="202406" y="371873"/>
                      <a:pt x="214312" y="373857"/>
                    </a:cubicBezTo>
                    <a:cubicBezTo>
                      <a:pt x="226218" y="375841"/>
                      <a:pt x="232569" y="373459"/>
                      <a:pt x="247650" y="371475"/>
                    </a:cubicBezTo>
                    <a:cubicBezTo>
                      <a:pt x="262731" y="369491"/>
                      <a:pt x="286544" y="365919"/>
                      <a:pt x="304800" y="361950"/>
                    </a:cubicBezTo>
                    <a:cubicBezTo>
                      <a:pt x="323056" y="357981"/>
                      <a:pt x="335359" y="350838"/>
                      <a:pt x="357187" y="347663"/>
                    </a:cubicBezTo>
                    <a:cubicBezTo>
                      <a:pt x="379015" y="344488"/>
                      <a:pt x="411162" y="344091"/>
                      <a:pt x="435768" y="342900"/>
                    </a:cubicBezTo>
                    <a:cubicBezTo>
                      <a:pt x="460374" y="341709"/>
                      <a:pt x="477838" y="340519"/>
                      <a:pt x="504825" y="340519"/>
                    </a:cubicBezTo>
                    <a:cubicBezTo>
                      <a:pt x="531812" y="340519"/>
                      <a:pt x="564356" y="341313"/>
                      <a:pt x="597693" y="342900"/>
                    </a:cubicBezTo>
                    <a:cubicBezTo>
                      <a:pt x="631030" y="344487"/>
                      <a:pt x="678259" y="347266"/>
                      <a:pt x="704850" y="350044"/>
                    </a:cubicBezTo>
                    <a:cubicBezTo>
                      <a:pt x="731441" y="352822"/>
                      <a:pt x="741759" y="357188"/>
                      <a:pt x="757237" y="359569"/>
                    </a:cubicBezTo>
                    <a:cubicBezTo>
                      <a:pt x="772715" y="361950"/>
                      <a:pt x="779859" y="370285"/>
                      <a:pt x="797718" y="364332"/>
                    </a:cubicBezTo>
                    <a:cubicBezTo>
                      <a:pt x="815577" y="358379"/>
                      <a:pt x="843359" y="338534"/>
                      <a:pt x="864393" y="323850"/>
                    </a:cubicBezTo>
                    <a:cubicBezTo>
                      <a:pt x="885427" y="309166"/>
                      <a:pt x="907653" y="292100"/>
                      <a:pt x="923925" y="276225"/>
                    </a:cubicBezTo>
                    <a:cubicBezTo>
                      <a:pt x="940197" y="260350"/>
                      <a:pt x="949722" y="246459"/>
                      <a:pt x="962025" y="228600"/>
                    </a:cubicBezTo>
                    <a:cubicBezTo>
                      <a:pt x="974328" y="210741"/>
                      <a:pt x="983059" y="192485"/>
                      <a:pt x="997743" y="169069"/>
                    </a:cubicBezTo>
                    <a:cubicBezTo>
                      <a:pt x="1012427" y="145654"/>
                      <a:pt x="1037431" y="111523"/>
                      <a:pt x="1050131" y="88107"/>
                    </a:cubicBezTo>
                    <a:cubicBezTo>
                      <a:pt x="1062831" y="64691"/>
                      <a:pt x="1068784" y="43260"/>
                      <a:pt x="1073943" y="28575"/>
                    </a:cubicBezTo>
                    <a:cubicBezTo>
                      <a:pt x="1079102" y="13891"/>
                      <a:pt x="1080094" y="6945"/>
                      <a:pt x="1081087"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grpSp>
      <p:sp>
        <p:nvSpPr>
          <p:cNvPr id="86" name="テキスト ボックス 32"/>
          <p:cNvSpPr txBox="1">
            <a:spLocks noChangeArrowheads="1"/>
          </p:cNvSpPr>
          <p:nvPr/>
        </p:nvSpPr>
        <p:spPr bwMode="auto">
          <a:xfrm>
            <a:off x="252410" y="1328726"/>
            <a:ext cx="3819524" cy="457200"/>
          </a:xfrm>
          <a:prstGeom prst="rect">
            <a:avLst/>
          </a:prstGeom>
          <a:noFill/>
          <a:ln w="9525">
            <a:noFill/>
            <a:miter lim="800000"/>
            <a:headEnd/>
            <a:tailEnd/>
          </a:ln>
        </p:spPr>
        <p:txBody>
          <a:bodyPr wrap="square">
            <a:spAutoFit/>
          </a:bodyPr>
          <a:lstStyle/>
          <a:p>
            <a:pPr algn="ctr"/>
            <a:r>
              <a:rPr lang="en-US" altLang="ja-JP" sz="2400" dirty="0">
                <a:solidFill>
                  <a:srgbClr val="FF0000"/>
                </a:solidFill>
                <a:latin typeface="Calibri" pitchFamily="34" charset="0"/>
              </a:rPr>
              <a:t>Sensation</a:t>
            </a:r>
            <a:r>
              <a:rPr lang="en-US" altLang="ja-JP" sz="2400" dirty="0">
                <a:latin typeface="Calibri" pitchFamily="34" charset="0"/>
              </a:rPr>
              <a:t> at tips of tubes?</a:t>
            </a:r>
            <a:endParaRPr lang="ja-JP" altLang="en-US" sz="2400" dirty="0">
              <a:latin typeface="Calibri" pitchFamily="34" charset="0"/>
            </a:endParaRPr>
          </a:p>
        </p:txBody>
      </p:sp>
      <p:sp>
        <p:nvSpPr>
          <p:cNvPr id="87" name="テキスト ボックス 86"/>
          <p:cNvSpPr txBox="1"/>
          <p:nvPr/>
        </p:nvSpPr>
        <p:spPr>
          <a:xfrm>
            <a:off x="4071965" y="5429264"/>
            <a:ext cx="5000629" cy="1200329"/>
          </a:xfrm>
          <a:prstGeom prst="rect">
            <a:avLst/>
          </a:prstGeom>
          <a:noFill/>
        </p:spPr>
        <p:txBody>
          <a:bodyPr wrap="square">
            <a:spAutoFit/>
          </a:bodyPr>
          <a:lstStyle/>
          <a:p>
            <a:r>
              <a:rPr lang="en-US" altLang="ja-JP" sz="2400" dirty="0">
                <a:latin typeface="Calibri" pitchFamily="34" charset="0"/>
              </a:rPr>
              <a:t>In humans:</a:t>
            </a:r>
          </a:p>
          <a:p>
            <a:r>
              <a:rPr lang="en-US" altLang="ja-JP" sz="2400" dirty="0">
                <a:latin typeface="Calibri" pitchFamily="34" charset="0"/>
              </a:rPr>
              <a:t>Sensation at tips of invisible tools</a:t>
            </a:r>
            <a:r>
              <a:rPr lang="ja-JP" altLang="en-US" sz="2400" dirty="0">
                <a:latin typeface="Calibri" pitchFamily="34" charset="0"/>
              </a:rPr>
              <a:t> </a:t>
            </a:r>
            <a:r>
              <a:rPr lang="en-US" altLang="ja-JP" sz="2400" dirty="0">
                <a:latin typeface="Calibri" pitchFamily="34" charset="0"/>
              </a:rPr>
              <a:t>(Yamamoto &amp; Kitazawa, </a:t>
            </a:r>
            <a:r>
              <a:rPr lang="en-US" altLang="ja-JP" sz="2400" i="1" dirty="0" smtClean="0">
                <a:latin typeface="Calibri" pitchFamily="34" charset="0"/>
              </a:rPr>
              <a:t>Nature</a:t>
            </a:r>
            <a:r>
              <a:rPr lang="en-US" altLang="ja-JP" sz="2400" dirty="0" smtClean="0">
                <a:latin typeface="Calibri" pitchFamily="34" charset="0"/>
              </a:rPr>
              <a:t>, 2001</a:t>
            </a:r>
            <a:r>
              <a:rPr lang="en-US" altLang="ja-JP" sz="2400" dirty="0">
                <a:latin typeface="Calibri" pitchFamily="34" charset="0"/>
              </a:rPr>
              <a:t>)</a:t>
            </a:r>
            <a:endParaRPr lang="ja-JP" altLang="en-US" sz="2400" dirty="0">
              <a:latin typeface="Calibri" pitchFamily="34" charset="0"/>
            </a:endParaRPr>
          </a:p>
        </p:txBody>
      </p:sp>
      <p:pic>
        <p:nvPicPr>
          <p:cNvPr id="29701" name="Picture 2"/>
          <p:cNvPicPr>
            <a:picLocks noChangeAspect="1" noChangeArrowheads="1"/>
          </p:cNvPicPr>
          <p:nvPr/>
        </p:nvPicPr>
        <p:blipFill>
          <a:blip r:embed="rId3" cstate="print"/>
          <a:srcRect/>
          <a:stretch>
            <a:fillRect/>
          </a:stretch>
        </p:blipFill>
        <p:spPr bwMode="auto">
          <a:xfrm>
            <a:off x="4714875" y="1571625"/>
            <a:ext cx="2873375" cy="3673475"/>
          </a:xfrm>
          <a:prstGeom prst="rect">
            <a:avLst/>
          </a:prstGeom>
          <a:noFill/>
          <a:ln w="9525">
            <a:noFill/>
            <a:miter lim="800000"/>
            <a:headEnd/>
            <a:tailEnd/>
          </a:ln>
        </p:spPr>
      </p:pic>
      <p:sp>
        <p:nvSpPr>
          <p:cNvPr id="88" name="爆発 1 87"/>
          <p:cNvSpPr/>
          <p:nvPr/>
        </p:nvSpPr>
        <p:spPr>
          <a:xfrm>
            <a:off x="1174750" y="1762125"/>
            <a:ext cx="500063" cy="571500"/>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9" name="爆発 1 88"/>
          <p:cNvSpPr/>
          <p:nvPr/>
        </p:nvSpPr>
        <p:spPr>
          <a:xfrm>
            <a:off x="2670175" y="1806575"/>
            <a:ext cx="500063" cy="571500"/>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7" name="爆発 1 96"/>
          <p:cNvSpPr/>
          <p:nvPr/>
        </p:nvSpPr>
        <p:spPr>
          <a:xfrm>
            <a:off x="5643563" y="1492250"/>
            <a:ext cx="500062" cy="571500"/>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9" name="爆発 1 98"/>
          <p:cNvSpPr/>
          <p:nvPr/>
        </p:nvSpPr>
        <p:spPr>
          <a:xfrm>
            <a:off x="6215063" y="1492250"/>
            <a:ext cx="500062" cy="571500"/>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1" name="テキスト ボックス 100"/>
          <p:cNvSpPr txBox="1"/>
          <p:nvPr/>
        </p:nvSpPr>
        <p:spPr bwMode="auto">
          <a:xfrm>
            <a:off x="71406" y="357166"/>
            <a:ext cx="4214813" cy="457200"/>
          </a:xfrm>
          <a:prstGeom prst="rect">
            <a:avLst/>
          </a:prstGeom>
          <a:noFill/>
        </p:spPr>
        <p:txBody>
          <a:bodyPr>
            <a:spAutoFit/>
          </a:bodyPr>
          <a:lstStyle/>
          <a:p>
            <a:pPr algn="ctr"/>
            <a:r>
              <a:rPr lang="en-US" altLang="ja-JP" sz="2400" dirty="0">
                <a:latin typeface="Calibri" pitchFamily="34" charset="0"/>
              </a:rPr>
              <a:t>Sense from tubes</a:t>
            </a:r>
          </a:p>
        </p:txBody>
      </p:sp>
      <p:sp>
        <p:nvSpPr>
          <p:cNvPr id="102" name="下矢印 101"/>
          <p:cNvSpPr/>
          <p:nvPr/>
        </p:nvSpPr>
        <p:spPr>
          <a:xfrm>
            <a:off x="2000250" y="857250"/>
            <a:ext cx="357188"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グループ化 420"/>
          <p:cNvGrpSpPr>
            <a:grpSpLocks/>
          </p:cNvGrpSpPr>
          <p:nvPr/>
        </p:nvGrpSpPr>
        <p:grpSpPr bwMode="auto">
          <a:xfrm>
            <a:off x="5056188" y="1416050"/>
            <a:ext cx="2659062" cy="2097088"/>
            <a:chOff x="1500166" y="718232"/>
            <a:chExt cx="2659224" cy="2095986"/>
          </a:xfrm>
        </p:grpSpPr>
        <p:grpSp>
          <p:nvGrpSpPr>
            <p:cNvPr id="30891" name="グループ化 1"/>
            <p:cNvGrpSpPr>
              <a:grpSpLocks noChangeAspect="1"/>
            </p:cNvGrpSpPr>
            <p:nvPr/>
          </p:nvGrpSpPr>
          <p:grpSpPr bwMode="auto">
            <a:xfrm rot="259038">
              <a:off x="2033447" y="2270961"/>
              <a:ext cx="387898" cy="528957"/>
              <a:chOff x="3071802" y="1500174"/>
              <a:chExt cx="2700000" cy="3780000"/>
            </a:xfrm>
          </p:grpSpPr>
          <p:grpSp>
            <p:nvGrpSpPr>
              <p:cNvPr id="30903" name="グループ化 69"/>
              <p:cNvGrpSpPr>
                <a:grpSpLocks/>
              </p:cNvGrpSpPr>
              <p:nvPr/>
            </p:nvGrpSpPr>
            <p:grpSpPr bwMode="auto">
              <a:xfrm>
                <a:off x="3071791" y="1500167"/>
                <a:ext cx="2699987" cy="3779998"/>
                <a:chOff x="4041207" y="2920557"/>
                <a:chExt cx="2035737" cy="2854768"/>
              </a:xfrm>
            </p:grpSpPr>
            <p:sp>
              <p:nvSpPr>
                <p:cNvPr id="6" name="フリーフォーム 2"/>
                <p:cNvSpPr/>
                <p:nvPr/>
              </p:nvSpPr>
              <p:spPr>
                <a:xfrm>
                  <a:off x="4430878" y="3075279"/>
                  <a:ext cx="1258128" cy="650803"/>
                </a:xfrm>
                <a:custGeom>
                  <a:avLst/>
                  <a:gdLst>
                    <a:gd name="connsiteX0" fmla="*/ 542082 w 1259712"/>
                    <a:gd name="connsiteY0" fmla="*/ 9645 h 652039"/>
                    <a:gd name="connsiteX1" fmla="*/ 333738 w 1259712"/>
                    <a:gd name="connsiteY1" fmla="*/ 79093 h 652039"/>
                    <a:gd name="connsiteX2" fmla="*/ 206416 w 1259712"/>
                    <a:gd name="connsiteY2" fmla="*/ 194840 h 652039"/>
                    <a:gd name="connsiteX3" fmla="*/ 79095 w 1259712"/>
                    <a:gd name="connsiteY3" fmla="*/ 391609 h 652039"/>
                    <a:gd name="connsiteX4" fmla="*/ 9646 w 1259712"/>
                    <a:gd name="connsiteY4" fmla="*/ 611528 h 652039"/>
                    <a:gd name="connsiteX5" fmla="*/ 136968 w 1259712"/>
                    <a:gd name="connsiteY5" fmla="*/ 588379 h 652039"/>
                    <a:gd name="connsiteX6" fmla="*/ 264290 w 1259712"/>
                    <a:gd name="connsiteY6" fmla="*/ 623103 h 652039"/>
                    <a:gd name="connsiteX7" fmla="*/ 634679 w 1259712"/>
                    <a:gd name="connsiteY7" fmla="*/ 646252 h 652039"/>
                    <a:gd name="connsiteX8" fmla="*/ 947196 w 1259712"/>
                    <a:gd name="connsiteY8" fmla="*/ 588379 h 652039"/>
                    <a:gd name="connsiteX9" fmla="*/ 1109241 w 1259712"/>
                    <a:gd name="connsiteY9" fmla="*/ 553655 h 652039"/>
                    <a:gd name="connsiteX10" fmla="*/ 1224988 w 1259712"/>
                    <a:gd name="connsiteY10" fmla="*/ 576804 h 652039"/>
                    <a:gd name="connsiteX11" fmla="*/ 1259712 w 1259712"/>
                    <a:gd name="connsiteY11" fmla="*/ 565230 h 652039"/>
                    <a:gd name="connsiteX12" fmla="*/ 1224988 w 1259712"/>
                    <a:gd name="connsiteY12" fmla="*/ 472632 h 652039"/>
                    <a:gd name="connsiteX13" fmla="*/ 1143965 w 1259712"/>
                    <a:gd name="connsiteY13" fmla="*/ 345311 h 652039"/>
                    <a:gd name="connsiteX14" fmla="*/ 1028219 w 1259712"/>
                    <a:gd name="connsiteY14" fmla="*/ 206414 h 652039"/>
                    <a:gd name="connsiteX15" fmla="*/ 843024 w 1259712"/>
                    <a:gd name="connsiteY15" fmla="*/ 79093 h 652039"/>
                    <a:gd name="connsiteX16" fmla="*/ 680978 w 1259712"/>
                    <a:gd name="connsiteY16" fmla="*/ 21220 h 652039"/>
                    <a:gd name="connsiteX17" fmla="*/ 542082 w 1259712"/>
                    <a:gd name="connsiteY17" fmla="*/ 9645 h 6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9712" h="652039">
                      <a:moveTo>
                        <a:pt x="542082" y="9645"/>
                      </a:moveTo>
                      <a:cubicBezTo>
                        <a:pt x="484209" y="19291"/>
                        <a:pt x="389682" y="48227"/>
                        <a:pt x="333738" y="79093"/>
                      </a:cubicBezTo>
                      <a:cubicBezTo>
                        <a:pt x="277794" y="109959"/>
                        <a:pt x="248857" y="142754"/>
                        <a:pt x="206416" y="194840"/>
                      </a:cubicBezTo>
                      <a:cubicBezTo>
                        <a:pt x="163976" y="246926"/>
                        <a:pt x="111890" y="322161"/>
                        <a:pt x="79095" y="391609"/>
                      </a:cubicBezTo>
                      <a:cubicBezTo>
                        <a:pt x="46300" y="461057"/>
                        <a:pt x="0" y="578733"/>
                        <a:pt x="9646" y="611528"/>
                      </a:cubicBezTo>
                      <a:cubicBezTo>
                        <a:pt x="19292" y="644323"/>
                        <a:pt x="94527" y="586450"/>
                        <a:pt x="136968" y="588379"/>
                      </a:cubicBezTo>
                      <a:cubicBezTo>
                        <a:pt x="179409" y="590308"/>
                        <a:pt x="181338" y="613458"/>
                        <a:pt x="264290" y="623103"/>
                      </a:cubicBezTo>
                      <a:cubicBezTo>
                        <a:pt x="347242" y="632749"/>
                        <a:pt x="520861" y="652039"/>
                        <a:pt x="634679" y="646252"/>
                      </a:cubicBezTo>
                      <a:cubicBezTo>
                        <a:pt x="748497" y="640465"/>
                        <a:pt x="868102" y="603812"/>
                        <a:pt x="947196" y="588379"/>
                      </a:cubicBezTo>
                      <a:cubicBezTo>
                        <a:pt x="1026290" y="572946"/>
                        <a:pt x="1062942" y="555584"/>
                        <a:pt x="1109241" y="553655"/>
                      </a:cubicBezTo>
                      <a:cubicBezTo>
                        <a:pt x="1155540" y="551726"/>
                        <a:pt x="1199910" y="574875"/>
                        <a:pt x="1224988" y="576804"/>
                      </a:cubicBezTo>
                      <a:cubicBezTo>
                        <a:pt x="1250066" y="578733"/>
                        <a:pt x="1259712" y="582592"/>
                        <a:pt x="1259712" y="565230"/>
                      </a:cubicBezTo>
                      <a:cubicBezTo>
                        <a:pt x="1259712" y="547868"/>
                        <a:pt x="1244279" y="509285"/>
                        <a:pt x="1224988" y="472632"/>
                      </a:cubicBezTo>
                      <a:cubicBezTo>
                        <a:pt x="1205697" y="435979"/>
                        <a:pt x="1176760" y="389681"/>
                        <a:pt x="1143965" y="345311"/>
                      </a:cubicBezTo>
                      <a:cubicBezTo>
                        <a:pt x="1111170" y="300941"/>
                        <a:pt x="1078376" y="250784"/>
                        <a:pt x="1028219" y="206414"/>
                      </a:cubicBezTo>
                      <a:cubicBezTo>
                        <a:pt x="978062" y="162044"/>
                        <a:pt x="900898" y="109959"/>
                        <a:pt x="843024" y="79093"/>
                      </a:cubicBezTo>
                      <a:cubicBezTo>
                        <a:pt x="785150" y="48227"/>
                        <a:pt x="733064" y="32795"/>
                        <a:pt x="680978" y="21220"/>
                      </a:cubicBezTo>
                      <a:cubicBezTo>
                        <a:pt x="628892" y="9645"/>
                        <a:pt x="599955" y="0"/>
                        <a:pt x="542082" y="9645"/>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フリーフォーム 6"/>
                <p:cNvSpPr/>
                <p:nvPr/>
              </p:nvSpPr>
              <p:spPr>
                <a:xfrm>
                  <a:off x="4421257" y="3631934"/>
                  <a:ext cx="1308114" cy="411034"/>
                </a:xfrm>
                <a:custGeom>
                  <a:avLst/>
                  <a:gdLst>
                    <a:gd name="connsiteX0" fmla="*/ 127322 w 1309869"/>
                    <a:gd name="connsiteY0" fmla="*/ 81022 h 405114"/>
                    <a:gd name="connsiteX1" fmla="*/ 46299 w 1309869"/>
                    <a:gd name="connsiteY1" fmla="*/ 208344 h 405114"/>
                    <a:gd name="connsiteX2" fmla="*/ 11575 w 1309869"/>
                    <a:gd name="connsiteY2" fmla="*/ 300941 h 405114"/>
                    <a:gd name="connsiteX3" fmla="*/ 11575 w 1309869"/>
                    <a:gd name="connsiteY3" fmla="*/ 370390 h 405114"/>
                    <a:gd name="connsiteX4" fmla="*/ 81023 w 1309869"/>
                    <a:gd name="connsiteY4" fmla="*/ 358815 h 405114"/>
                    <a:gd name="connsiteX5" fmla="*/ 300942 w 1309869"/>
                    <a:gd name="connsiteY5" fmla="*/ 370390 h 405114"/>
                    <a:gd name="connsiteX6" fmla="*/ 509286 w 1309869"/>
                    <a:gd name="connsiteY6" fmla="*/ 405114 h 405114"/>
                    <a:gd name="connsiteX7" fmla="*/ 821803 w 1309869"/>
                    <a:gd name="connsiteY7" fmla="*/ 370390 h 405114"/>
                    <a:gd name="connsiteX8" fmla="*/ 1006998 w 1309869"/>
                    <a:gd name="connsiteY8" fmla="*/ 312516 h 405114"/>
                    <a:gd name="connsiteX9" fmla="*/ 1134319 w 1309869"/>
                    <a:gd name="connsiteY9" fmla="*/ 266217 h 405114"/>
                    <a:gd name="connsiteX10" fmla="*/ 1203767 w 1309869"/>
                    <a:gd name="connsiteY10" fmla="*/ 254643 h 405114"/>
                    <a:gd name="connsiteX11" fmla="*/ 1296365 w 1309869"/>
                    <a:gd name="connsiteY11" fmla="*/ 266217 h 405114"/>
                    <a:gd name="connsiteX12" fmla="*/ 1284790 w 1309869"/>
                    <a:gd name="connsiteY12" fmla="*/ 219919 h 405114"/>
                    <a:gd name="connsiteX13" fmla="*/ 1238491 w 1309869"/>
                    <a:gd name="connsiteY13" fmla="*/ 69448 h 405114"/>
                    <a:gd name="connsiteX14" fmla="*/ 1134319 w 1309869"/>
                    <a:gd name="connsiteY14" fmla="*/ 0 h 405114"/>
                    <a:gd name="connsiteX0" fmla="*/ 127322 w 1309869"/>
                    <a:gd name="connsiteY0" fmla="*/ 90547 h 414639"/>
                    <a:gd name="connsiteX1" fmla="*/ 46299 w 1309869"/>
                    <a:gd name="connsiteY1" fmla="*/ 217869 h 414639"/>
                    <a:gd name="connsiteX2" fmla="*/ 11575 w 1309869"/>
                    <a:gd name="connsiteY2" fmla="*/ 310466 h 414639"/>
                    <a:gd name="connsiteX3" fmla="*/ 11575 w 1309869"/>
                    <a:gd name="connsiteY3" fmla="*/ 379915 h 414639"/>
                    <a:gd name="connsiteX4" fmla="*/ 81023 w 1309869"/>
                    <a:gd name="connsiteY4" fmla="*/ 368340 h 414639"/>
                    <a:gd name="connsiteX5" fmla="*/ 300942 w 1309869"/>
                    <a:gd name="connsiteY5" fmla="*/ 379915 h 414639"/>
                    <a:gd name="connsiteX6" fmla="*/ 509286 w 1309869"/>
                    <a:gd name="connsiteY6" fmla="*/ 414639 h 414639"/>
                    <a:gd name="connsiteX7" fmla="*/ 821803 w 1309869"/>
                    <a:gd name="connsiteY7" fmla="*/ 379915 h 414639"/>
                    <a:gd name="connsiteX8" fmla="*/ 1006998 w 1309869"/>
                    <a:gd name="connsiteY8" fmla="*/ 322041 h 414639"/>
                    <a:gd name="connsiteX9" fmla="*/ 1134319 w 1309869"/>
                    <a:gd name="connsiteY9" fmla="*/ 275742 h 414639"/>
                    <a:gd name="connsiteX10" fmla="*/ 1203767 w 1309869"/>
                    <a:gd name="connsiteY10" fmla="*/ 264168 h 414639"/>
                    <a:gd name="connsiteX11" fmla="*/ 1296365 w 1309869"/>
                    <a:gd name="connsiteY11" fmla="*/ 275742 h 414639"/>
                    <a:gd name="connsiteX12" fmla="*/ 1284790 w 1309869"/>
                    <a:gd name="connsiteY12" fmla="*/ 229444 h 414639"/>
                    <a:gd name="connsiteX13" fmla="*/ 1238491 w 1309869"/>
                    <a:gd name="connsiteY13" fmla="*/ 78973 h 414639"/>
                    <a:gd name="connsiteX14" fmla="*/ 1131938 w 1309869"/>
                    <a:gd name="connsiteY14" fmla="*/ 0 h 414639"/>
                    <a:gd name="connsiteX0" fmla="*/ 127322 w 1309869"/>
                    <a:gd name="connsiteY0" fmla="*/ 90547 h 407495"/>
                    <a:gd name="connsiteX1" fmla="*/ 46299 w 1309869"/>
                    <a:gd name="connsiteY1" fmla="*/ 217869 h 407495"/>
                    <a:gd name="connsiteX2" fmla="*/ 11575 w 1309869"/>
                    <a:gd name="connsiteY2" fmla="*/ 310466 h 407495"/>
                    <a:gd name="connsiteX3" fmla="*/ 11575 w 1309869"/>
                    <a:gd name="connsiteY3" fmla="*/ 379915 h 407495"/>
                    <a:gd name="connsiteX4" fmla="*/ 81023 w 1309869"/>
                    <a:gd name="connsiteY4" fmla="*/ 368340 h 407495"/>
                    <a:gd name="connsiteX5" fmla="*/ 300942 w 1309869"/>
                    <a:gd name="connsiteY5" fmla="*/ 379915 h 407495"/>
                    <a:gd name="connsiteX6" fmla="*/ 542623 w 1309869"/>
                    <a:gd name="connsiteY6" fmla="*/ 407495 h 407495"/>
                    <a:gd name="connsiteX7" fmla="*/ 821803 w 1309869"/>
                    <a:gd name="connsiteY7" fmla="*/ 379915 h 407495"/>
                    <a:gd name="connsiteX8" fmla="*/ 1006998 w 1309869"/>
                    <a:gd name="connsiteY8" fmla="*/ 322041 h 407495"/>
                    <a:gd name="connsiteX9" fmla="*/ 1134319 w 1309869"/>
                    <a:gd name="connsiteY9" fmla="*/ 275742 h 407495"/>
                    <a:gd name="connsiteX10" fmla="*/ 1203767 w 1309869"/>
                    <a:gd name="connsiteY10" fmla="*/ 264168 h 407495"/>
                    <a:gd name="connsiteX11" fmla="*/ 1296365 w 1309869"/>
                    <a:gd name="connsiteY11" fmla="*/ 275742 h 407495"/>
                    <a:gd name="connsiteX12" fmla="*/ 1284790 w 1309869"/>
                    <a:gd name="connsiteY12" fmla="*/ 229444 h 407495"/>
                    <a:gd name="connsiteX13" fmla="*/ 1238491 w 1309869"/>
                    <a:gd name="connsiteY13" fmla="*/ 78973 h 407495"/>
                    <a:gd name="connsiteX14" fmla="*/ 1131938 w 1309869"/>
                    <a:gd name="connsiteY14" fmla="*/ 0 h 40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869" h="407495">
                      <a:moveTo>
                        <a:pt x="127322" y="90547"/>
                      </a:moveTo>
                      <a:cubicBezTo>
                        <a:pt x="96456" y="135881"/>
                        <a:pt x="65590" y="181216"/>
                        <a:pt x="46299" y="217869"/>
                      </a:cubicBezTo>
                      <a:cubicBezTo>
                        <a:pt x="27008" y="254522"/>
                        <a:pt x="17362" y="283458"/>
                        <a:pt x="11575" y="310466"/>
                      </a:cubicBezTo>
                      <a:cubicBezTo>
                        <a:pt x="5788" y="337474"/>
                        <a:pt x="0" y="370269"/>
                        <a:pt x="11575" y="379915"/>
                      </a:cubicBezTo>
                      <a:cubicBezTo>
                        <a:pt x="23150" y="389561"/>
                        <a:pt x="32795" y="368340"/>
                        <a:pt x="81023" y="368340"/>
                      </a:cubicBezTo>
                      <a:cubicBezTo>
                        <a:pt x="129251" y="368340"/>
                        <a:pt x="224009" y="373389"/>
                        <a:pt x="300942" y="379915"/>
                      </a:cubicBezTo>
                      <a:cubicBezTo>
                        <a:pt x="377875" y="386441"/>
                        <a:pt x="455813" y="407495"/>
                        <a:pt x="542623" y="407495"/>
                      </a:cubicBezTo>
                      <a:cubicBezTo>
                        <a:pt x="629433" y="407495"/>
                        <a:pt x="744407" y="394157"/>
                        <a:pt x="821803" y="379915"/>
                      </a:cubicBezTo>
                      <a:cubicBezTo>
                        <a:pt x="899199" y="365673"/>
                        <a:pt x="954912" y="339403"/>
                        <a:pt x="1006998" y="322041"/>
                      </a:cubicBezTo>
                      <a:cubicBezTo>
                        <a:pt x="1059084" y="304679"/>
                        <a:pt x="1101524" y="285388"/>
                        <a:pt x="1134319" y="275742"/>
                      </a:cubicBezTo>
                      <a:cubicBezTo>
                        <a:pt x="1167114" y="266096"/>
                        <a:pt x="1176759" y="264168"/>
                        <a:pt x="1203767" y="264168"/>
                      </a:cubicBezTo>
                      <a:cubicBezTo>
                        <a:pt x="1230775" y="264168"/>
                        <a:pt x="1282861" y="281529"/>
                        <a:pt x="1296365" y="275742"/>
                      </a:cubicBezTo>
                      <a:cubicBezTo>
                        <a:pt x="1309869" y="269955"/>
                        <a:pt x="1294436" y="262239"/>
                        <a:pt x="1284790" y="229444"/>
                      </a:cubicBezTo>
                      <a:cubicBezTo>
                        <a:pt x="1275144" y="196649"/>
                        <a:pt x="1263966" y="117214"/>
                        <a:pt x="1238491" y="78973"/>
                      </a:cubicBezTo>
                      <a:cubicBezTo>
                        <a:pt x="1213016" y="40732"/>
                        <a:pt x="1171485" y="16397"/>
                        <a:pt x="1131938"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 name="フリーフォーム 7"/>
                <p:cNvSpPr/>
                <p:nvPr/>
              </p:nvSpPr>
              <p:spPr>
                <a:xfrm>
                  <a:off x="4495319" y="4194558"/>
                  <a:ext cx="1266457" cy="393907"/>
                </a:xfrm>
                <a:custGeom>
                  <a:avLst/>
                  <a:gdLst>
                    <a:gd name="connsiteX0" fmla="*/ 61731 w 1265498"/>
                    <a:gd name="connsiteY0" fmla="*/ 104172 h 353027"/>
                    <a:gd name="connsiteX1" fmla="*/ 15433 w 1265498"/>
                    <a:gd name="connsiteY1" fmla="*/ 208344 h 353027"/>
                    <a:gd name="connsiteX2" fmla="*/ 15433 w 1265498"/>
                    <a:gd name="connsiteY2" fmla="*/ 266218 h 353027"/>
                    <a:gd name="connsiteX3" fmla="*/ 108030 w 1265498"/>
                    <a:gd name="connsiteY3" fmla="*/ 289367 h 353027"/>
                    <a:gd name="connsiteX4" fmla="*/ 235352 w 1265498"/>
                    <a:gd name="connsiteY4" fmla="*/ 312516 h 353027"/>
                    <a:gd name="connsiteX5" fmla="*/ 466845 w 1265498"/>
                    <a:gd name="connsiteY5" fmla="*/ 347240 h 353027"/>
                    <a:gd name="connsiteX6" fmla="*/ 617316 w 1265498"/>
                    <a:gd name="connsiteY6" fmla="*/ 347240 h 353027"/>
                    <a:gd name="connsiteX7" fmla="*/ 848810 w 1265498"/>
                    <a:gd name="connsiteY7" fmla="*/ 312516 h 353027"/>
                    <a:gd name="connsiteX8" fmla="*/ 1057154 w 1265498"/>
                    <a:gd name="connsiteY8" fmla="*/ 231493 h 353027"/>
                    <a:gd name="connsiteX9" fmla="*/ 1172901 w 1265498"/>
                    <a:gd name="connsiteY9" fmla="*/ 185195 h 353027"/>
                    <a:gd name="connsiteX10" fmla="*/ 1242349 w 1265498"/>
                    <a:gd name="connsiteY10" fmla="*/ 162045 h 353027"/>
                    <a:gd name="connsiteX11" fmla="*/ 1265498 w 1265498"/>
                    <a:gd name="connsiteY11" fmla="*/ 127321 h 353027"/>
                    <a:gd name="connsiteX12" fmla="*/ 1242349 w 1265498"/>
                    <a:gd name="connsiteY12" fmla="*/ 81023 h 353027"/>
                    <a:gd name="connsiteX13" fmla="*/ 1149752 w 1265498"/>
                    <a:gd name="connsiteY13" fmla="*/ 0 h 35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498" h="353027">
                      <a:moveTo>
                        <a:pt x="61731" y="104172"/>
                      </a:moveTo>
                      <a:cubicBezTo>
                        <a:pt x="42440" y="142754"/>
                        <a:pt x="23149" y="181336"/>
                        <a:pt x="15433" y="208344"/>
                      </a:cubicBezTo>
                      <a:cubicBezTo>
                        <a:pt x="7717" y="235352"/>
                        <a:pt x="0" y="252714"/>
                        <a:pt x="15433" y="266218"/>
                      </a:cubicBezTo>
                      <a:cubicBezTo>
                        <a:pt x="30866" y="279722"/>
                        <a:pt x="71377" y="281651"/>
                        <a:pt x="108030" y="289367"/>
                      </a:cubicBezTo>
                      <a:cubicBezTo>
                        <a:pt x="144683" y="297083"/>
                        <a:pt x="175550" y="302871"/>
                        <a:pt x="235352" y="312516"/>
                      </a:cubicBezTo>
                      <a:cubicBezTo>
                        <a:pt x="295154" y="322161"/>
                        <a:pt x="403184" y="341453"/>
                        <a:pt x="466845" y="347240"/>
                      </a:cubicBezTo>
                      <a:cubicBezTo>
                        <a:pt x="530506" y="353027"/>
                        <a:pt x="553655" y="353027"/>
                        <a:pt x="617316" y="347240"/>
                      </a:cubicBezTo>
                      <a:cubicBezTo>
                        <a:pt x="680977" y="341453"/>
                        <a:pt x="775504" y="331807"/>
                        <a:pt x="848810" y="312516"/>
                      </a:cubicBezTo>
                      <a:cubicBezTo>
                        <a:pt x="922116" y="293225"/>
                        <a:pt x="1057154" y="231493"/>
                        <a:pt x="1057154" y="231493"/>
                      </a:cubicBezTo>
                      <a:lnTo>
                        <a:pt x="1172901" y="185195"/>
                      </a:lnTo>
                      <a:cubicBezTo>
                        <a:pt x="1203767" y="173620"/>
                        <a:pt x="1226916" y="171691"/>
                        <a:pt x="1242349" y="162045"/>
                      </a:cubicBezTo>
                      <a:cubicBezTo>
                        <a:pt x="1257782" y="152399"/>
                        <a:pt x="1265498" y="140825"/>
                        <a:pt x="1265498" y="127321"/>
                      </a:cubicBezTo>
                      <a:cubicBezTo>
                        <a:pt x="1265498" y="113817"/>
                        <a:pt x="1261640" y="102243"/>
                        <a:pt x="1242349" y="81023"/>
                      </a:cubicBezTo>
                      <a:cubicBezTo>
                        <a:pt x="1223058" y="59803"/>
                        <a:pt x="1186405" y="29901"/>
                        <a:pt x="1149752"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9" name="フリーフォーム 8"/>
                <p:cNvSpPr/>
                <p:nvPr/>
              </p:nvSpPr>
              <p:spPr>
                <a:xfrm>
                  <a:off x="4556934" y="4645055"/>
                  <a:ext cx="1266457" cy="488100"/>
                </a:xfrm>
                <a:custGeom>
                  <a:avLst/>
                  <a:gdLst>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324091 w 1263570"/>
                    <a:gd name="connsiteY5" fmla="*/ 462987 h 488066"/>
                    <a:gd name="connsiteX6" fmla="*/ 474562 w 1263570"/>
                    <a:gd name="connsiteY6" fmla="*/ 486137 h 488066"/>
                    <a:gd name="connsiteX7" fmla="*/ 601884 w 1263570"/>
                    <a:gd name="connsiteY7" fmla="*/ 474562 h 488066"/>
                    <a:gd name="connsiteX8" fmla="*/ 752355 w 1263570"/>
                    <a:gd name="connsiteY8" fmla="*/ 451413 h 488066"/>
                    <a:gd name="connsiteX9" fmla="*/ 983848 w 1263570"/>
                    <a:gd name="connsiteY9" fmla="*/ 381965 h 488066"/>
                    <a:gd name="connsiteX10" fmla="*/ 1111170 w 1263570"/>
                    <a:gd name="connsiteY10" fmla="*/ 324091 h 488066"/>
                    <a:gd name="connsiteX11" fmla="*/ 1226917 w 1263570"/>
                    <a:gd name="connsiteY11" fmla="*/ 289367 h 488066"/>
                    <a:gd name="connsiteX12" fmla="*/ 1261641 w 1263570"/>
                    <a:gd name="connsiteY12" fmla="*/ 173620 h 488066"/>
                    <a:gd name="connsiteX13" fmla="*/ 1238491 w 1263570"/>
                    <a:gd name="connsiteY13" fmla="*/ 115747 h 488066"/>
                    <a:gd name="connsiteX14" fmla="*/ 1226917 w 1263570"/>
                    <a:gd name="connsiteY14" fmla="*/ 57874 h 488066"/>
                    <a:gd name="connsiteX15" fmla="*/ 1157469 w 1263570"/>
                    <a:gd name="connsiteY15"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254462 w 1263570"/>
                    <a:gd name="connsiteY5" fmla="*/ 449653 h 488066"/>
                    <a:gd name="connsiteX6" fmla="*/ 324091 w 1263570"/>
                    <a:gd name="connsiteY6" fmla="*/ 462987 h 488066"/>
                    <a:gd name="connsiteX7" fmla="*/ 474562 w 1263570"/>
                    <a:gd name="connsiteY7" fmla="*/ 486137 h 488066"/>
                    <a:gd name="connsiteX8" fmla="*/ 601884 w 1263570"/>
                    <a:gd name="connsiteY8" fmla="*/ 474562 h 488066"/>
                    <a:gd name="connsiteX9" fmla="*/ 752355 w 1263570"/>
                    <a:gd name="connsiteY9" fmla="*/ 451413 h 488066"/>
                    <a:gd name="connsiteX10" fmla="*/ 983848 w 1263570"/>
                    <a:gd name="connsiteY10" fmla="*/ 381965 h 488066"/>
                    <a:gd name="connsiteX11" fmla="*/ 1111170 w 1263570"/>
                    <a:gd name="connsiteY11" fmla="*/ 324091 h 488066"/>
                    <a:gd name="connsiteX12" fmla="*/ 1226917 w 1263570"/>
                    <a:gd name="connsiteY12" fmla="*/ 289367 h 488066"/>
                    <a:gd name="connsiteX13" fmla="*/ 1261641 w 1263570"/>
                    <a:gd name="connsiteY13" fmla="*/ 173620 h 488066"/>
                    <a:gd name="connsiteX14" fmla="*/ 1238491 w 1263570"/>
                    <a:gd name="connsiteY14" fmla="*/ 115747 h 488066"/>
                    <a:gd name="connsiteX15" fmla="*/ 1226917 w 1263570"/>
                    <a:gd name="connsiteY15" fmla="*/ 57874 h 488066"/>
                    <a:gd name="connsiteX16" fmla="*/ 1157469 w 1263570"/>
                    <a:gd name="connsiteY16"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96770 w 1263570"/>
                    <a:gd name="connsiteY5" fmla="*/ 416689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78310 w 1263570"/>
                    <a:gd name="connsiteY3" fmla="*/ 43573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5951"/>
                    <a:gd name="connsiteY0" fmla="*/ 150471 h 488066"/>
                    <a:gd name="connsiteX1" fmla="*/ 0 w 1265951"/>
                    <a:gd name="connsiteY1" fmla="*/ 289367 h 488066"/>
                    <a:gd name="connsiteX2" fmla="*/ 23150 w 1265951"/>
                    <a:gd name="connsiteY2" fmla="*/ 405114 h 488066"/>
                    <a:gd name="connsiteX3" fmla="*/ 78310 w 1265951"/>
                    <a:gd name="connsiteY3" fmla="*/ 435739 h 488066"/>
                    <a:gd name="connsiteX4" fmla="*/ 125875 w 1265951"/>
                    <a:gd name="connsiteY4" fmla="*/ 435377 h 488066"/>
                    <a:gd name="connsiteX5" fmla="*/ 158669 w 1265951"/>
                    <a:gd name="connsiteY5" fmla="*/ 435728 h 488066"/>
                    <a:gd name="connsiteX6" fmla="*/ 254462 w 1265951"/>
                    <a:gd name="connsiteY6" fmla="*/ 449653 h 488066"/>
                    <a:gd name="connsiteX7" fmla="*/ 324091 w 1265951"/>
                    <a:gd name="connsiteY7" fmla="*/ 462987 h 488066"/>
                    <a:gd name="connsiteX8" fmla="*/ 474562 w 1265951"/>
                    <a:gd name="connsiteY8" fmla="*/ 486137 h 488066"/>
                    <a:gd name="connsiteX9" fmla="*/ 601884 w 1265951"/>
                    <a:gd name="connsiteY9" fmla="*/ 474562 h 488066"/>
                    <a:gd name="connsiteX10" fmla="*/ 752355 w 1265951"/>
                    <a:gd name="connsiteY10" fmla="*/ 451413 h 488066"/>
                    <a:gd name="connsiteX11" fmla="*/ 983848 w 1265951"/>
                    <a:gd name="connsiteY11" fmla="*/ 381965 h 488066"/>
                    <a:gd name="connsiteX12" fmla="*/ 1111170 w 1265951"/>
                    <a:gd name="connsiteY12" fmla="*/ 324091 h 488066"/>
                    <a:gd name="connsiteX13" fmla="*/ 1226917 w 1265951"/>
                    <a:gd name="connsiteY13" fmla="*/ 289367 h 488066"/>
                    <a:gd name="connsiteX14" fmla="*/ 1261641 w 1265951"/>
                    <a:gd name="connsiteY14" fmla="*/ 173620 h 488066"/>
                    <a:gd name="connsiteX15" fmla="*/ 1252778 w 1265951"/>
                    <a:gd name="connsiteY15" fmla="*/ 115747 h 488066"/>
                    <a:gd name="connsiteX16" fmla="*/ 1226917 w 1265951"/>
                    <a:gd name="connsiteY16" fmla="*/ 57874 h 488066"/>
                    <a:gd name="connsiteX17" fmla="*/ 1157469 w 1265951"/>
                    <a:gd name="connsiteY17" fmla="*/ 0 h 4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951" h="488066">
                      <a:moveTo>
                        <a:pt x="23150" y="150471"/>
                      </a:moveTo>
                      <a:cubicBezTo>
                        <a:pt x="11575" y="198699"/>
                        <a:pt x="0" y="246927"/>
                        <a:pt x="0" y="289367"/>
                      </a:cubicBezTo>
                      <a:cubicBezTo>
                        <a:pt x="0" y="331807"/>
                        <a:pt x="10098" y="380719"/>
                        <a:pt x="23150" y="405114"/>
                      </a:cubicBezTo>
                      <a:cubicBezTo>
                        <a:pt x="36202" y="429509"/>
                        <a:pt x="61189" y="430695"/>
                        <a:pt x="78310" y="435739"/>
                      </a:cubicBezTo>
                      <a:cubicBezTo>
                        <a:pt x="95431" y="440783"/>
                        <a:pt x="112482" y="435379"/>
                        <a:pt x="125875" y="435377"/>
                      </a:cubicBezTo>
                      <a:cubicBezTo>
                        <a:pt x="139268" y="435375"/>
                        <a:pt x="137238" y="433349"/>
                        <a:pt x="158669" y="435728"/>
                      </a:cubicBezTo>
                      <a:cubicBezTo>
                        <a:pt x="180100" y="438107"/>
                        <a:pt x="226892" y="445110"/>
                        <a:pt x="254462" y="449653"/>
                      </a:cubicBezTo>
                      <a:cubicBezTo>
                        <a:pt x="282032" y="454196"/>
                        <a:pt x="287408" y="456906"/>
                        <a:pt x="324091" y="462987"/>
                      </a:cubicBezTo>
                      <a:cubicBezTo>
                        <a:pt x="360774" y="469068"/>
                        <a:pt x="428263" y="484208"/>
                        <a:pt x="474562" y="486137"/>
                      </a:cubicBezTo>
                      <a:cubicBezTo>
                        <a:pt x="520861" y="488066"/>
                        <a:pt x="555585" y="480349"/>
                        <a:pt x="601884" y="474562"/>
                      </a:cubicBezTo>
                      <a:cubicBezTo>
                        <a:pt x="648183" y="468775"/>
                        <a:pt x="688694" y="466846"/>
                        <a:pt x="752355" y="451413"/>
                      </a:cubicBezTo>
                      <a:cubicBezTo>
                        <a:pt x="816016" y="435980"/>
                        <a:pt x="924046" y="403185"/>
                        <a:pt x="983848" y="381965"/>
                      </a:cubicBezTo>
                      <a:cubicBezTo>
                        <a:pt x="1043650" y="360745"/>
                        <a:pt x="1070659" y="339524"/>
                        <a:pt x="1111170" y="324091"/>
                      </a:cubicBezTo>
                      <a:cubicBezTo>
                        <a:pt x="1151681" y="308658"/>
                        <a:pt x="1201839" y="314445"/>
                        <a:pt x="1226917" y="289367"/>
                      </a:cubicBezTo>
                      <a:cubicBezTo>
                        <a:pt x="1251995" y="264289"/>
                        <a:pt x="1257331" y="202557"/>
                        <a:pt x="1261641" y="173620"/>
                      </a:cubicBezTo>
                      <a:cubicBezTo>
                        <a:pt x="1265951" y="144683"/>
                        <a:pt x="1258565" y="135038"/>
                        <a:pt x="1252778" y="115747"/>
                      </a:cubicBezTo>
                      <a:cubicBezTo>
                        <a:pt x="1246991" y="96456"/>
                        <a:pt x="1242802" y="77165"/>
                        <a:pt x="1226917" y="57874"/>
                      </a:cubicBezTo>
                      <a:cubicBezTo>
                        <a:pt x="1211032" y="38583"/>
                        <a:pt x="1185441" y="19291"/>
                        <a:pt x="1157469"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0" name="フリーフォーム 9"/>
                <p:cNvSpPr/>
                <p:nvPr/>
              </p:nvSpPr>
              <p:spPr>
                <a:xfrm>
                  <a:off x="4619272" y="4951884"/>
                  <a:ext cx="1199802" cy="436720"/>
                </a:xfrm>
                <a:custGeom>
                  <a:avLst/>
                  <a:gdLst>
                    <a:gd name="connsiteX0" fmla="*/ 27008 w 1197980"/>
                    <a:gd name="connsiteY0" fmla="*/ 113817 h 434051"/>
                    <a:gd name="connsiteX1" fmla="*/ 15433 w 1197980"/>
                    <a:gd name="connsiteY1" fmla="*/ 171691 h 434051"/>
                    <a:gd name="connsiteX2" fmla="*/ 3858 w 1197980"/>
                    <a:gd name="connsiteY2" fmla="*/ 287438 h 434051"/>
                    <a:gd name="connsiteX3" fmla="*/ 38582 w 1197980"/>
                    <a:gd name="connsiteY3" fmla="*/ 368460 h 434051"/>
                    <a:gd name="connsiteX4" fmla="*/ 84881 w 1197980"/>
                    <a:gd name="connsiteY4" fmla="*/ 426334 h 434051"/>
                    <a:gd name="connsiteX5" fmla="*/ 200628 w 1197980"/>
                    <a:gd name="connsiteY5" fmla="*/ 414759 h 434051"/>
                    <a:gd name="connsiteX6" fmla="*/ 281651 w 1197980"/>
                    <a:gd name="connsiteY6" fmla="*/ 414759 h 434051"/>
                    <a:gd name="connsiteX7" fmla="*/ 432122 w 1197980"/>
                    <a:gd name="connsiteY7" fmla="*/ 403184 h 434051"/>
                    <a:gd name="connsiteX8" fmla="*/ 571018 w 1197980"/>
                    <a:gd name="connsiteY8" fmla="*/ 403184 h 434051"/>
                    <a:gd name="connsiteX9" fmla="*/ 721489 w 1197980"/>
                    <a:gd name="connsiteY9" fmla="*/ 368460 h 434051"/>
                    <a:gd name="connsiteX10" fmla="*/ 871960 w 1197980"/>
                    <a:gd name="connsiteY10" fmla="*/ 368460 h 434051"/>
                    <a:gd name="connsiteX11" fmla="*/ 1022431 w 1197980"/>
                    <a:gd name="connsiteY11" fmla="*/ 333736 h 434051"/>
                    <a:gd name="connsiteX12" fmla="*/ 1161327 w 1197980"/>
                    <a:gd name="connsiteY12" fmla="*/ 275863 h 434051"/>
                    <a:gd name="connsiteX13" fmla="*/ 1196051 w 1197980"/>
                    <a:gd name="connsiteY13" fmla="*/ 136967 h 434051"/>
                    <a:gd name="connsiteX14" fmla="*/ 1149752 w 1197980"/>
                    <a:gd name="connsiteY14" fmla="*/ 21220 h 434051"/>
                    <a:gd name="connsiteX15" fmla="*/ 1115028 w 1197980"/>
                    <a:gd name="connsiteY15" fmla="*/ 9645 h 43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7980" h="434051">
                      <a:moveTo>
                        <a:pt x="27008" y="113817"/>
                      </a:moveTo>
                      <a:cubicBezTo>
                        <a:pt x="23149" y="128285"/>
                        <a:pt x="19291" y="142754"/>
                        <a:pt x="15433" y="171691"/>
                      </a:cubicBezTo>
                      <a:cubicBezTo>
                        <a:pt x="11575" y="200628"/>
                        <a:pt x="0" y="254643"/>
                        <a:pt x="3858" y="287438"/>
                      </a:cubicBezTo>
                      <a:cubicBezTo>
                        <a:pt x="7716" y="320233"/>
                        <a:pt x="25078" y="345311"/>
                        <a:pt x="38582" y="368460"/>
                      </a:cubicBezTo>
                      <a:cubicBezTo>
                        <a:pt x="52086" y="391609"/>
                        <a:pt x="57873" y="418618"/>
                        <a:pt x="84881" y="426334"/>
                      </a:cubicBezTo>
                      <a:cubicBezTo>
                        <a:pt x="111889" y="434051"/>
                        <a:pt x="167833" y="416688"/>
                        <a:pt x="200628" y="414759"/>
                      </a:cubicBezTo>
                      <a:cubicBezTo>
                        <a:pt x="233423" y="412830"/>
                        <a:pt x="243069" y="416688"/>
                        <a:pt x="281651" y="414759"/>
                      </a:cubicBezTo>
                      <a:cubicBezTo>
                        <a:pt x="320233" y="412830"/>
                        <a:pt x="383894" y="405113"/>
                        <a:pt x="432122" y="403184"/>
                      </a:cubicBezTo>
                      <a:cubicBezTo>
                        <a:pt x="480350" y="401255"/>
                        <a:pt x="522790" y="408971"/>
                        <a:pt x="571018" y="403184"/>
                      </a:cubicBezTo>
                      <a:cubicBezTo>
                        <a:pt x="619246" y="397397"/>
                        <a:pt x="671332" y="374247"/>
                        <a:pt x="721489" y="368460"/>
                      </a:cubicBezTo>
                      <a:cubicBezTo>
                        <a:pt x="771646" y="362673"/>
                        <a:pt x="821803" y="374247"/>
                        <a:pt x="871960" y="368460"/>
                      </a:cubicBezTo>
                      <a:cubicBezTo>
                        <a:pt x="922117" y="362673"/>
                        <a:pt x="974203" y="349169"/>
                        <a:pt x="1022431" y="333736"/>
                      </a:cubicBezTo>
                      <a:cubicBezTo>
                        <a:pt x="1070659" y="318303"/>
                        <a:pt x="1132390" y="308658"/>
                        <a:pt x="1161327" y="275863"/>
                      </a:cubicBezTo>
                      <a:cubicBezTo>
                        <a:pt x="1190264" y="243068"/>
                        <a:pt x="1197980" y="179407"/>
                        <a:pt x="1196051" y="136967"/>
                      </a:cubicBezTo>
                      <a:cubicBezTo>
                        <a:pt x="1194122" y="94527"/>
                        <a:pt x="1163256" y="42440"/>
                        <a:pt x="1149752" y="21220"/>
                      </a:cubicBezTo>
                      <a:cubicBezTo>
                        <a:pt x="1136248" y="0"/>
                        <a:pt x="1125638" y="4822"/>
                        <a:pt x="1115028" y="9645"/>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1" name="フリーフォーム 10"/>
                <p:cNvSpPr/>
                <p:nvPr/>
              </p:nvSpPr>
              <p:spPr>
                <a:xfrm>
                  <a:off x="4877056" y="5332558"/>
                  <a:ext cx="599901" cy="119885"/>
                </a:xfrm>
                <a:custGeom>
                  <a:avLst/>
                  <a:gdLst>
                    <a:gd name="connsiteX0" fmla="*/ 0 w 601884"/>
                    <a:gd name="connsiteY0" fmla="*/ 34724 h 117676"/>
                    <a:gd name="connsiteX1" fmla="*/ 138897 w 601884"/>
                    <a:gd name="connsiteY1" fmla="*/ 104172 h 117676"/>
                    <a:gd name="connsiteX2" fmla="*/ 254643 w 601884"/>
                    <a:gd name="connsiteY2" fmla="*/ 115747 h 117676"/>
                    <a:gd name="connsiteX3" fmla="*/ 439838 w 601884"/>
                    <a:gd name="connsiteY3" fmla="*/ 92597 h 117676"/>
                    <a:gd name="connsiteX4" fmla="*/ 601884 w 601884"/>
                    <a:gd name="connsiteY4" fmla="*/ 0 h 11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117676">
                      <a:moveTo>
                        <a:pt x="0" y="34724"/>
                      </a:moveTo>
                      <a:cubicBezTo>
                        <a:pt x="48228" y="62696"/>
                        <a:pt x="96457" y="90668"/>
                        <a:pt x="138897" y="104172"/>
                      </a:cubicBezTo>
                      <a:cubicBezTo>
                        <a:pt x="181337" y="117676"/>
                        <a:pt x="204486" y="117676"/>
                        <a:pt x="254643" y="115747"/>
                      </a:cubicBezTo>
                      <a:cubicBezTo>
                        <a:pt x="304800" y="113818"/>
                        <a:pt x="381965" y="111888"/>
                        <a:pt x="439838" y="92597"/>
                      </a:cubicBezTo>
                      <a:cubicBezTo>
                        <a:pt x="497712" y="73306"/>
                        <a:pt x="549798" y="36653"/>
                        <a:pt x="601884"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 name="フリーフォーム 11"/>
                <p:cNvSpPr/>
                <p:nvPr/>
              </p:nvSpPr>
              <p:spPr>
                <a:xfrm>
                  <a:off x="4795837" y="5304202"/>
                  <a:ext cx="833196" cy="231209"/>
                </a:xfrm>
                <a:custGeom>
                  <a:avLst/>
                  <a:gdLst>
                    <a:gd name="connsiteX0" fmla="*/ 0 w 833377"/>
                    <a:gd name="connsiteY0" fmla="*/ 81023 h 233423"/>
                    <a:gd name="connsiteX1" fmla="*/ 138896 w 833377"/>
                    <a:gd name="connsiteY1" fmla="*/ 185195 h 233423"/>
                    <a:gd name="connsiteX2" fmla="*/ 347240 w 833377"/>
                    <a:gd name="connsiteY2" fmla="*/ 231494 h 233423"/>
                    <a:gd name="connsiteX3" fmla="*/ 590309 w 833377"/>
                    <a:gd name="connsiteY3" fmla="*/ 173621 h 233423"/>
                    <a:gd name="connsiteX4" fmla="*/ 775503 w 833377"/>
                    <a:gd name="connsiteY4" fmla="*/ 69449 h 233423"/>
                    <a:gd name="connsiteX5" fmla="*/ 833377 w 833377"/>
                    <a:gd name="connsiteY5" fmla="*/ 0 h 23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377" h="233423">
                      <a:moveTo>
                        <a:pt x="0" y="81023"/>
                      </a:moveTo>
                      <a:cubicBezTo>
                        <a:pt x="40511" y="120569"/>
                        <a:pt x="81023" y="160116"/>
                        <a:pt x="138896" y="185195"/>
                      </a:cubicBezTo>
                      <a:cubicBezTo>
                        <a:pt x="196769" y="210274"/>
                        <a:pt x="272005" y="233423"/>
                        <a:pt x="347240" y="231494"/>
                      </a:cubicBezTo>
                      <a:cubicBezTo>
                        <a:pt x="422475" y="229565"/>
                        <a:pt x="518932" y="200628"/>
                        <a:pt x="590309" y="173621"/>
                      </a:cubicBezTo>
                      <a:cubicBezTo>
                        <a:pt x="661686" y="146614"/>
                        <a:pt x="734992" y="98386"/>
                        <a:pt x="775503" y="69449"/>
                      </a:cubicBezTo>
                      <a:cubicBezTo>
                        <a:pt x="816014" y="40512"/>
                        <a:pt x="824695" y="20256"/>
                        <a:pt x="833377"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30913" name="グループ化 38"/>
                <p:cNvGrpSpPr>
                  <a:grpSpLocks/>
                </p:cNvGrpSpPr>
                <p:nvPr/>
              </p:nvGrpSpPr>
              <p:grpSpPr bwMode="auto">
                <a:xfrm>
                  <a:off x="4041207" y="2922144"/>
                  <a:ext cx="908303" cy="193705"/>
                  <a:chOff x="4041207" y="2898329"/>
                  <a:chExt cx="908303" cy="193705"/>
                </a:xfrm>
              </p:grpSpPr>
              <p:sp>
                <p:nvSpPr>
                  <p:cNvPr id="40" name="フリーフォーム 39"/>
                  <p:cNvSpPr/>
                  <p:nvPr/>
                </p:nvSpPr>
                <p:spPr>
                  <a:xfrm>
                    <a:off x="4812314" y="2962009"/>
                    <a:ext cx="124977" cy="111320"/>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フリーフォーム 40"/>
                  <p:cNvSpPr/>
                  <p:nvPr/>
                </p:nvSpPr>
                <p:spPr>
                  <a:xfrm>
                    <a:off x="4714033" y="2892618"/>
                    <a:ext cx="116648" cy="77072"/>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2" name="フリーフォーム 41"/>
                  <p:cNvSpPr/>
                  <p:nvPr/>
                </p:nvSpPr>
                <p:spPr>
                  <a:xfrm>
                    <a:off x="4521873" y="2895375"/>
                    <a:ext cx="208297" cy="68506"/>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フリーフォーム 42"/>
                  <p:cNvSpPr/>
                  <p:nvPr/>
                </p:nvSpPr>
                <p:spPr>
                  <a:xfrm>
                    <a:off x="4226708" y="2931683"/>
                    <a:ext cx="308280" cy="145573"/>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 name="フリーフォーム 43"/>
                  <p:cNvSpPr/>
                  <p:nvPr/>
                </p:nvSpPr>
                <p:spPr>
                  <a:xfrm rot="21128492">
                    <a:off x="4030261" y="3036223"/>
                    <a:ext cx="216631" cy="51380"/>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4" name="フリーフォーム 13"/>
                <p:cNvSpPr/>
                <p:nvPr/>
              </p:nvSpPr>
              <p:spPr>
                <a:xfrm>
                  <a:off x="4691927" y="3197316"/>
                  <a:ext cx="674891" cy="256896"/>
                </a:xfrm>
                <a:custGeom>
                  <a:avLst/>
                  <a:gdLst>
                    <a:gd name="connsiteX0" fmla="*/ 6350 w 670718"/>
                    <a:gd name="connsiteY0" fmla="*/ 14288 h 260350"/>
                    <a:gd name="connsiteX1" fmla="*/ 15875 w 670718"/>
                    <a:gd name="connsiteY1" fmla="*/ 119063 h 260350"/>
                    <a:gd name="connsiteX2" fmla="*/ 101600 w 670718"/>
                    <a:gd name="connsiteY2" fmla="*/ 228600 h 260350"/>
                    <a:gd name="connsiteX3" fmla="*/ 163512 w 670718"/>
                    <a:gd name="connsiteY3" fmla="*/ 219075 h 260350"/>
                    <a:gd name="connsiteX4" fmla="*/ 325437 w 670718"/>
                    <a:gd name="connsiteY4" fmla="*/ 190500 h 260350"/>
                    <a:gd name="connsiteX5" fmla="*/ 430212 w 670718"/>
                    <a:gd name="connsiteY5" fmla="*/ 195263 h 260350"/>
                    <a:gd name="connsiteX6" fmla="*/ 573087 w 670718"/>
                    <a:gd name="connsiteY6" fmla="*/ 238125 h 260350"/>
                    <a:gd name="connsiteX7" fmla="*/ 611187 w 670718"/>
                    <a:gd name="connsiteY7" fmla="*/ 257175 h 260350"/>
                    <a:gd name="connsiteX8" fmla="*/ 649287 w 670718"/>
                    <a:gd name="connsiteY8" fmla="*/ 219075 h 260350"/>
                    <a:gd name="connsiteX9" fmla="*/ 668337 w 670718"/>
                    <a:gd name="connsiteY9" fmla="*/ 95250 h 260350"/>
                    <a:gd name="connsiteX10" fmla="*/ 663575 w 670718"/>
                    <a:gd name="connsiteY10" fmla="*/ 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718" h="260350">
                      <a:moveTo>
                        <a:pt x="6350" y="14288"/>
                      </a:moveTo>
                      <a:cubicBezTo>
                        <a:pt x="3175" y="48816"/>
                        <a:pt x="0" y="83344"/>
                        <a:pt x="15875" y="119063"/>
                      </a:cubicBezTo>
                      <a:cubicBezTo>
                        <a:pt x="31750" y="154782"/>
                        <a:pt x="76994" y="211931"/>
                        <a:pt x="101600" y="228600"/>
                      </a:cubicBezTo>
                      <a:cubicBezTo>
                        <a:pt x="126206" y="245269"/>
                        <a:pt x="163512" y="219075"/>
                        <a:pt x="163512" y="219075"/>
                      </a:cubicBezTo>
                      <a:cubicBezTo>
                        <a:pt x="200818" y="212725"/>
                        <a:pt x="280987" y="194469"/>
                        <a:pt x="325437" y="190500"/>
                      </a:cubicBezTo>
                      <a:cubicBezTo>
                        <a:pt x="369887" y="186531"/>
                        <a:pt x="388937" y="187326"/>
                        <a:pt x="430212" y="195263"/>
                      </a:cubicBezTo>
                      <a:cubicBezTo>
                        <a:pt x="471487" y="203200"/>
                        <a:pt x="542925" y="227806"/>
                        <a:pt x="573087" y="238125"/>
                      </a:cubicBezTo>
                      <a:cubicBezTo>
                        <a:pt x="603249" y="248444"/>
                        <a:pt x="598487" y="260350"/>
                        <a:pt x="611187" y="257175"/>
                      </a:cubicBezTo>
                      <a:cubicBezTo>
                        <a:pt x="623887" y="254000"/>
                        <a:pt x="639762" y="246062"/>
                        <a:pt x="649287" y="219075"/>
                      </a:cubicBezTo>
                      <a:cubicBezTo>
                        <a:pt x="658812" y="192088"/>
                        <a:pt x="665956" y="131762"/>
                        <a:pt x="668337" y="95250"/>
                      </a:cubicBezTo>
                      <a:cubicBezTo>
                        <a:pt x="670718" y="58738"/>
                        <a:pt x="667146" y="29369"/>
                        <a:pt x="663575"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 name="円/楕円 14"/>
                <p:cNvSpPr/>
                <p:nvPr/>
              </p:nvSpPr>
              <p:spPr>
                <a:xfrm>
                  <a:off x="4693911" y="3203998"/>
                  <a:ext cx="49992" cy="9419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 name="円/楕円 12"/>
                <p:cNvSpPr/>
                <p:nvPr/>
              </p:nvSpPr>
              <p:spPr>
                <a:xfrm>
                  <a:off x="5294607" y="3191418"/>
                  <a:ext cx="58321" cy="9419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 name="フリーフォーム 16"/>
                <p:cNvSpPr/>
                <p:nvPr/>
              </p:nvSpPr>
              <p:spPr>
                <a:xfrm>
                  <a:off x="4339718" y="4752943"/>
                  <a:ext cx="233295" cy="85632"/>
                </a:xfrm>
                <a:custGeom>
                  <a:avLst/>
                  <a:gdLst>
                    <a:gd name="connsiteX0" fmla="*/ 186531 w 229393"/>
                    <a:gd name="connsiteY0" fmla="*/ 0 h 80962"/>
                    <a:gd name="connsiteX1" fmla="*/ 110331 w 229393"/>
                    <a:gd name="connsiteY1" fmla="*/ 28575 h 80962"/>
                    <a:gd name="connsiteX2" fmla="*/ 15081 w 229393"/>
                    <a:gd name="connsiteY2" fmla="*/ 38100 h 80962"/>
                    <a:gd name="connsiteX3" fmla="*/ 19843 w 229393"/>
                    <a:gd name="connsiteY3" fmla="*/ 76200 h 80962"/>
                    <a:gd name="connsiteX4" fmla="*/ 124618 w 229393"/>
                    <a:gd name="connsiteY4" fmla="*/ 66675 h 80962"/>
                    <a:gd name="connsiteX5" fmla="*/ 186531 w 229393"/>
                    <a:gd name="connsiteY5" fmla="*/ 61912 h 80962"/>
                    <a:gd name="connsiteX6" fmla="*/ 229393 w 229393"/>
                    <a:gd name="connsiteY6" fmla="*/ 5715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393" h="80962">
                      <a:moveTo>
                        <a:pt x="186531" y="0"/>
                      </a:moveTo>
                      <a:cubicBezTo>
                        <a:pt x="162718" y="11112"/>
                        <a:pt x="138906" y="22225"/>
                        <a:pt x="110331" y="28575"/>
                      </a:cubicBezTo>
                      <a:cubicBezTo>
                        <a:pt x="81756" y="34925"/>
                        <a:pt x="30162" y="30163"/>
                        <a:pt x="15081" y="38100"/>
                      </a:cubicBezTo>
                      <a:cubicBezTo>
                        <a:pt x="0" y="46038"/>
                        <a:pt x="1587" y="71438"/>
                        <a:pt x="19843" y="76200"/>
                      </a:cubicBezTo>
                      <a:cubicBezTo>
                        <a:pt x="38099" y="80962"/>
                        <a:pt x="124618" y="66675"/>
                        <a:pt x="124618" y="66675"/>
                      </a:cubicBezTo>
                      <a:lnTo>
                        <a:pt x="186531" y="61912"/>
                      </a:lnTo>
                      <a:cubicBezTo>
                        <a:pt x="203993" y="60325"/>
                        <a:pt x="216693" y="58737"/>
                        <a:pt x="229393" y="5715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 name="フリーフォーム 17"/>
                <p:cNvSpPr/>
                <p:nvPr/>
              </p:nvSpPr>
              <p:spPr>
                <a:xfrm>
                  <a:off x="4473708" y="5192070"/>
                  <a:ext cx="158305" cy="128445"/>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 name="フリーフォーム 18"/>
                <p:cNvSpPr/>
                <p:nvPr/>
              </p:nvSpPr>
              <p:spPr>
                <a:xfrm>
                  <a:off x="4344492" y="3647457"/>
                  <a:ext cx="166639" cy="154138"/>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0" name="フリーフォーム 19"/>
                <p:cNvSpPr/>
                <p:nvPr/>
              </p:nvSpPr>
              <p:spPr>
                <a:xfrm>
                  <a:off x="5762953" y="4453900"/>
                  <a:ext cx="224965" cy="77066"/>
                </a:xfrm>
                <a:custGeom>
                  <a:avLst/>
                  <a:gdLst>
                    <a:gd name="connsiteX0" fmla="*/ 0 w 216694"/>
                    <a:gd name="connsiteY0" fmla="*/ 30162 h 82549"/>
                    <a:gd name="connsiteX1" fmla="*/ 80963 w 216694"/>
                    <a:gd name="connsiteY1" fmla="*/ 25399 h 82549"/>
                    <a:gd name="connsiteX2" fmla="*/ 204788 w 216694"/>
                    <a:gd name="connsiteY2" fmla="*/ 1587 h 82549"/>
                    <a:gd name="connsiteX3" fmla="*/ 152400 w 216694"/>
                    <a:gd name="connsiteY3" fmla="*/ 34924 h 82549"/>
                    <a:gd name="connsiteX4" fmla="*/ 80963 w 216694"/>
                    <a:gd name="connsiteY4" fmla="*/ 68262 h 82549"/>
                    <a:gd name="connsiteX5" fmla="*/ 0 w 216694"/>
                    <a:gd name="connsiteY5" fmla="*/ 82549 h 8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94" h="82549">
                      <a:moveTo>
                        <a:pt x="0" y="30162"/>
                      </a:moveTo>
                      <a:cubicBezTo>
                        <a:pt x="23416" y="30161"/>
                        <a:pt x="46832" y="30161"/>
                        <a:pt x="80963" y="25399"/>
                      </a:cubicBezTo>
                      <a:cubicBezTo>
                        <a:pt x="115094" y="20637"/>
                        <a:pt x="192882" y="0"/>
                        <a:pt x="204788" y="1587"/>
                      </a:cubicBezTo>
                      <a:cubicBezTo>
                        <a:pt x="216694" y="3174"/>
                        <a:pt x="173037" y="23812"/>
                        <a:pt x="152400" y="34924"/>
                      </a:cubicBezTo>
                      <a:cubicBezTo>
                        <a:pt x="131763" y="46036"/>
                        <a:pt x="106363" y="60325"/>
                        <a:pt x="80963" y="68262"/>
                      </a:cubicBezTo>
                      <a:cubicBezTo>
                        <a:pt x="55563" y="76199"/>
                        <a:pt x="27781" y="79374"/>
                        <a:pt x="0" y="82549"/>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30921" name="グループ化 39"/>
                <p:cNvGrpSpPr>
                  <a:grpSpLocks/>
                </p:cNvGrpSpPr>
                <p:nvPr/>
              </p:nvGrpSpPr>
              <p:grpSpPr bwMode="auto">
                <a:xfrm flipH="1">
                  <a:off x="5101947" y="2920557"/>
                  <a:ext cx="974997" cy="193705"/>
                  <a:chOff x="4041208" y="2897982"/>
                  <a:chExt cx="909415" cy="193705"/>
                </a:xfrm>
              </p:grpSpPr>
              <p:sp>
                <p:nvSpPr>
                  <p:cNvPr id="35" name="フリーフォーム 34"/>
                  <p:cNvSpPr/>
                  <p:nvPr/>
                </p:nvSpPr>
                <p:spPr>
                  <a:xfrm>
                    <a:off x="4838957" y="2967270"/>
                    <a:ext cx="124344" cy="111325"/>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フリーフォーム 35"/>
                  <p:cNvSpPr/>
                  <p:nvPr/>
                </p:nvSpPr>
                <p:spPr>
                  <a:xfrm>
                    <a:off x="4727978" y="2897879"/>
                    <a:ext cx="124344" cy="77067"/>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フリーフォーム 36"/>
                  <p:cNvSpPr/>
                  <p:nvPr/>
                </p:nvSpPr>
                <p:spPr>
                  <a:xfrm>
                    <a:off x="4541578" y="2894502"/>
                    <a:ext cx="209833" cy="68506"/>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 name="フリーフォーム 37"/>
                  <p:cNvSpPr/>
                  <p:nvPr/>
                </p:nvSpPr>
                <p:spPr>
                  <a:xfrm>
                    <a:off x="4248553" y="2926287"/>
                    <a:ext cx="318629" cy="145578"/>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フリーフォーム 38"/>
                  <p:cNvSpPr/>
                  <p:nvPr/>
                </p:nvSpPr>
                <p:spPr>
                  <a:xfrm rot="21128492">
                    <a:off x="4048815" y="3042737"/>
                    <a:ext cx="217602" cy="51380"/>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2" name="フリーフォーム 21"/>
                <p:cNvSpPr/>
                <p:nvPr/>
              </p:nvSpPr>
              <p:spPr>
                <a:xfrm rot="20869447" flipH="1">
                  <a:off x="5644702" y="3607648"/>
                  <a:ext cx="141641" cy="145572"/>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 name="フリーフォーム 22"/>
                <p:cNvSpPr/>
                <p:nvPr/>
              </p:nvSpPr>
              <p:spPr>
                <a:xfrm rot="19541772">
                  <a:off x="4308290" y="4182683"/>
                  <a:ext cx="166639" cy="145577"/>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 name="フリーフォーム 20"/>
                <p:cNvSpPr/>
                <p:nvPr/>
              </p:nvSpPr>
              <p:spPr>
                <a:xfrm rot="531933" flipH="1">
                  <a:off x="5722464" y="3979480"/>
                  <a:ext cx="141641" cy="154138"/>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 name="フリーフォーム 24"/>
                <p:cNvSpPr/>
                <p:nvPr/>
              </p:nvSpPr>
              <p:spPr>
                <a:xfrm flipH="1">
                  <a:off x="5810031" y="5069595"/>
                  <a:ext cx="199967" cy="128445"/>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6" name="フリーフォーム 25"/>
                <p:cNvSpPr/>
                <p:nvPr/>
              </p:nvSpPr>
              <p:spPr>
                <a:xfrm>
                  <a:off x="4534179" y="3662896"/>
                  <a:ext cx="49992" cy="59940"/>
                </a:xfrm>
                <a:custGeom>
                  <a:avLst/>
                  <a:gdLst>
                    <a:gd name="connsiteX0" fmla="*/ 0 w 47625"/>
                    <a:gd name="connsiteY0" fmla="*/ 61913 h 61913"/>
                    <a:gd name="connsiteX1" fmla="*/ 47625 w 47625"/>
                    <a:gd name="connsiteY1" fmla="*/ 0 h 61913"/>
                  </a:gdLst>
                  <a:ahLst/>
                  <a:cxnLst>
                    <a:cxn ang="0">
                      <a:pos x="connsiteX0" y="connsiteY0"/>
                    </a:cxn>
                    <a:cxn ang="0">
                      <a:pos x="connsiteX1" y="connsiteY1"/>
                    </a:cxn>
                  </a:cxnLst>
                  <a:rect l="l" t="t" r="r" b="b"/>
                  <a:pathLst>
                    <a:path w="47625" h="61913">
                      <a:moveTo>
                        <a:pt x="0" y="61913"/>
                      </a:moveTo>
                      <a:lnTo>
                        <a:pt x="47625"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7" name="フリーフォーム 26"/>
                <p:cNvSpPr/>
                <p:nvPr/>
              </p:nvSpPr>
              <p:spPr>
                <a:xfrm>
                  <a:off x="4468203" y="3896545"/>
                  <a:ext cx="1258128" cy="479539"/>
                </a:xfrm>
                <a:custGeom>
                  <a:avLst/>
                  <a:gdLst>
                    <a:gd name="connsiteX0" fmla="*/ 96440 w 1254918"/>
                    <a:gd name="connsiteY0" fmla="*/ 104775 h 475456"/>
                    <a:gd name="connsiteX1" fmla="*/ 65484 w 1254918"/>
                    <a:gd name="connsiteY1" fmla="*/ 150018 h 475456"/>
                    <a:gd name="connsiteX2" fmla="*/ 32146 w 1254918"/>
                    <a:gd name="connsiteY2" fmla="*/ 230981 h 475456"/>
                    <a:gd name="connsiteX3" fmla="*/ 5953 w 1254918"/>
                    <a:gd name="connsiteY3" fmla="*/ 333375 h 475456"/>
                    <a:gd name="connsiteX4" fmla="*/ 10715 w 1254918"/>
                    <a:gd name="connsiteY4" fmla="*/ 392906 h 475456"/>
                    <a:gd name="connsiteX5" fmla="*/ 70246 w 1254918"/>
                    <a:gd name="connsiteY5" fmla="*/ 400050 h 475456"/>
                    <a:gd name="connsiteX6" fmla="*/ 158353 w 1254918"/>
                    <a:gd name="connsiteY6" fmla="*/ 423862 h 475456"/>
                    <a:gd name="connsiteX7" fmla="*/ 353615 w 1254918"/>
                    <a:gd name="connsiteY7" fmla="*/ 461962 h 475456"/>
                    <a:gd name="connsiteX8" fmla="*/ 560784 w 1254918"/>
                    <a:gd name="connsiteY8" fmla="*/ 469106 h 475456"/>
                    <a:gd name="connsiteX9" fmla="*/ 801290 w 1254918"/>
                    <a:gd name="connsiteY9" fmla="*/ 423862 h 475456"/>
                    <a:gd name="connsiteX10" fmla="*/ 1013221 w 1254918"/>
                    <a:gd name="connsiteY10" fmla="*/ 352425 h 475456"/>
                    <a:gd name="connsiteX11" fmla="*/ 1184671 w 1254918"/>
                    <a:gd name="connsiteY11" fmla="*/ 290512 h 475456"/>
                    <a:gd name="connsiteX12" fmla="*/ 1225153 w 1254918"/>
                    <a:gd name="connsiteY12" fmla="*/ 290512 h 475456"/>
                    <a:gd name="connsiteX13" fmla="*/ 1251346 w 1254918"/>
                    <a:gd name="connsiteY13" fmla="*/ 257175 h 475456"/>
                    <a:gd name="connsiteX14" fmla="*/ 1246584 w 1254918"/>
                    <a:gd name="connsiteY14" fmla="*/ 154781 h 475456"/>
                    <a:gd name="connsiteX15" fmla="*/ 1203721 w 1254918"/>
                    <a:gd name="connsiteY15" fmla="*/ 73818 h 475456"/>
                    <a:gd name="connsiteX16" fmla="*/ 1129903 w 1254918"/>
                    <a:gd name="connsiteY16" fmla="*/ 0 h 47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4918" h="475456">
                      <a:moveTo>
                        <a:pt x="96440" y="104775"/>
                      </a:moveTo>
                      <a:cubicBezTo>
                        <a:pt x="86320" y="116879"/>
                        <a:pt x="76200" y="128984"/>
                        <a:pt x="65484" y="150018"/>
                      </a:cubicBezTo>
                      <a:cubicBezTo>
                        <a:pt x="54768" y="171052"/>
                        <a:pt x="42068" y="200422"/>
                        <a:pt x="32146" y="230981"/>
                      </a:cubicBezTo>
                      <a:cubicBezTo>
                        <a:pt x="22224" y="261541"/>
                        <a:pt x="9525" y="306388"/>
                        <a:pt x="5953" y="333375"/>
                      </a:cubicBezTo>
                      <a:cubicBezTo>
                        <a:pt x="2381" y="360363"/>
                        <a:pt x="0" y="381794"/>
                        <a:pt x="10715" y="392906"/>
                      </a:cubicBezTo>
                      <a:cubicBezTo>
                        <a:pt x="21430" y="404018"/>
                        <a:pt x="45640" y="394891"/>
                        <a:pt x="70246" y="400050"/>
                      </a:cubicBezTo>
                      <a:cubicBezTo>
                        <a:pt x="94852" y="405209"/>
                        <a:pt x="111125" y="413543"/>
                        <a:pt x="158353" y="423862"/>
                      </a:cubicBezTo>
                      <a:cubicBezTo>
                        <a:pt x="205581" y="434181"/>
                        <a:pt x="286543" y="454421"/>
                        <a:pt x="353615" y="461962"/>
                      </a:cubicBezTo>
                      <a:cubicBezTo>
                        <a:pt x="420687" y="469503"/>
                        <a:pt x="486172" y="475456"/>
                        <a:pt x="560784" y="469106"/>
                      </a:cubicBezTo>
                      <a:cubicBezTo>
                        <a:pt x="635396" y="462756"/>
                        <a:pt x="725884" y="443309"/>
                        <a:pt x="801290" y="423862"/>
                      </a:cubicBezTo>
                      <a:cubicBezTo>
                        <a:pt x="876696" y="404415"/>
                        <a:pt x="949324" y="374650"/>
                        <a:pt x="1013221" y="352425"/>
                      </a:cubicBezTo>
                      <a:cubicBezTo>
                        <a:pt x="1077118" y="330200"/>
                        <a:pt x="1149349" y="300831"/>
                        <a:pt x="1184671" y="290512"/>
                      </a:cubicBezTo>
                      <a:cubicBezTo>
                        <a:pt x="1219993" y="280193"/>
                        <a:pt x="1214041" y="296068"/>
                        <a:pt x="1225153" y="290512"/>
                      </a:cubicBezTo>
                      <a:cubicBezTo>
                        <a:pt x="1236266" y="284956"/>
                        <a:pt x="1247774" y="279797"/>
                        <a:pt x="1251346" y="257175"/>
                      </a:cubicBezTo>
                      <a:cubicBezTo>
                        <a:pt x="1254918" y="234553"/>
                        <a:pt x="1254521" y="185340"/>
                        <a:pt x="1246584" y="154781"/>
                      </a:cubicBezTo>
                      <a:cubicBezTo>
                        <a:pt x="1238647" y="124222"/>
                        <a:pt x="1223168" y="99615"/>
                        <a:pt x="1203721" y="73818"/>
                      </a:cubicBezTo>
                      <a:cubicBezTo>
                        <a:pt x="1184274" y="48021"/>
                        <a:pt x="1157088" y="24010"/>
                        <a:pt x="112990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8" name="フリーフォーム 27"/>
                <p:cNvSpPr/>
                <p:nvPr/>
              </p:nvSpPr>
              <p:spPr>
                <a:xfrm>
                  <a:off x="4504547" y="4382269"/>
                  <a:ext cx="1283121" cy="496665"/>
                </a:xfrm>
                <a:custGeom>
                  <a:avLst/>
                  <a:gdLst>
                    <a:gd name="connsiteX0" fmla="*/ 67071 w 1281906"/>
                    <a:gd name="connsiteY0" fmla="*/ 131762 h 500460"/>
                    <a:gd name="connsiteX1" fmla="*/ 26590 w 1281906"/>
                    <a:gd name="connsiteY1" fmla="*/ 210344 h 500460"/>
                    <a:gd name="connsiteX2" fmla="*/ 2778 w 1281906"/>
                    <a:gd name="connsiteY2" fmla="*/ 303212 h 500460"/>
                    <a:gd name="connsiteX3" fmla="*/ 9921 w 1281906"/>
                    <a:gd name="connsiteY3" fmla="*/ 350837 h 500460"/>
                    <a:gd name="connsiteX4" fmla="*/ 43259 w 1281906"/>
                    <a:gd name="connsiteY4" fmla="*/ 384175 h 500460"/>
                    <a:gd name="connsiteX5" fmla="*/ 257571 w 1281906"/>
                    <a:gd name="connsiteY5" fmla="*/ 457994 h 500460"/>
                    <a:gd name="connsiteX6" fmla="*/ 548084 w 1281906"/>
                    <a:gd name="connsiteY6" fmla="*/ 496094 h 500460"/>
                    <a:gd name="connsiteX7" fmla="*/ 883840 w 1281906"/>
                    <a:gd name="connsiteY7" fmla="*/ 431800 h 500460"/>
                    <a:gd name="connsiteX8" fmla="*/ 1124346 w 1281906"/>
                    <a:gd name="connsiteY8" fmla="*/ 307975 h 500460"/>
                    <a:gd name="connsiteX9" fmla="*/ 1236265 w 1281906"/>
                    <a:gd name="connsiteY9" fmla="*/ 238919 h 500460"/>
                    <a:gd name="connsiteX10" fmla="*/ 1274365 w 1281906"/>
                    <a:gd name="connsiteY10" fmla="*/ 196056 h 500460"/>
                    <a:gd name="connsiteX11" fmla="*/ 1279128 w 1281906"/>
                    <a:gd name="connsiteY11" fmla="*/ 148431 h 500460"/>
                    <a:gd name="connsiteX12" fmla="*/ 1257696 w 1281906"/>
                    <a:gd name="connsiteY12" fmla="*/ 84137 h 500460"/>
                    <a:gd name="connsiteX13" fmla="*/ 1221978 w 1281906"/>
                    <a:gd name="connsiteY13" fmla="*/ 12700 h 500460"/>
                    <a:gd name="connsiteX14" fmla="*/ 1207690 w 1281906"/>
                    <a:gd name="connsiteY14" fmla="*/ 7937 h 5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1906" h="500460">
                      <a:moveTo>
                        <a:pt x="67071" y="131762"/>
                      </a:moveTo>
                      <a:cubicBezTo>
                        <a:pt x="52188" y="156765"/>
                        <a:pt x="37305" y="181769"/>
                        <a:pt x="26590" y="210344"/>
                      </a:cubicBezTo>
                      <a:cubicBezTo>
                        <a:pt x="15875" y="238919"/>
                        <a:pt x="5556" y="279797"/>
                        <a:pt x="2778" y="303212"/>
                      </a:cubicBezTo>
                      <a:cubicBezTo>
                        <a:pt x="0" y="326628"/>
                        <a:pt x="3174" y="337343"/>
                        <a:pt x="9921" y="350837"/>
                      </a:cubicBezTo>
                      <a:cubicBezTo>
                        <a:pt x="16668" y="364331"/>
                        <a:pt x="1984" y="366316"/>
                        <a:pt x="43259" y="384175"/>
                      </a:cubicBezTo>
                      <a:cubicBezTo>
                        <a:pt x="84534" y="402034"/>
                        <a:pt x="173434" y="439341"/>
                        <a:pt x="257571" y="457994"/>
                      </a:cubicBezTo>
                      <a:cubicBezTo>
                        <a:pt x="341709" y="476647"/>
                        <a:pt x="443706" y="500460"/>
                        <a:pt x="548084" y="496094"/>
                      </a:cubicBezTo>
                      <a:cubicBezTo>
                        <a:pt x="652462" y="491728"/>
                        <a:pt x="787796" y="463153"/>
                        <a:pt x="883840" y="431800"/>
                      </a:cubicBezTo>
                      <a:cubicBezTo>
                        <a:pt x="979884" y="400447"/>
                        <a:pt x="1065609" y="340122"/>
                        <a:pt x="1124346" y="307975"/>
                      </a:cubicBezTo>
                      <a:cubicBezTo>
                        <a:pt x="1183084" y="275828"/>
                        <a:pt x="1211262" y="257572"/>
                        <a:pt x="1236265" y="238919"/>
                      </a:cubicBezTo>
                      <a:cubicBezTo>
                        <a:pt x="1261268" y="220266"/>
                        <a:pt x="1267221" y="211137"/>
                        <a:pt x="1274365" y="196056"/>
                      </a:cubicBezTo>
                      <a:cubicBezTo>
                        <a:pt x="1281509" y="180975"/>
                        <a:pt x="1281906" y="167084"/>
                        <a:pt x="1279128" y="148431"/>
                      </a:cubicBezTo>
                      <a:cubicBezTo>
                        <a:pt x="1276350" y="129778"/>
                        <a:pt x="1267221" y="106759"/>
                        <a:pt x="1257696" y="84137"/>
                      </a:cubicBezTo>
                      <a:cubicBezTo>
                        <a:pt x="1248171" y="61515"/>
                        <a:pt x="1230312" y="25400"/>
                        <a:pt x="1221978" y="12700"/>
                      </a:cubicBezTo>
                      <a:cubicBezTo>
                        <a:pt x="1213644" y="0"/>
                        <a:pt x="1207690" y="7937"/>
                        <a:pt x="1207690" y="793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9" name="フリーフォーム 28"/>
                <p:cNvSpPr/>
                <p:nvPr/>
              </p:nvSpPr>
              <p:spPr>
                <a:xfrm>
                  <a:off x="4954590" y="5565127"/>
                  <a:ext cx="649893" cy="171264"/>
                </a:xfrm>
                <a:custGeom>
                  <a:avLst/>
                  <a:gdLst>
                    <a:gd name="connsiteX0" fmla="*/ 0 w 654843"/>
                    <a:gd name="connsiteY0" fmla="*/ 111919 h 171450"/>
                    <a:gd name="connsiteX1" fmla="*/ 42862 w 654843"/>
                    <a:gd name="connsiteY1" fmla="*/ 161925 h 171450"/>
                    <a:gd name="connsiteX2" fmla="*/ 85725 w 654843"/>
                    <a:gd name="connsiteY2" fmla="*/ 169069 h 171450"/>
                    <a:gd name="connsiteX3" fmla="*/ 111918 w 654843"/>
                    <a:gd name="connsiteY3" fmla="*/ 159544 h 171450"/>
                    <a:gd name="connsiteX4" fmla="*/ 135731 w 654843"/>
                    <a:gd name="connsiteY4" fmla="*/ 140494 h 171450"/>
                    <a:gd name="connsiteX5" fmla="*/ 176212 w 654843"/>
                    <a:gd name="connsiteY5" fmla="*/ 123825 h 171450"/>
                    <a:gd name="connsiteX6" fmla="*/ 252412 w 654843"/>
                    <a:gd name="connsiteY6" fmla="*/ 111919 h 171450"/>
                    <a:gd name="connsiteX7" fmla="*/ 319087 w 654843"/>
                    <a:gd name="connsiteY7" fmla="*/ 109538 h 171450"/>
                    <a:gd name="connsiteX8" fmla="*/ 400050 w 654843"/>
                    <a:gd name="connsiteY8" fmla="*/ 107157 h 171450"/>
                    <a:gd name="connsiteX9" fmla="*/ 445293 w 654843"/>
                    <a:gd name="connsiteY9" fmla="*/ 107157 h 171450"/>
                    <a:gd name="connsiteX10" fmla="*/ 497681 w 654843"/>
                    <a:gd name="connsiteY10" fmla="*/ 128588 h 171450"/>
                    <a:gd name="connsiteX11" fmla="*/ 531018 w 654843"/>
                    <a:gd name="connsiteY11" fmla="*/ 123825 h 171450"/>
                    <a:gd name="connsiteX12" fmla="*/ 585787 w 654843"/>
                    <a:gd name="connsiteY12" fmla="*/ 80963 h 171450"/>
                    <a:gd name="connsiteX13" fmla="*/ 623887 w 654843"/>
                    <a:gd name="connsiteY13" fmla="*/ 38100 h 171450"/>
                    <a:gd name="connsiteX14" fmla="*/ 654843 w 654843"/>
                    <a:gd name="connsiteY14"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843" h="171450">
                      <a:moveTo>
                        <a:pt x="0" y="111919"/>
                      </a:moveTo>
                      <a:cubicBezTo>
                        <a:pt x="14287" y="132159"/>
                        <a:pt x="28575" y="152400"/>
                        <a:pt x="42862" y="161925"/>
                      </a:cubicBezTo>
                      <a:cubicBezTo>
                        <a:pt x="57149" y="171450"/>
                        <a:pt x="74216" y="169466"/>
                        <a:pt x="85725" y="169069"/>
                      </a:cubicBezTo>
                      <a:cubicBezTo>
                        <a:pt x="97234" y="168672"/>
                        <a:pt x="103584" y="164306"/>
                        <a:pt x="111918" y="159544"/>
                      </a:cubicBezTo>
                      <a:cubicBezTo>
                        <a:pt x="120252" y="154782"/>
                        <a:pt x="125015" y="146447"/>
                        <a:pt x="135731" y="140494"/>
                      </a:cubicBezTo>
                      <a:cubicBezTo>
                        <a:pt x="146447" y="134541"/>
                        <a:pt x="156765" y="128587"/>
                        <a:pt x="176212" y="123825"/>
                      </a:cubicBezTo>
                      <a:cubicBezTo>
                        <a:pt x="195659" y="119063"/>
                        <a:pt x="228599" y="114300"/>
                        <a:pt x="252412" y="111919"/>
                      </a:cubicBezTo>
                      <a:cubicBezTo>
                        <a:pt x="276225" y="109538"/>
                        <a:pt x="319087" y="109538"/>
                        <a:pt x="319087" y="109538"/>
                      </a:cubicBezTo>
                      <a:lnTo>
                        <a:pt x="400050" y="107157"/>
                      </a:lnTo>
                      <a:cubicBezTo>
                        <a:pt x="421084" y="106760"/>
                        <a:pt x="429021" y="103585"/>
                        <a:pt x="445293" y="107157"/>
                      </a:cubicBezTo>
                      <a:cubicBezTo>
                        <a:pt x="461565" y="110729"/>
                        <a:pt x="483393" y="125810"/>
                        <a:pt x="497681" y="128588"/>
                      </a:cubicBezTo>
                      <a:cubicBezTo>
                        <a:pt x="511969" y="131366"/>
                        <a:pt x="516334" y="131763"/>
                        <a:pt x="531018" y="123825"/>
                      </a:cubicBezTo>
                      <a:cubicBezTo>
                        <a:pt x="545702" y="115888"/>
                        <a:pt x="570309" y="95250"/>
                        <a:pt x="585787" y="80963"/>
                      </a:cubicBezTo>
                      <a:cubicBezTo>
                        <a:pt x="601265" y="66676"/>
                        <a:pt x="612378" y="51594"/>
                        <a:pt x="623887" y="38100"/>
                      </a:cubicBezTo>
                      <a:cubicBezTo>
                        <a:pt x="635396" y="24606"/>
                        <a:pt x="645119" y="12303"/>
                        <a:pt x="65484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0" name="フリーフォーム 29"/>
                <p:cNvSpPr/>
                <p:nvPr/>
              </p:nvSpPr>
              <p:spPr>
                <a:xfrm>
                  <a:off x="5101668" y="5679141"/>
                  <a:ext cx="291621" cy="94198"/>
                </a:xfrm>
                <a:custGeom>
                  <a:avLst/>
                  <a:gdLst>
                    <a:gd name="connsiteX0" fmla="*/ 0 w 292894"/>
                    <a:gd name="connsiteY0" fmla="*/ 21431 h 98425"/>
                    <a:gd name="connsiteX1" fmla="*/ 47625 w 292894"/>
                    <a:gd name="connsiteY1" fmla="*/ 57150 h 98425"/>
                    <a:gd name="connsiteX2" fmla="*/ 114300 w 292894"/>
                    <a:gd name="connsiteY2" fmla="*/ 92869 h 98425"/>
                    <a:gd name="connsiteX3" fmla="*/ 197644 w 292894"/>
                    <a:gd name="connsiteY3" fmla="*/ 90488 h 98425"/>
                    <a:gd name="connsiteX4" fmla="*/ 245269 w 292894"/>
                    <a:gd name="connsiteY4" fmla="*/ 50006 h 98425"/>
                    <a:gd name="connsiteX5" fmla="*/ 292894 w 292894"/>
                    <a:gd name="connsiteY5"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894" h="98425">
                      <a:moveTo>
                        <a:pt x="0" y="21431"/>
                      </a:moveTo>
                      <a:cubicBezTo>
                        <a:pt x="14287" y="33337"/>
                        <a:pt x="28575" y="45244"/>
                        <a:pt x="47625" y="57150"/>
                      </a:cubicBezTo>
                      <a:cubicBezTo>
                        <a:pt x="66675" y="69056"/>
                        <a:pt x="89297" y="87313"/>
                        <a:pt x="114300" y="92869"/>
                      </a:cubicBezTo>
                      <a:cubicBezTo>
                        <a:pt x="139303" y="98425"/>
                        <a:pt x="175816" y="97632"/>
                        <a:pt x="197644" y="90488"/>
                      </a:cubicBezTo>
                      <a:cubicBezTo>
                        <a:pt x="219472" y="83344"/>
                        <a:pt x="229394" y="65087"/>
                        <a:pt x="245269" y="50006"/>
                      </a:cubicBezTo>
                      <a:cubicBezTo>
                        <a:pt x="261144" y="34925"/>
                        <a:pt x="277019" y="17462"/>
                        <a:pt x="29289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1" name="フリーフォーム 30"/>
                <p:cNvSpPr/>
                <p:nvPr/>
              </p:nvSpPr>
              <p:spPr>
                <a:xfrm>
                  <a:off x="5020005" y="5741430"/>
                  <a:ext cx="174974" cy="25692"/>
                </a:xfrm>
                <a:custGeom>
                  <a:avLst/>
                  <a:gdLst>
                    <a:gd name="connsiteX0" fmla="*/ 0 w 173831"/>
                    <a:gd name="connsiteY0" fmla="*/ 0 h 31353"/>
                    <a:gd name="connsiteX1" fmla="*/ 59531 w 173831"/>
                    <a:gd name="connsiteY1" fmla="*/ 21431 h 31353"/>
                    <a:gd name="connsiteX2" fmla="*/ 135731 w 173831"/>
                    <a:gd name="connsiteY2" fmla="*/ 30956 h 31353"/>
                    <a:gd name="connsiteX3" fmla="*/ 173831 w 173831"/>
                    <a:gd name="connsiteY3" fmla="*/ 23812 h 31353"/>
                  </a:gdLst>
                  <a:ahLst/>
                  <a:cxnLst>
                    <a:cxn ang="0">
                      <a:pos x="connsiteX0" y="connsiteY0"/>
                    </a:cxn>
                    <a:cxn ang="0">
                      <a:pos x="connsiteX1" y="connsiteY1"/>
                    </a:cxn>
                    <a:cxn ang="0">
                      <a:pos x="connsiteX2" y="connsiteY2"/>
                    </a:cxn>
                    <a:cxn ang="0">
                      <a:pos x="connsiteX3" y="connsiteY3"/>
                    </a:cxn>
                  </a:cxnLst>
                  <a:rect l="l" t="t" r="r" b="b"/>
                  <a:pathLst>
                    <a:path w="173831" h="31353">
                      <a:moveTo>
                        <a:pt x="0" y="0"/>
                      </a:moveTo>
                      <a:cubicBezTo>
                        <a:pt x="18454" y="8136"/>
                        <a:pt x="36909" y="16272"/>
                        <a:pt x="59531" y="21431"/>
                      </a:cubicBezTo>
                      <a:cubicBezTo>
                        <a:pt x="82153" y="26590"/>
                        <a:pt x="116681" y="30559"/>
                        <a:pt x="135731" y="30956"/>
                      </a:cubicBezTo>
                      <a:cubicBezTo>
                        <a:pt x="154781" y="31353"/>
                        <a:pt x="164306" y="27582"/>
                        <a:pt x="173831" y="2381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2" name="フリーフォーム 31"/>
                <p:cNvSpPr/>
                <p:nvPr/>
              </p:nvSpPr>
              <p:spPr>
                <a:xfrm>
                  <a:off x="5318850" y="5694160"/>
                  <a:ext cx="133311" cy="68506"/>
                </a:xfrm>
                <a:custGeom>
                  <a:avLst/>
                  <a:gdLst>
                    <a:gd name="connsiteX0" fmla="*/ 135732 w 135732"/>
                    <a:gd name="connsiteY0" fmla="*/ 0 h 64691"/>
                    <a:gd name="connsiteX1" fmla="*/ 90488 w 135732"/>
                    <a:gd name="connsiteY1" fmla="*/ 45244 h 64691"/>
                    <a:gd name="connsiteX2" fmla="*/ 38100 w 135732"/>
                    <a:gd name="connsiteY2" fmla="*/ 61913 h 64691"/>
                    <a:gd name="connsiteX3" fmla="*/ 0 w 135732"/>
                    <a:gd name="connsiteY3" fmla="*/ 61913 h 64691"/>
                  </a:gdLst>
                  <a:ahLst/>
                  <a:cxnLst>
                    <a:cxn ang="0">
                      <a:pos x="connsiteX0" y="connsiteY0"/>
                    </a:cxn>
                    <a:cxn ang="0">
                      <a:pos x="connsiteX1" y="connsiteY1"/>
                    </a:cxn>
                    <a:cxn ang="0">
                      <a:pos x="connsiteX2" y="connsiteY2"/>
                    </a:cxn>
                    <a:cxn ang="0">
                      <a:pos x="connsiteX3" y="connsiteY3"/>
                    </a:cxn>
                  </a:cxnLst>
                  <a:rect l="l" t="t" r="r" b="b"/>
                  <a:pathLst>
                    <a:path w="135732" h="64691">
                      <a:moveTo>
                        <a:pt x="135732" y="0"/>
                      </a:moveTo>
                      <a:cubicBezTo>
                        <a:pt x="121246" y="17462"/>
                        <a:pt x="106760" y="34925"/>
                        <a:pt x="90488" y="45244"/>
                      </a:cubicBezTo>
                      <a:cubicBezTo>
                        <a:pt x="74216" y="55563"/>
                        <a:pt x="53181" y="59135"/>
                        <a:pt x="38100" y="61913"/>
                      </a:cubicBezTo>
                      <a:cubicBezTo>
                        <a:pt x="23019" y="64691"/>
                        <a:pt x="11509" y="63302"/>
                        <a:pt x="0" y="61913"/>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3" name="フリーフォーム 32"/>
                <p:cNvSpPr/>
                <p:nvPr/>
              </p:nvSpPr>
              <p:spPr>
                <a:xfrm>
                  <a:off x="4824033" y="5455956"/>
                  <a:ext cx="849860" cy="239770"/>
                </a:xfrm>
                <a:custGeom>
                  <a:avLst/>
                  <a:gdLst>
                    <a:gd name="connsiteX0" fmla="*/ 0 w 845344"/>
                    <a:gd name="connsiteY0" fmla="*/ 100013 h 238919"/>
                    <a:gd name="connsiteX1" fmla="*/ 57150 w 845344"/>
                    <a:gd name="connsiteY1" fmla="*/ 171450 h 238919"/>
                    <a:gd name="connsiteX2" fmla="*/ 92869 w 845344"/>
                    <a:gd name="connsiteY2" fmla="*/ 204788 h 238919"/>
                    <a:gd name="connsiteX3" fmla="*/ 119063 w 845344"/>
                    <a:gd name="connsiteY3" fmla="*/ 221456 h 238919"/>
                    <a:gd name="connsiteX4" fmla="*/ 150019 w 845344"/>
                    <a:gd name="connsiteY4" fmla="*/ 238125 h 238919"/>
                    <a:gd name="connsiteX5" fmla="*/ 197644 w 845344"/>
                    <a:gd name="connsiteY5" fmla="*/ 226219 h 238919"/>
                    <a:gd name="connsiteX6" fmla="*/ 242888 w 845344"/>
                    <a:gd name="connsiteY6" fmla="*/ 204788 h 238919"/>
                    <a:gd name="connsiteX7" fmla="*/ 266700 w 845344"/>
                    <a:gd name="connsiteY7" fmla="*/ 195263 h 238919"/>
                    <a:gd name="connsiteX8" fmla="*/ 304800 w 845344"/>
                    <a:gd name="connsiteY8" fmla="*/ 185738 h 238919"/>
                    <a:gd name="connsiteX9" fmla="*/ 373856 w 845344"/>
                    <a:gd name="connsiteY9" fmla="*/ 180975 h 238919"/>
                    <a:gd name="connsiteX10" fmla="*/ 423863 w 845344"/>
                    <a:gd name="connsiteY10" fmla="*/ 180975 h 238919"/>
                    <a:gd name="connsiteX11" fmla="*/ 495300 w 845344"/>
                    <a:gd name="connsiteY11" fmla="*/ 178594 h 238919"/>
                    <a:gd name="connsiteX12" fmla="*/ 550069 w 845344"/>
                    <a:gd name="connsiteY12" fmla="*/ 185738 h 238919"/>
                    <a:gd name="connsiteX13" fmla="*/ 609600 w 845344"/>
                    <a:gd name="connsiteY13" fmla="*/ 190500 h 238919"/>
                    <a:gd name="connsiteX14" fmla="*/ 661988 w 845344"/>
                    <a:gd name="connsiteY14" fmla="*/ 185738 h 238919"/>
                    <a:gd name="connsiteX15" fmla="*/ 711994 w 845344"/>
                    <a:gd name="connsiteY15" fmla="*/ 154781 h 238919"/>
                    <a:gd name="connsiteX16" fmla="*/ 773906 w 845344"/>
                    <a:gd name="connsiteY16" fmla="*/ 114300 h 238919"/>
                    <a:gd name="connsiteX17" fmla="*/ 812006 w 845344"/>
                    <a:gd name="connsiteY17" fmla="*/ 66675 h 238919"/>
                    <a:gd name="connsiteX18" fmla="*/ 845344 w 845344"/>
                    <a:gd name="connsiteY18" fmla="*/ 0 h 23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5344" h="238919">
                      <a:moveTo>
                        <a:pt x="0" y="100013"/>
                      </a:moveTo>
                      <a:cubicBezTo>
                        <a:pt x="20836" y="127000"/>
                        <a:pt x="41672" y="153988"/>
                        <a:pt x="57150" y="171450"/>
                      </a:cubicBezTo>
                      <a:cubicBezTo>
                        <a:pt x="72628" y="188912"/>
                        <a:pt x="82550" y="196454"/>
                        <a:pt x="92869" y="204788"/>
                      </a:cubicBezTo>
                      <a:cubicBezTo>
                        <a:pt x="103188" y="213122"/>
                        <a:pt x="109538" y="215900"/>
                        <a:pt x="119063" y="221456"/>
                      </a:cubicBezTo>
                      <a:cubicBezTo>
                        <a:pt x="128588" y="227012"/>
                        <a:pt x="136922" y="237331"/>
                        <a:pt x="150019" y="238125"/>
                      </a:cubicBezTo>
                      <a:cubicBezTo>
                        <a:pt x="163116" y="238919"/>
                        <a:pt x="182166" y="231775"/>
                        <a:pt x="197644" y="226219"/>
                      </a:cubicBezTo>
                      <a:cubicBezTo>
                        <a:pt x="213122" y="220663"/>
                        <a:pt x="231379" y="209947"/>
                        <a:pt x="242888" y="204788"/>
                      </a:cubicBezTo>
                      <a:cubicBezTo>
                        <a:pt x="254397" y="199629"/>
                        <a:pt x="256381" y="198438"/>
                        <a:pt x="266700" y="195263"/>
                      </a:cubicBezTo>
                      <a:cubicBezTo>
                        <a:pt x="277019" y="192088"/>
                        <a:pt x="286941" y="188119"/>
                        <a:pt x="304800" y="185738"/>
                      </a:cubicBezTo>
                      <a:cubicBezTo>
                        <a:pt x="322659" y="183357"/>
                        <a:pt x="354012" y="181769"/>
                        <a:pt x="373856" y="180975"/>
                      </a:cubicBezTo>
                      <a:cubicBezTo>
                        <a:pt x="393700" y="180181"/>
                        <a:pt x="403622" y="181372"/>
                        <a:pt x="423863" y="180975"/>
                      </a:cubicBezTo>
                      <a:cubicBezTo>
                        <a:pt x="444104" y="180578"/>
                        <a:pt x="474266" y="177800"/>
                        <a:pt x="495300" y="178594"/>
                      </a:cubicBezTo>
                      <a:cubicBezTo>
                        <a:pt x="516334" y="179388"/>
                        <a:pt x="531019" y="183754"/>
                        <a:pt x="550069" y="185738"/>
                      </a:cubicBezTo>
                      <a:cubicBezTo>
                        <a:pt x="569119" y="187722"/>
                        <a:pt x="590947" y="190500"/>
                        <a:pt x="609600" y="190500"/>
                      </a:cubicBezTo>
                      <a:cubicBezTo>
                        <a:pt x="628253" y="190500"/>
                        <a:pt x="644922" y="191691"/>
                        <a:pt x="661988" y="185738"/>
                      </a:cubicBezTo>
                      <a:cubicBezTo>
                        <a:pt x="679054" y="179785"/>
                        <a:pt x="693341" y="166687"/>
                        <a:pt x="711994" y="154781"/>
                      </a:cubicBezTo>
                      <a:cubicBezTo>
                        <a:pt x="730647" y="142875"/>
                        <a:pt x="757237" y="128984"/>
                        <a:pt x="773906" y="114300"/>
                      </a:cubicBezTo>
                      <a:cubicBezTo>
                        <a:pt x="790575" y="99616"/>
                        <a:pt x="800100" y="85725"/>
                        <a:pt x="812006" y="66675"/>
                      </a:cubicBezTo>
                      <a:cubicBezTo>
                        <a:pt x="823912" y="47625"/>
                        <a:pt x="834628" y="23812"/>
                        <a:pt x="84534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4" name="フリーフォーム 33"/>
                <p:cNvSpPr/>
                <p:nvPr/>
              </p:nvSpPr>
              <p:spPr>
                <a:xfrm>
                  <a:off x="4704093" y="5233117"/>
                  <a:ext cx="1083154" cy="368220"/>
                </a:xfrm>
                <a:custGeom>
                  <a:avLst/>
                  <a:gdLst>
                    <a:gd name="connsiteX0" fmla="*/ 0 w 1081087"/>
                    <a:gd name="connsiteY0" fmla="*/ 154782 h 375841"/>
                    <a:gd name="connsiteX1" fmla="*/ 42862 w 1081087"/>
                    <a:gd name="connsiteY1" fmla="*/ 230982 h 375841"/>
                    <a:gd name="connsiteX2" fmla="*/ 85725 w 1081087"/>
                    <a:gd name="connsiteY2" fmla="*/ 295275 h 375841"/>
                    <a:gd name="connsiteX3" fmla="*/ 123825 w 1081087"/>
                    <a:gd name="connsiteY3" fmla="*/ 333375 h 375841"/>
                    <a:gd name="connsiteX4" fmla="*/ 176212 w 1081087"/>
                    <a:gd name="connsiteY4" fmla="*/ 359569 h 375841"/>
                    <a:gd name="connsiteX5" fmla="*/ 214312 w 1081087"/>
                    <a:gd name="connsiteY5" fmla="*/ 373857 h 375841"/>
                    <a:gd name="connsiteX6" fmla="*/ 247650 w 1081087"/>
                    <a:gd name="connsiteY6" fmla="*/ 371475 h 375841"/>
                    <a:gd name="connsiteX7" fmla="*/ 304800 w 1081087"/>
                    <a:gd name="connsiteY7" fmla="*/ 361950 h 375841"/>
                    <a:gd name="connsiteX8" fmla="*/ 357187 w 1081087"/>
                    <a:gd name="connsiteY8" fmla="*/ 347663 h 375841"/>
                    <a:gd name="connsiteX9" fmla="*/ 435768 w 1081087"/>
                    <a:gd name="connsiteY9" fmla="*/ 342900 h 375841"/>
                    <a:gd name="connsiteX10" fmla="*/ 504825 w 1081087"/>
                    <a:gd name="connsiteY10" fmla="*/ 340519 h 375841"/>
                    <a:gd name="connsiteX11" fmla="*/ 597693 w 1081087"/>
                    <a:gd name="connsiteY11" fmla="*/ 342900 h 375841"/>
                    <a:gd name="connsiteX12" fmla="*/ 704850 w 1081087"/>
                    <a:gd name="connsiteY12" fmla="*/ 350044 h 375841"/>
                    <a:gd name="connsiteX13" fmla="*/ 757237 w 1081087"/>
                    <a:gd name="connsiteY13" fmla="*/ 359569 h 375841"/>
                    <a:gd name="connsiteX14" fmla="*/ 797718 w 1081087"/>
                    <a:gd name="connsiteY14" fmla="*/ 364332 h 375841"/>
                    <a:gd name="connsiteX15" fmla="*/ 864393 w 1081087"/>
                    <a:gd name="connsiteY15" fmla="*/ 323850 h 375841"/>
                    <a:gd name="connsiteX16" fmla="*/ 923925 w 1081087"/>
                    <a:gd name="connsiteY16" fmla="*/ 276225 h 375841"/>
                    <a:gd name="connsiteX17" fmla="*/ 962025 w 1081087"/>
                    <a:gd name="connsiteY17" fmla="*/ 228600 h 375841"/>
                    <a:gd name="connsiteX18" fmla="*/ 997743 w 1081087"/>
                    <a:gd name="connsiteY18" fmla="*/ 169069 h 375841"/>
                    <a:gd name="connsiteX19" fmla="*/ 1050131 w 1081087"/>
                    <a:gd name="connsiteY19" fmla="*/ 88107 h 375841"/>
                    <a:gd name="connsiteX20" fmla="*/ 1073943 w 1081087"/>
                    <a:gd name="connsiteY20" fmla="*/ 28575 h 375841"/>
                    <a:gd name="connsiteX21" fmla="*/ 1081087 w 1081087"/>
                    <a:gd name="connsiteY21" fmla="*/ 0 h 3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1087" h="375841">
                      <a:moveTo>
                        <a:pt x="0" y="154782"/>
                      </a:moveTo>
                      <a:cubicBezTo>
                        <a:pt x="14287" y="181174"/>
                        <a:pt x="28575" y="207567"/>
                        <a:pt x="42862" y="230982"/>
                      </a:cubicBezTo>
                      <a:cubicBezTo>
                        <a:pt x="57149" y="254397"/>
                        <a:pt x="72231" y="278210"/>
                        <a:pt x="85725" y="295275"/>
                      </a:cubicBezTo>
                      <a:cubicBezTo>
                        <a:pt x="99219" y="312341"/>
                        <a:pt x="108744" y="322659"/>
                        <a:pt x="123825" y="333375"/>
                      </a:cubicBezTo>
                      <a:cubicBezTo>
                        <a:pt x="138906" y="344091"/>
                        <a:pt x="161131" y="352822"/>
                        <a:pt x="176212" y="359569"/>
                      </a:cubicBezTo>
                      <a:cubicBezTo>
                        <a:pt x="191293" y="366316"/>
                        <a:pt x="202406" y="371873"/>
                        <a:pt x="214312" y="373857"/>
                      </a:cubicBezTo>
                      <a:cubicBezTo>
                        <a:pt x="226218" y="375841"/>
                        <a:pt x="232569" y="373459"/>
                        <a:pt x="247650" y="371475"/>
                      </a:cubicBezTo>
                      <a:cubicBezTo>
                        <a:pt x="262731" y="369491"/>
                        <a:pt x="286544" y="365919"/>
                        <a:pt x="304800" y="361950"/>
                      </a:cubicBezTo>
                      <a:cubicBezTo>
                        <a:pt x="323056" y="357981"/>
                        <a:pt x="335359" y="350838"/>
                        <a:pt x="357187" y="347663"/>
                      </a:cubicBezTo>
                      <a:cubicBezTo>
                        <a:pt x="379015" y="344488"/>
                        <a:pt x="411162" y="344091"/>
                        <a:pt x="435768" y="342900"/>
                      </a:cubicBezTo>
                      <a:cubicBezTo>
                        <a:pt x="460374" y="341709"/>
                        <a:pt x="477838" y="340519"/>
                        <a:pt x="504825" y="340519"/>
                      </a:cubicBezTo>
                      <a:cubicBezTo>
                        <a:pt x="531812" y="340519"/>
                        <a:pt x="564356" y="341313"/>
                        <a:pt x="597693" y="342900"/>
                      </a:cubicBezTo>
                      <a:cubicBezTo>
                        <a:pt x="631030" y="344487"/>
                        <a:pt x="678259" y="347266"/>
                        <a:pt x="704850" y="350044"/>
                      </a:cubicBezTo>
                      <a:cubicBezTo>
                        <a:pt x="731441" y="352822"/>
                        <a:pt x="741759" y="357188"/>
                        <a:pt x="757237" y="359569"/>
                      </a:cubicBezTo>
                      <a:cubicBezTo>
                        <a:pt x="772715" y="361950"/>
                        <a:pt x="779859" y="370285"/>
                        <a:pt x="797718" y="364332"/>
                      </a:cubicBezTo>
                      <a:cubicBezTo>
                        <a:pt x="815577" y="358379"/>
                        <a:pt x="843359" y="338534"/>
                        <a:pt x="864393" y="323850"/>
                      </a:cubicBezTo>
                      <a:cubicBezTo>
                        <a:pt x="885427" y="309166"/>
                        <a:pt x="907653" y="292100"/>
                        <a:pt x="923925" y="276225"/>
                      </a:cubicBezTo>
                      <a:cubicBezTo>
                        <a:pt x="940197" y="260350"/>
                        <a:pt x="949722" y="246459"/>
                        <a:pt x="962025" y="228600"/>
                      </a:cubicBezTo>
                      <a:cubicBezTo>
                        <a:pt x="974328" y="210741"/>
                        <a:pt x="983059" y="192485"/>
                        <a:pt x="997743" y="169069"/>
                      </a:cubicBezTo>
                      <a:cubicBezTo>
                        <a:pt x="1012427" y="145654"/>
                        <a:pt x="1037431" y="111523"/>
                        <a:pt x="1050131" y="88107"/>
                      </a:cubicBezTo>
                      <a:cubicBezTo>
                        <a:pt x="1062831" y="64691"/>
                        <a:pt x="1068784" y="43260"/>
                        <a:pt x="1073943" y="28575"/>
                      </a:cubicBezTo>
                      <a:cubicBezTo>
                        <a:pt x="1079102" y="13891"/>
                        <a:pt x="1080094" y="6945"/>
                        <a:pt x="1081087"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cxnSp>
            <p:nvCxnSpPr>
              <p:cNvPr id="4" name="直線コネクタ 3"/>
              <p:cNvCxnSpPr/>
              <p:nvPr/>
            </p:nvCxnSpPr>
            <p:spPr>
              <a:xfrm rot="16200000" flipH="1">
                <a:off x="3201129" y="1717416"/>
                <a:ext cx="45354" cy="2210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rot="5400000">
                <a:off x="5567051" y="1710555"/>
                <a:ext cx="45354" cy="3315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892" name="グループ化 265"/>
            <p:cNvGrpSpPr>
              <a:grpSpLocks/>
            </p:cNvGrpSpPr>
            <p:nvPr/>
          </p:nvGrpSpPr>
          <p:grpSpPr bwMode="auto">
            <a:xfrm>
              <a:off x="1500166" y="1143778"/>
              <a:ext cx="1881104" cy="1640986"/>
              <a:chOff x="2129166" y="1143778"/>
              <a:chExt cx="1881104" cy="1640986"/>
            </a:xfrm>
          </p:grpSpPr>
          <p:cxnSp>
            <p:nvCxnSpPr>
              <p:cNvPr id="46" name="直線コネクタ 45"/>
              <p:cNvCxnSpPr/>
              <p:nvPr/>
            </p:nvCxnSpPr>
            <p:spPr>
              <a:xfrm>
                <a:off x="2129166" y="1579792"/>
                <a:ext cx="1524093" cy="1586"/>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フリーフォーム 47"/>
              <p:cNvSpPr/>
              <p:nvPr/>
            </p:nvSpPr>
            <p:spPr>
              <a:xfrm>
                <a:off x="2129166" y="1911404"/>
                <a:ext cx="539783" cy="845693"/>
              </a:xfrm>
              <a:custGeom>
                <a:avLst/>
                <a:gdLst>
                  <a:gd name="connsiteX0" fmla="*/ 0 w 775854"/>
                  <a:gd name="connsiteY0" fmla="*/ 0 h 1205346"/>
                  <a:gd name="connsiteX1" fmla="*/ 775854 w 775854"/>
                  <a:gd name="connsiteY1" fmla="*/ 0 h 1205346"/>
                  <a:gd name="connsiteX2" fmla="*/ 775854 w 775854"/>
                  <a:gd name="connsiteY2" fmla="*/ 1205346 h 1205346"/>
                </a:gdLst>
                <a:ahLst/>
                <a:cxnLst>
                  <a:cxn ang="0">
                    <a:pos x="connsiteX0" y="connsiteY0"/>
                  </a:cxn>
                  <a:cxn ang="0">
                    <a:pos x="connsiteX1" y="connsiteY1"/>
                  </a:cxn>
                  <a:cxn ang="0">
                    <a:pos x="connsiteX2" y="connsiteY2"/>
                  </a:cxn>
                </a:cxnLst>
                <a:rect l="l" t="t" r="r" b="b"/>
                <a:pathLst>
                  <a:path w="775854" h="1205346">
                    <a:moveTo>
                      <a:pt x="0" y="0"/>
                    </a:moveTo>
                    <a:lnTo>
                      <a:pt x="775854" y="0"/>
                    </a:lnTo>
                    <a:lnTo>
                      <a:pt x="775854" y="1205346"/>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9" name="フリーフォーム 48"/>
              <p:cNvSpPr/>
              <p:nvPr/>
            </p:nvSpPr>
            <p:spPr>
              <a:xfrm>
                <a:off x="3070611" y="1938378"/>
                <a:ext cx="582649" cy="845692"/>
              </a:xfrm>
              <a:custGeom>
                <a:avLst/>
                <a:gdLst>
                  <a:gd name="connsiteX0" fmla="*/ 13854 w 900545"/>
                  <a:gd name="connsiteY0" fmla="*/ 1274618 h 1274618"/>
                  <a:gd name="connsiteX1" fmla="*/ 0 w 900545"/>
                  <a:gd name="connsiteY1" fmla="*/ 0 h 1274618"/>
                  <a:gd name="connsiteX2" fmla="*/ 900545 w 900545"/>
                  <a:gd name="connsiteY2" fmla="*/ 0 h 1274618"/>
                </a:gdLst>
                <a:ahLst/>
                <a:cxnLst>
                  <a:cxn ang="0">
                    <a:pos x="connsiteX0" y="connsiteY0"/>
                  </a:cxn>
                  <a:cxn ang="0">
                    <a:pos x="connsiteX1" y="connsiteY1"/>
                  </a:cxn>
                  <a:cxn ang="0">
                    <a:pos x="connsiteX2" y="connsiteY2"/>
                  </a:cxn>
                </a:cxnLst>
                <a:rect l="l" t="t" r="r" b="b"/>
                <a:pathLst>
                  <a:path w="900545" h="1274618">
                    <a:moveTo>
                      <a:pt x="13854" y="1274618"/>
                    </a:moveTo>
                    <a:lnTo>
                      <a:pt x="0" y="0"/>
                    </a:lnTo>
                    <a:lnTo>
                      <a:pt x="900545" y="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101" name="直線コネクタ 100"/>
              <p:cNvCxnSpPr/>
              <p:nvPr/>
            </p:nvCxnSpPr>
            <p:spPr>
              <a:xfrm rot="5400000" flipH="1" flipV="1">
                <a:off x="3402775" y="1749564"/>
                <a:ext cx="1213800" cy="15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rot="5400000" flipH="1" flipV="1">
                <a:off x="3436678" y="1356864"/>
                <a:ext cx="428400" cy="15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rot="5400000" flipH="1" flipV="1">
                <a:off x="3436678" y="2142264"/>
                <a:ext cx="428400" cy="15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54" name="フリーフォーム 253"/>
              <p:cNvSpPr/>
              <p:nvPr/>
            </p:nvSpPr>
            <p:spPr>
              <a:xfrm>
                <a:off x="2867398" y="1205339"/>
                <a:ext cx="984310" cy="899639"/>
              </a:xfrm>
              <a:custGeom>
                <a:avLst/>
                <a:gdLst>
                  <a:gd name="connsiteX0" fmla="*/ 0 w 983673"/>
                  <a:gd name="connsiteY0" fmla="*/ 900546 h 900546"/>
                  <a:gd name="connsiteX1" fmla="*/ 0 w 983673"/>
                  <a:gd name="connsiteY1" fmla="*/ 581891 h 900546"/>
                  <a:gd name="connsiteX2" fmla="*/ 983673 w 983673"/>
                  <a:gd name="connsiteY2" fmla="*/ 581891 h 900546"/>
                  <a:gd name="connsiteX3" fmla="*/ 983673 w 983673"/>
                  <a:gd name="connsiteY3" fmla="*/ 0 h 900546"/>
                </a:gdLst>
                <a:ahLst/>
                <a:cxnLst>
                  <a:cxn ang="0">
                    <a:pos x="connsiteX0" y="connsiteY0"/>
                  </a:cxn>
                  <a:cxn ang="0">
                    <a:pos x="connsiteX1" y="connsiteY1"/>
                  </a:cxn>
                  <a:cxn ang="0">
                    <a:pos x="connsiteX2" y="connsiteY2"/>
                  </a:cxn>
                  <a:cxn ang="0">
                    <a:pos x="connsiteX3" y="connsiteY3"/>
                  </a:cxn>
                </a:cxnLst>
                <a:rect l="l" t="t" r="r" b="b"/>
                <a:pathLst>
                  <a:path w="983673" h="900546">
                    <a:moveTo>
                      <a:pt x="0" y="900546"/>
                    </a:moveTo>
                    <a:lnTo>
                      <a:pt x="0" y="581891"/>
                    </a:lnTo>
                    <a:lnTo>
                      <a:pt x="983673" y="581891"/>
                    </a:lnTo>
                    <a:lnTo>
                      <a:pt x="983673" y="0"/>
                    </a:ln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256" name="直線矢印コネクタ 255"/>
              <p:cNvCxnSpPr>
                <a:stCxn id="254" idx="2"/>
              </p:cNvCxnSpPr>
              <p:nvPr/>
            </p:nvCxnSpPr>
            <p:spPr>
              <a:xfrm>
                <a:off x="3851708" y="1786058"/>
                <a:ext cx="1588" cy="555333"/>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30893" name="テキスト ボックス 416"/>
            <p:cNvSpPr txBox="1">
              <a:spLocks noChangeArrowheads="1"/>
            </p:cNvSpPr>
            <p:nvPr/>
          </p:nvSpPr>
          <p:spPr bwMode="auto">
            <a:xfrm>
              <a:off x="2302002" y="718232"/>
              <a:ext cx="1857388" cy="369332"/>
            </a:xfrm>
            <a:prstGeom prst="rect">
              <a:avLst/>
            </a:prstGeom>
            <a:noFill/>
            <a:ln w="9525">
              <a:noFill/>
              <a:miter lim="800000"/>
              <a:headEnd/>
              <a:tailEnd/>
            </a:ln>
          </p:spPr>
          <p:txBody>
            <a:bodyPr>
              <a:spAutoFit/>
            </a:bodyPr>
            <a:lstStyle/>
            <a:p>
              <a:pPr algn="ctr"/>
              <a:r>
                <a:rPr lang="en-US" altLang="ja-JP">
                  <a:latin typeface="Calibri" pitchFamily="34" charset="0"/>
                  <a:cs typeface="Times New Roman" pitchFamily="18" charset="0"/>
                </a:rPr>
                <a:t>Turn alternation</a:t>
              </a:r>
              <a:endParaRPr lang="ja-JP" altLang="en-US">
                <a:latin typeface="Calibri" pitchFamily="34" charset="0"/>
                <a:cs typeface="Times New Roman" pitchFamily="18" charset="0"/>
              </a:endParaRPr>
            </a:p>
          </p:txBody>
        </p:sp>
        <p:sp>
          <p:nvSpPr>
            <p:cNvPr id="30894" name="テキスト ボックス 417"/>
            <p:cNvSpPr txBox="1">
              <a:spLocks noChangeArrowheads="1"/>
            </p:cNvSpPr>
            <p:nvPr/>
          </p:nvSpPr>
          <p:spPr bwMode="auto">
            <a:xfrm>
              <a:off x="2728467" y="2444886"/>
              <a:ext cx="1073733" cy="369332"/>
            </a:xfrm>
            <a:prstGeom prst="rect">
              <a:avLst/>
            </a:prstGeom>
            <a:noFill/>
            <a:ln w="9525">
              <a:noFill/>
              <a:miter lim="800000"/>
              <a:headEnd/>
              <a:tailEnd/>
            </a:ln>
          </p:spPr>
          <p:txBody>
            <a:bodyPr>
              <a:spAutoFit/>
            </a:bodyPr>
            <a:lstStyle/>
            <a:p>
              <a:pPr algn="ctr"/>
              <a:r>
                <a:rPr lang="en-US" altLang="ja-JP">
                  <a:latin typeface="Calibri" pitchFamily="34" charset="0"/>
                  <a:cs typeface="Times New Roman" pitchFamily="18" charset="0"/>
                </a:rPr>
                <a:t>Variant</a:t>
              </a:r>
              <a:endParaRPr lang="ja-JP" altLang="en-US">
                <a:latin typeface="Calibri" pitchFamily="34" charset="0"/>
                <a:cs typeface="Times New Roman" pitchFamily="18" charset="0"/>
              </a:endParaRPr>
            </a:p>
          </p:txBody>
        </p:sp>
      </p:grpSp>
      <p:grpSp>
        <p:nvGrpSpPr>
          <p:cNvPr id="30723" name="グループ化 421"/>
          <p:cNvGrpSpPr>
            <a:grpSpLocks/>
          </p:cNvGrpSpPr>
          <p:nvPr/>
        </p:nvGrpSpPr>
        <p:grpSpPr bwMode="auto">
          <a:xfrm>
            <a:off x="4757738" y="4071938"/>
            <a:ext cx="2314575" cy="2143125"/>
            <a:chOff x="3970623" y="714356"/>
            <a:chExt cx="2314301" cy="2143140"/>
          </a:xfrm>
        </p:grpSpPr>
        <p:grpSp>
          <p:nvGrpSpPr>
            <p:cNvPr id="30836" name="グループ化 266"/>
            <p:cNvGrpSpPr>
              <a:grpSpLocks/>
            </p:cNvGrpSpPr>
            <p:nvPr/>
          </p:nvGrpSpPr>
          <p:grpSpPr bwMode="auto">
            <a:xfrm>
              <a:off x="4214810" y="1156839"/>
              <a:ext cx="2070114" cy="1640986"/>
              <a:chOff x="4502150" y="1156839"/>
              <a:chExt cx="2070114" cy="1640986"/>
            </a:xfrm>
          </p:grpSpPr>
          <p:grpSp>
            <p:nvGrpSpPr>
              <p:cNvPr id="30882" name="グループ化 258"/>
              <p:cNvGrpSpPr>
                <a:grpSpLocks/>
              </p:cNvGrpSpPr>
              <p:nvPr/>
            </p:nvGrpSpPr>
            <p:grpSpPr bwMode="auto">
              <a:xfrm flipH="1">
                <a:off x="4502150" y="1156839"/>
                <a:ext cx="2070114" cy="1640986"/>
                <a:chOff x="4677218" y="1142984"/>
                <a:chExt cx="1896634" cy="1640986"/>
              </a:xfrm>
            </p:grpSpPr>
            <p:cxnSp>
              <p:nvCxnSpPr>
                <p:cNvPr id="149" name="直線コネクタ 148"/>
                <p:cNvCxnSpPr/>
                <p:nvPr/>
              </p:nvCxnSpPr>
              <p:spPr>
                <a:xfrm>
                  <a:off x="4677218" y="1578394"/>
                  <a:ext cx="1524098"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フリーフォーム 149"/>
                <p:cNvSpPr/>
                <p:nvPr/>
              </p:nvSpPr>
              <p:spPr>
                <a:xfrm>
                  <a:off x="4677218" y="1911771"/>
                  <a:ext cx="539543" cy="844556"/>
                </a:xfrm>
                <a:custGeom>
                  <a:avLst/>
                  <a:gdLst>
                    <a:gd name="connsiteX0" fmla="*/ 0 w 775854"/>
                    <a:gd name="connsiteY0" fmla="*/ 0 h 1205346"/>
                    <a:gd name="connsiteX1" fmla="*/ 775854 w 775854"/>
                    <a:gd name="connsiteY1" fmla="*/ 0 h 1205346"/>
                    <a:gd name="connsiteX2" fmla="*/ 775854 w 775854"/>
                    <a:gd name="connsiteY2" fmla="*/ 1205346 h 1205346"/>
                  </a:gdLst>
                  <a:ahLst/>
                  <a:cxnLst>
                    <a:cxn ang="0">
                      <a:pos x="connsiteX0" y="connsiteY0"/>
                    </a:cxn>
                    <a:cxn ang="0">
                      <a:pos x="connsiteX1" y="connsiteY1"/>
                    </a:cxn>
                    <a:cxn ang="0">
                      <a:pos x="connsiteX2" y="connsiteY2"/>
                    </a:cxn>
                  </a:cxnLst>
                  <a:rect l="l" t="t" r="r" b="b"/>
                  <a:pathLst>
                    <a:path w="775854" h="1205346">
                      <a:moveTo>
                        <a:pt x="0" y="0"/>
                      </a:moveTo>
                      <a:lnTo>
                        <a:pt x="775854" y="0"/>
                      </a:lnTo>
                      <a:lnTo>
                        <a:pt x="775854" y="1205346"/>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1" name="フリーフォーム 150"/>
                <p:cNvSpPr/>
                <p:nvPr/>
              </p:nvSpPr>
              <p:spPr>
                <a:xfrm>
                  <a:off x="5619599" y="1938759"/>
                  <a:ext cx="581717" cy="844556"/>
                </a:xfrm>
                <a:custGeom>
                  <a:avLst/>
                  <a:gdLst>
                    <a:gd name="connsiteX0" fmla="*/ 13854 w 900545"/>
                    <a:gd name="connsiteY0" fmla="*/ 1274618 h 1274618"/>
                    <a:gd name="connsiteX1" fmla="*/ 0 w 900545"/>
                    <a:gd name="connsiteY1" fmla="*/ 0 h 1274618"/>
                    <a:gd name="connsiteX2" fmla="*/ 900545 w 900545"/>
                    <a:gd name="connsiteY2" fmla="*/ 0 h 1274618"/>
                  </a:gdLst>
                  <a:ahLst/>
                  <a:cxnLst>
                    <a:cxn ang="0">
                      <a:pos x="connsiteX0" y="connsiteY0"/>
                    </a:cxn>
                    <a:cxn ang="0">
                      <a:pos x="connsiteX1" y="connsiteY1"/>
                    </a:cxn>
                    <a:cxn ang="0">
                      <a:pos x="connsiteX2" y="connsiteY2"/>
                    </a:cxn>
                  </a:cxnLst>
                  <a:rect l="l" t="t" r="r" b="b"/>
                  <a:pathLst>
                    <a:path w="900545" h="1274618">
                      <a:moveTo>
                        <a:pt x="13854" y="1274618"/>
                      </a:moveTo>
                      <a:lnTo>
                        <a:pt x="0" y="0"/>
                      </a:lnTo>
                      <a:lnTo>
                        <a:pt x="900545" y="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153" name="直線コネクタ 152"/>
                <p:cNvCxnSpPr/>
                <p:nvPr/>
              </p:nvCxnSpPr>
              <p:spPr>
                <a:xfrm rot="5400000" flipH="1" flipV="1">
                  <a:off x="5983367" y="1357003"/>
                  <a:ext cx="428628" cy="145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線コネクタ 153"/>
                <p:cNvCxnSpPr/>
                <p:nvPr/>
              </p:nvCxnSpPr>
              <p:spPr>
                <a:xfrm rot="5400000" flipH="1" flipV="1">
                  <a:off x="5984821" y="2141233"/>
                  <a:ext cx="428628" cy="145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 name="直線コネクタ 252"/>
                <p:cNvCxnSpPr/>
                <p:nvPr/>
              </p:nvCxnSpPr>
              <p:spPr>
                <a:xfrm rot="5400000" flipH="1" flipV="1">
                  <a:off x="5966458" y="1749118"/>
                  <a:ext cx="1212858" cy="145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60" name="フリーフォーム 259"/>
              <p:cNvSpPr/>
              <p:nvPr/>
            </p:nvSpPr>
            <p:spPr>
              <a:xfrm>
                <a:off x="4669076" y="1192196"/>
                <a:ext cx="1787313" cy="1038232"/>
              </a:xfrm>
              <a:custGeom>
                <a:avLst/>
                <a:gdLst>
                  <a:gd name="connsiteX0" fmla="*/ 1094509 w 1787236"/>
                  <a:gd name="connsiteY0" fmla="*/ 942109 h 942109"/>
                  <a:gd name="connsiteX1" fmla="*/ 1080654 w 1787236"/>
                  <a:gd name="connsiteY1" fmla="*/ 623455 h 942109"/>
                  <a:gd name="connsiteX2" fmla="*/ 1787236 w 1787236"/>
                  <a:gd name="connsiteY2" fmla="*/ 623455 h 942109"/>
                  <a:gd name="connsiteX3" fmla="*/ 1787236 w 1787236"/>
                  <a:gd name="connsiteY3" fmla="*/ 443346 h 942109"/>
                  <a:gd name="connsiteX4" fmla="*/ 0 w 1787236"/>
                  <a:gd name="connsiteY4" fmla="*/ 443346 h 942109"/>
                  <a:gd name="connsiteX5" fmla="*/ 0 w 1787236"/>
                  <a:gd name="connsiteY5" fmla="*/ 0 h 9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7236" h="942109">
                    <a:moveTo>
                      <a:pt x="1094509" y="942109"/>
                    </a:moveTo>
                    <a:lnTo>
                      <a:pt x="1080654" y="623455"/>
                    </a:lnTo>
                    <a:lnTo>
                      <a:pt x="1787236" y="623455"/>
                    </a:lnTo>
                    <a:lnTo>
                      <a:pt x="1787236" y="443346"/>
                    </a:lnTo>
                    <a:lnTo>
                      <a:pt x="0" y="443346"/>
                    </a:lnTo>
                    <a:lnTo>
                      <a:pt x="0" y="0"/>
                    </a:ln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261" name="直線矢印コネクタ 260"/>
              <p:cNvCxnSpPr/>
              <p:nvPr/>
            </p:nvCxnSpPr>
            <p:spPr>
              <a:xfrm rot="16200000" flipH="1">
                <a:off x="4337286" y="2022464"/>
                <a:ext cx="674693" cy="4762"/>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30837" name="グループ化 286"/>
            <p:cNvGrpSpPr>
              <a:grpSpLocks noChangeAspect="1"/>
            </p:cNvGrpSpPr>
            <p:nvPr/>
          </p:nvGrpSpPr>
          <p:grpSpPr bwMode="auto">
            <a:xfrm rot="259038">
              <a:off x="5266185" y="2259269"/>
              <a:ext cx="387898" cy="528957"/>
              <a:chOff x="3071802" y="1500174"/>
              <a:chExt cx="2700000" cy="3780000"/>
            </a:xfrm>
          </p:grpSpPr>
          <p:grpSp>
            <p:nvGrpSpPr>
              <p:cNvPr id="30840" name="グループ化 69"/>
              <p:cNvGrpSpPr>
                <a:grpSpLocks/>
              </p:cNvGrpSpPr>
              <p:nvPr/>
            </p:nvGrpSpPr>
            <p:grpSpPr bwMode="auto">
              <a:xfrm>
                <a:off x="3071785" y="1500165"/>
                <a:ext cx="2699982" cy="3779998"/>
                <a:chOff x="4041207" y="2920557"/>
                <a:chExt cx="2035735" cy="2854768"/>
              </a:xfrm>
            </p:grpSpPr>
            <p:sp>
              <p:nvSpPr>
                <p:cNvPr id="291" name="フリーフォーム 2"/>
                <p:cNvSpPr/>
                <p:nvPr/>
              </p:nvSpPr>
              <p:spPr>
                <a:xfrm>
                  <a:off x="4428071" y="3070493"/>
                  <a:ext cx="1266231" cy="651150"/>
                </a:xfrm>
                <a:custGeom>
                  <a:avLst/>
                  <a:gdLst>
                    <a:gd name="connsiteX0" fmla="*/ 542082 w 1259712"/>
                    <a:gd name="connsiteY0" fmla="*/ 9645 h 652039"/>
                    <a:gd name="connsiteX1" fmla="*/ 333738 w 1259712"/>
                    <a:gd name="connsiteY1" fmla="*/ 79093 h 652039"/>
                    <a:gd name="connsiteX2" fmla="*/ 206416 w 1259712"/>
                    <a:gd name="connsiteY2" fmla="*/ 194840 h 652039"/>
                    <a:gd name="connsiteX3" fmla="*/ 79095 w 1259712"/>
                    <a:gd name="connsiteY3" fmla="*/ 391609 h 652039"/>
                    <a:gd name="connsiteX4" fmla="*/ 9646 w 1259712"/>
                    <a:gd name="connsiteY4" fmla="*/ 611528 h 652039"/>
                    <a:gd name="connsiteX5" fmla="*/ 136968 w 1259712"/>
                    <a:gd name="connsiteY5" fmla="*/ 588379 h 652039"/>
                    <a:gd name="connsiteX6" fmla="*/ 264290 w 1259712"/>
                    <a:gd name="connsiteY6" fmla="*/ 623103 h 652039"/>
                    <a:gd name="connsiteX7" fmla="*/ 634679 w 1259712"/>
                    <a:gd name="connsiteY7" fmla="*/ 646252 h 652039"/>
                    <a:gd name="connsiteX8" fmla="*/ 947196 w 1259712"/>
                    <a:gd name="connsiteY8" fmla="*/ 588379 h 652039"/>
                    <a:gd name="connsiteX9" fmla="*/ 1109241 w 1259712"/>
                    <a:gd name="connsiteY9" fmla="*/ 553655 h 652039"/>
                    <a:gd name="connsiteX10" fmla="*/ 1224988 w 1259712"/>
                    <a:gd name="connsiteY10" fmla="*/ 576804 h 652039"/>
                    <a:gd name="connsiteX11" fmla="*/ 1259712 w 1259712"/>
                    <a:gd name="connsiteY11" fmla="*/ 565230 h 652039"/>
                    <a:gd name="connsiteX12" fmla="*/ 1224988 w 1259712"/>
                    <a:gd name="connsiteY12" fmla="*/ 472632 h 652039"/>
                    <a:gd name="connsiteX13" fmla="*/ 1143965 w 1259712"/>
                    <a:gd name="connsiteY13" fmla="*/ 345311 h 652039"/>
                    <a:gd name="connsiteX14" fmla="*/ 1028219 w 1259712"/>
                    <a:gd name="connsiteY14" fmla="*/ 206414 h 652039"/>
                    <a:gd name="connsiteX15" fmla="*/ 843024 w 1259712"/>
                    <a:gd name="connsiteY15" fmla="*/ 79093 h 652039"/>
                    <a:gd name="connsiteX16" fmla="*/ 680978 w 1259712"/>
                    <a:gd name="connsiteY16" fmla="*/ 21220 h 652039"/>
                    <a:gd name="connsiteX17" fmla="*/ 542082 w 1259712"/>
                    <a:gd name="connsiteY17" fmla="*/ 9645 h 6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9712" h="652039">
                      <a:moveTo>
                        <a:pt x="542082" y="9645"/>
                      </a:moveTo>
                      <a:cubicBezTo>
                        <a:pt x="484209" y="19291"/>
                        <a:pt x="389682" y="48227"/>
                        <a:pt x="333738" y="79093"/>
                      </a:cubicBezTo>
                      <a:cubicBezTo>
                        <a:pt x="277794" y="109959"/>
                        <a:pt x="248857" y="142754"/>
                        <a:pt x="206416" y="194840"/>
                      </a:cubicBezTo>
                      <a:cubicBezTo>
                        <a:pt x="163976" y="246926"/>
                        <a:pt x="111890" y="322161"/>
                        <a:pt x="79095" y="391609"/>
                      </a:cubicBezTo>
                      <a:cubicBezTo>
                        <a:pt x="46300" y="461057"/>
                        <a:pt x="0" y="578733"/>
                        <a:pt x="9646" y="611528"/>
                      </a:cubicBezTo>
                      <a:cubicBezTo>
                        <a:pt x="19292" y="644323"/>
                        <a:pt x="94527" y="586450"/>
                        <a:pt x="136968" y="588379"/>
                      </a:cubicBezTo>
                      <a:cubicBezTo>
                        <a:pt x="179409" y="590308"/>
                        <a:pt x="181338" y="613458"/>
                        <a:pt x="264290" y="623103"/>
                      </a:cubicBezTo>
                      <a:cubicBezTo>
                        <a:pt x="347242" y="632749"/>
                        <a:pt x="520861" y="652039"/>
                        <a:pt x="634679" y="646252"/>
                      </a:cubicBezTo>
                      <a:cubicBezTo>
                        <a:pt x="748497" y="640465"/>
                        <a:pt x="868102" y="603812"/>
                        <a:pt x="947196" y="588379"/>
                      </a:cubicBezTo>
                      <a:cubicBezTo>
                        <a:pt x="1026290" y="572946"/>
                        <a:pt x="1062942" y="555584"/>
                        <a:pt x="1109241" y="553655"/>
                      </a:cubicBezTo>
                      <a:cubicBezTo>
                        <a:pt x="1155540" y="551726"/>
                        <a:pt x="1199910" y="574875"/>
                        <a:pt x="1224988" y="576804"/>
                      </a:cubicBezTo>
                      <a:cubicBezTo>
                        <a:pt x="1250066" y="578733"/>
                        <a:pt x="1259712" y="582592"/>
                        <a:pt x="1259712" y="565230"/>
                      </a:cubicBezTo>
                      <a:cubicBezTo>
                        <a:pt x="1259712" y="547868"/>
                        <a:pt x="1244279" y="509285"/>
                        <a:pt x="1224988" y="472632"/>
                      </a:cubicBezTo>
                      <a:cubicBezTo>
                        <a:pt x="1205697" y="435979"/>
                        <a:pt x="1176760" y="389681"/>
                        <a:pt x="1143965" y="345311"/>
                      </a:cubicBezTo>
                      <a:cubicBezTo>
                        <a:pt x="1111170" y="300941"/>
                        <a:pt x="1078376" y="250784"/>
                        <a:pt x="1028219" y="206414"/>
                      </a:cubicBezTo>
                      <a:cubicBezTo>
                        <a:pt x="978062" y="162044"/>
                        <a:pt x="900898" y="109959"/>
                        <a:pt x="843024" y="79093"/>
                      </a:cubicBezTo>
                      <a:cubicBezTo>
                        <a:pt x="785150" y="48227"/>
                        <a:pt x="733064" y="32795"/>
                        <a:pt x="680978" y="21220"/>
                      </a:cubicBezTo>
                      <a:cubicBezTo>
                        <a:pt x="628892" y="9645"/>
                        <a:pt x="599955" y="0"/>
                        <a:pt x="542082" y="9645"/>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2" name="フリーフォーム 291"/>
                <p:cNvSpPr/>
                <p:nvPr/>
              </p:nvSpPr>
              <p:spPr>
                <a:xfrm>
                  <a:off x="4418464" y="3627773"/>
                  <a:ext cx="1307881" cy="411253"/>
                </a:xfrm>
                <a:custGeom>
                  <a:avLst/>
                  <a:gdLst>
                    <a:gd name="connsiteX0" fmla="*/ 127322 w 1309869"/>
                    <a:gd name="connsiteY0" fmla="*/ 81022 h 405114"/>
                    <a:gd name="connsiteX1" fmla="*/ 46299 w 1309869"/>
                    <a:gd name="connsiteY1" fmla="*/ 208344 h 405114"/>
                    <a:gd name="connsiteX2" fmla="*/ 11575 w 1309869"/>
                    <a:gd name="connsiteY2" fmla="*/ 300941 h 405114"/>
                    <a:gd name="connsiteX3" fmla="*/ 11575 w 1309869"/>
                    <a:gd name="connsiteY3" fmla="*/ 370390 h 405114"/>
                    <a:gd name="connsiteX4" fmla="*/ 81023 w 1309869"/>
                    <a:gd name="connsiteY4" fmla="*/ 358815 h 405114"/>
                    <a:gd name="connsiteX5" fmla="*/ 300942 w 1309869"/>
                    <a:gd name="connsiteY5" fmla="*/ 370390 h 405114"/>
                    <a:gd name="connsiteX6" fmla="*/ 509286 w 1309869"/>
                    <a:gd name="connsiteY6" fmla="*/ 405114 h 405114"/>
                    <a:gd name="connsiteX7" fmla="*/ 821803 w 1309869"/>
                    <a:gd name="connsiteY7" fmla="*/ 370390 h 405114"/>
                    <a:gd name="connsiteX8" fmla="*/ 1006998 w 1309869"/>
                    <a:gd name="connsiteY8" fmla="*/ 312516 h 405114"/>
                    <a:gd name="connsiteX9" fmla="*/ 1134319 w 1309869"/>
                    <a:gd name="connsiteY9" fmla="*/ 266217 h 405114"/>
                    <a:gd name="connsiteX10" fmla="*/ 1203767 w 1309869"/>
                    <a:gd name="connsiteY10" fmla="*/ 254643 h 405114"/>
                    <a:gd name="connsiteX11" fmla="*/ 1296365 w 1309869"/>
                    <a:gd name="connsiteY11" fmla="*/ 266217 h 405114"/>
                    <a:gd name="connsiteX12" fmla="*/ 1284790 w 1309869"/>
                    <a:gd name="connsiteY12" fmla="*/ 219919 h 405114"/>
                    <a:gd name="connsiteX13" fmla="*/ 1238491 w 1309869"/>
                    <a:gd name="connsiteY13" fmla="*/ 69448 h 405114"/>
                    <a:gd name="connsiteX14" fmla="*/ 1134319 w 1309869"/>
                    <a:gd name="connsiteY14" fmla="*/ 0 h 405114"/>
                    <a:gd name="connsiteX0" fmla="*/ 127322 w 1309869"/>
                    <a:gd name="connsiteY0" fmla="*/ 90547 h 414639"/>
                    <a:gd name="connsiteX1" fmla="*/ 46299 w 1309869"/>
                    <a:gd name="connsiteY1" fmla="*/ 217869 h 414639"/>
                    <a:gd name="connsiteX2" fmla="*/ 11575 w 1309869"/>
                    <a:gd name="connsiteY2" fmla="*/ 310466 h 414639"/>
                    <a:gd name="connsiteX3" fmla="*/ 11575 w 1309869"/>
                    <a:gd name="connsiteY3" fmla="*/ 379915 h 414639"/>
                    <a:gd name="connsiteX4" fmla="*/ 81023 w 1309869"/>
                    <a:gd name="connsiteY4" fmla="*/ 368340 h 414639"/>
                    <a:gd name="connsiteX5" fmla="*/ 300942 w 1309869"/>
                    <a:gd name="connsiteY5" fmla="*/ 379915 h 414639"/>
                    <a:gd name="connsiteX6" fmla="*/ 509286 w 1309869"/>
                    <a:gd name="connsiteY6" fmla="*/ 414639 h 414639"/>
                    <a:gd name="connsiteX7" fmla="*/ 821803 w 1309869"/>
                    <a:gd name="connsiteY7" fmla="*/ 379915 h 414639"/>
                    <a:gd name="connsiteX8" fmla="*/ 1006998 w 1309869"/>
                    <a:gd name="connsiteY8" fmla="*/ 322041 h 414639"/>
                    <a:gd name="connsiteX9" fmla="*/ 1134319 w 1309869"/>
                    <a:gd name="connsiteY9" fmla="*/ 275742 h 414639"/>
                    <a:gd name="connsiteX10" fmla="*/ 1203767 w 1309869"/>
                    <a:gd name="connsiteY10" fmla="*/ 264168 h 414639"/>
                    <a:gd name="connsiteX11" fmla="*/ 1296365 w 1309869"/>
                    <a:gd name="connsiteY11" fmla="*/ 275742 h 414639"/>
                    <a:gd name="connsiteX12" fmla="*/ 1284790 w 1309869"/>
                    <a:gd name="connsiteY12" fmla="*/ 229444 h 414639"/>
                    <a:gd name="connsiteX13" fmla="*/ 1238491 w 1309869"/>
                    <a:gd name="connsiteY13" fmla="*/ 78973 h 414639"/>
                    <a:gd name="connsiteX14" fmla="*/ 1131938 w 1309869"/>
                    <a:gd name="connsiteY14" fmla="*/ 0 h 414639"/>
                    <a:gd name="connsiteX0" fmla="*/ 127322 w 1309869"/>
                    <a:gd name="connsiteY0" fmla="*/ 90547 h 407495"/>
                    <a:gd name="connsiteX1" fmla="*/ 46299 w 1309869"/>
                    <a:gd name="connsiteY1" fmla="*/ 217869 h 407495"/>
                    <a:gd name="connsiteX2" fmla="*/ 11575 w 1309869"/>
                    <a:gd name="connsiteY2" fmla="*/ 310466 h 407495"/>
                    <a:gd name="connsiteX3" fmla="*/ 11575 w 1309869"/>
                    <a:gd name="connsiteY3" fmla="*/ 379915 h 407495"/>
                    <a:gd name="connsiteX4" fmla="*/ 81023 w 1309869"/>
                    <a:gd name="connsiteY4" fmla="*/ 368340 h 407495"/>
                    <a:gd name="connsiteX5" fmla="*/ 300942 w 1309869"/>
                    <a:gd name="connsiteY5" fmla="*/ 379915 h 407495"/>
                    <a:gd name="connsiteX6" fmla="*/ 542623 w 1309869"/>
                    <a:gd name="connsiteY6" fmla="*/ 407495 h 407495"/>
                    <a:gd name="connsiteX7" fmla="*/ 821803 w 1309869"/>
                    <a:gd name="connsiteY7" fmla="*/ 379915 h 407495"/>
                    <a:gd name="connsiteX8" fmla="*/ 1006998 w 1309869"/>
                    <a:gd name="connsiteY8" fmla="*/ 322041 h 407495"/>
                    <a:gd name="connsiteX9" fmla="*/ 1134319 w 1309869"/>
                    <a:gd name="connsiteY9" fmla="*/ 275742 h 407495"/>
                    <a:gd name="connsiteX10" fmla="*/ 1203767 w 1309869"/>
                    <a:gd name="connsiteY10" fmla="*/ 264168 h 407495"/>
                    <a:gd name="connsiteX11" fmla="*/ 1296365 w 1309869"/>
                    <a:gd name="connsiteY11" fmla="*/ 275742 h 407495"/>
                    <a:gd name="connsiteX12" fmla="*/ 1284790 w 1309869"/>
                    <a:gd name="connsiteY12" fmla="*/ 229444 h 407495"/>
                    <a:gd name="connsiteX13" fmla="*/ 1238491 w 1309869"/>
                    <a:gd name="connsiteY13" fmla="*/ 78973 h 407495"/>
                    <a:gd name="connsiteX14" fmla="*/ 1131938 w 1309869"/>
                    <a:gd name="connsiteY14" fmla="*/ 0 h 40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869" h="407495">
                      <a:moveTo>
                        <a:pt x="127322" y="90547"/>
                      </a:moveTo>
                      <a:cubicBezTo>
                        <a:pt x="96456" y="135881"/>
                        <a:pt x="65590" y="181216"/>
                        <a:pt x="46299" y="217869"/>
                      </a:cubicBezTo>
                      <a:cubicBezTo>
                        <a:pt x="27008" y="254522"/>
                        <a:pt x="17362" y="283458"/>
                        <a:pt x="11575" y="310466"/>
                      </a:cubicBezTo>
                      <a:cubicBezTo>
                        <a:pt x="5788" y="337474"/>
                        <a:pt x="0" y="370269"/>
                        <a:pt x="11575" y="379915"/>
                      </a:cubicBezTo>
                      <a:cubicBezTo>
                        <a:pt x="23150" y="389561"/>
                        <a:pt x="32795" y="368340"/>
                        <a:pt x="81023" y="368340"/>
                      </a:cubicBezTo>
                      <a:cubicBezTo>
                        <a:pt x="129251" y="368340"/>
                        <a:pt x="224009" y="373389"/>
                        <a:pt x="300942" y="379915"/>
                      </a:cubicBezTo>
                      <a:cubicBezTo>
                        <a:pt x="377875" y="386441"/>
                        <a:pt x="455813" y="407495"/>
                        <a:pt x="542623" y="407495"/>
                      </a:cubicBezTo>
                      <a:cubicBezTo>
                        <a:pt x="629433" y="407495"/>
                        <a:pt x="744407" y="394157"/>
                        <a:pt x="821803" y="379915"/>
                      </a:cubicBezTo>
                      <a:cubicBezTo>
                        <a:pt x="899199" y="365673"/>
                        <a:pt x="954912" y="339403"/>
                        <a:pt x="1006998" y="322041"/>
                      </a:cubicBezTo>
                      <a:cubicBezTo>
                        <a:pt x="1059084" y="304679"/>
                        <a:pt x="1101524" y="285388"/>
                        <a:pt x="1134319" y="275742"/>
                      </a:cubicBezTo>
                      <a:cubicBezTo>
                        <a:pt x="1167114" y="266096"/>
                        <a:pt x="1176759" y="264168"/>
                        <a:pt x="1203767" y="264168"/>
                      </a:cubicBezTo>
                      <a:cubicBezTo>
                        <a:pt x="1230775" y="264168"/>
                        <a:pt x="1282861" y="281529"/>
                        <a:pt x="1296365" y="275742"/>
                      </a:cubicBezTo>
                      <a:cubicBezTo>
                        <a:pt x="1309869" y="269955"/>
                        <a:pt x="1294436" y="262239"/>
                        <a:pt x="1284790" y="229444"/>
                      </a:cubicBezTo>
                      <a:cubicBezTo>
                        <a:pt x="1275144" y="196649"/>
                        <a:pt x="1263966" y="117214"/>
                        <a:pt x="1238491" y="78973"/>
                      </a:cubicBezTo>
                      <a:cubicBezTo>
                        <a:pt x="1213016" y="40732"/>
                        <a:pt x="1171485" y="16397"/>
                        <a:pt x="1131938"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93" name="フリーフォーム 292"/>
                <p:cNvSpPr/>
                <p:nvPr/>
              </p:nvSpPr>
              <p:spPr>
                <a:xfrm>
                  <a:off x="4492513" y="4190697"/>
                  <a:ext cx="1266231" cy="394117"/>
                </a:xfrm>
                <a:custGeom>
                  <a:avLst/>
                  <a:gdLst>
                    <a:gd name="connsiteX0" fmla="*/ 61731 w 1265498"/>
                    <a:gd name="connsiteY0" fmla="*/ 104172 h 353027"/>
                    <a:gd name="connsiteX1" fmla="*/ 15433 w 1265498"/>
                    <a:gd name="connsiteY1" fmla="*/ 208344 h 353027"/>
                    <a:gd name="connsiteX2" fmla="*/ 15433 w 1265498"/>
                    <a:gd name="connsiteY2" fmla="*/ 266218 h 353027"/>
                    <a:gd name="connsiteX3" fmla="*/ 108030 w 1265498"/>
                    <a:gd name="connsiteY3" fmla="*/ 289367 h 353027"/>
                    <a:gd name="connsiteX4" fmla="*/ 235352 w 1265498"/>
                    <a:gd name="connsiteY4" fmla="*/ 312516 h 353027"/>
                    <a:gd name="connsiteX5" fmla="*/ 466845 w 1265498"/>
                    <a:gd name="connsiteY5" fmla="*/ 347240 h 353027"/>
                    <a:gd name="connsiteX6" fmla="*/ 617316 w 1265498"/>
                    <a:gd name="connsiteY6" fmla="*/ 347240 h 353027"/>
                    <a:gd name="connsiteX7" fmla="*/ 848810 w 1265498"/>
                    <a:gd name="connsiteY7" fmla="*/ 312516 h 353027"/>
                    <a:gd name="connsiteX8" fmla="*/ 1057154 w 1265498"/>
                    <a:gd name="connsiteY8" fmla="*/ 231493 h 353027"/>
                    <a:gd name="connsiteX9" fmla="*/ 1172901 w 1265498"/>
                    <a:gd name="connsiteY9" fmla="*/ 185195 h 353027"/>
                    <a:gd name="connsiteX10" fmla="*/ 1242349 w 1265498"/>
                    <a:gd name="connsiteY10" fmla="*/ 162045 h 353027"/>
                    <a:gd name="connsiteX11" fmla="*/ 1265498 w 1265498"/>
                    <a:gd name="connsiteY11" fmla="*/ 127321 h 353027"/>
                    <a:gd name="connsiteX12" fmla="*/ 1242349 w 1265498"/>
                    <a:gd name="connsiteY12" fmla="*/ 81023 h 353027"/>
                    <a:gd name="connsiteX13" fmla="*/ 1149752 w 1265498"/>
                    <a:gd name="connsiteY13" fmla="*/ 0 h 35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498" h="353027">
                      <a:moveTo>
                        <a:pt x="61731" y="104172"/>
                      </a:moveTo>
                      <a:cubicBezTo>
                        <a:pt x="42440" y="142754"/>
                        <a:pt x="23149" y="181336"/>
                        <a:pt x="15433" y="208344"/>
                      </a:cubicBezTo>
                      <a:cubicBezTo>
                        <a:pt x="7717" y="235352"/>
                        <a:pt x="0" y="252714"/>
                        <a:pt x="15433" y="266218"/>
                      </a:cubicBezTo>
                      <a:cubicBezTo>
                        <a:pt x="30866" y="279722"/>
                        <a:pt x="71377" y="281651"/>
                        <a:pt x="108030" y="289367"/>
                      </a:cubicBezTo>
                      <a:cubicBezTo>
                        <a:pt x="144683" y="297083"/>
                        <a:pt x="175550" y="302871"/>
                        <a:pt x="235352" y="312516"/>
                      </a:cubicBezTo>
                      <a:cubicBezTo>
                        <a:pt x="295154" y="322161"/>
                        <a:pt x="403184" y="341453"/>
                        <a:pt x="466845" y="347240"/>
                      </a:cubicBezTo>
                      <a:cubicBezTo>
                        <a:pt x="530506" y="353027"/>
                        <a:pt x="553655" y="353027"/>
                        <a:pt x="617316" y="347240"/>
                      </a:cubicBezTo>
                      <a:cubicBezTo>
                        <a:pt x="680977" y="341453"/>
                        <a:pt x="775504" y="331807"/>
                        <a:pt x="848810" y="312516"/>
                      </a:cubicBezTo>
                      <a:cubicBezTo>
                        <a:pt x="922116" y="293225"/>
                        <a:pt x="1057154" y="231493"/>
                        <a:pt x="1057154" y="231493"/>
                      </a:cubicBezTo>
                      <a:lnTo>
                        <a:pt x="1172901" y="185195"/>
                      </a:lnTo>
                      <a:cubicBezTo>
                        <a:pt x="1203767" y="173620"/>
                        <a:pt x="1226916" y="171691"/>
                        <a:pt x="1242349" y="162045"/>
                      </a:cubicBezTo>
                      <a:cubicBezTo>
                        <a:pt x="1257782" y="152399"/>
                        <a:pt x="1265498" y="140825"/>
                        <a:pt x="1265498" y="127321"/>
                      </a:cubicBezTo>
                      <a:cubicBezTo>
                        <a:pt x="1265498" y="113817"/>
                        <a:pt x="1261640" y="102243"/>
                        <a:pt x="1242349" y="81023"/>
                      </a:cubicBezTo>
                      <a:cubicBezTo>
                        <a:pt x="1223058" y="59803"/>
                        <a:pt x="1186405" y="29901"/>
                        <a:pt x="1149752"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94" name="フリーフォーム 293"/>
                <p:cNvSpPr/>
                <p:nvPr/>
              </p:nvSpPr>
              <p:spPr>
                <a:xfrm>
                  <a:off x="4554105" y="4641106"/>
                  <a:ext cx="1274564" cy="488365"/>
                </a:xfrm>
                <a:custGeom>
                  <a:avLst/>
                  <a:gdLst>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324091 w 1263570"/>
                    <a:gd name="connsiteY5" fmla="*/ 462987 h 488066"/>
                    <a:gd name="connsiteX6" fmla="*/ 474562 w 1263570"/>
                    <a:gd name="connsiteY6" fmla="*/ 486137 h 488066"/>
                    <a:gd name="connsiteX7" fmla="*/ 601884 w 1263570"/>
                    <a:gd name="connsiteY7" fmla="*/ 474562 h 488066"/>
                    <a:gd name="connsiteX8" fmla="*/ 752355 w 1263570"/>
                    <a:gd name="connsiteY8" fmla="*/ 451413 h 488066"/>
                    <a:gd name="connsiteX9" fmla="*/ 983848 w 1263570"/>
                    <a:gd name="connsiteY9" fmla="*/ 381965 h 488066"/>
                    <a:gd name="connsiteX10" fmla="*/ 1111170 w 1263570"/>
                    <a:gd name="connsiteY10" fmla="*/ 324091 h 488066"/>
                    <a:gd name="connsiteX11" fmla="*/ 1226917 w 1263570"/>
                    <a:gd name="connsiteY11" fmla="*/ 289367 h 488066"/>
                    <a:gd name="connsiteX12" fmla="*/ 1261641 w 1263570"/>
                    <a:gd name="connsiteY12" fmla="*/ 173620 h 488066"/>
                    <a:gd name="connsiteX13" fmla="*/ 1238491 w 1263570"/>
                    <a:gd name="connsiteY13" fmla="*/ 115747 h 488066"/>
                    <a:gd name="connsiteX14" fmla="*/ 1226917 w 1263570"/>
                    <a:gd name="connsiteY14" fmla="*/ 57874 h 488066"/>
                    <a:gd name="connsiteX15" fmla="*/ 1157469 w 1263570"/>
                    <a:gd name="connsiteY15"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254462 w 1263570"/>
                    <a:gd name="connsiteY5" fmla="*/ 449653 h 488066"/>
                    <a:gd name="connsiteX6" fmla="*/ 324091 w 1263570"/>
                    <a:gd name="connsiteY6" fmla="*/ 462987 h 488066"/>
                    <a:gd name="connsiteX7" fmla="*/ 474562 w 1263570"/>
                    <a:gd name="connsiteY7" fmla="*/ 486137 h 488066"/>
                    <a:gd name="connsiteX8" fmla="*/ 601884 w 1263570"/>
                    <a:gd name="connsiteY8" fmla="*/ 474562 h 488066"/>
                    <a:gd name="connsiteX9" fmla="*/ 752355 w 1263570"/>
                    <a:gd name="connsiteY9" fmla="*/ 451413 h 488066"/>
                    <a:gd name="connsiteX10" fmla="*/ 983848 w 1263570"/>
                    <a:gd name="connsiteY10" fmla="*/ 381965 h 488066"/>
                    <a:gd name="connsiteX11" fmla="*/ 1111170 w 1263570"/>
                    <a:gd name="connsiteY11" fmla="*/ 324091 h 488066"/>
                    <a:gd name="connsiteX12" fmla="*/ 1226917 w 1263570"/>
                    <a:gd name="connsiteY12" fmla="*/ 289367 h 488066"/>
                    <a:gd name="connsiteX13" fmla="*/ 1261641 w 1263570"/>
                    <a:gd name="connsiteY13" fmla="*/ 173620 h 488066"/>
                    <a:gd name="connsiteX14" fmla="*/ 1238491 w 1263570"/>
                    <a:gd name="connsiteY14" fmla="*/ 115747 h 488066"/>
                    <a:gd name="connsiteX15" fmla="*/ 1226917 w 1263570"/>
                    <a:gd name="connsiteY15" fmla="*/ 57874 h 488066"/>
                    <a:gd name="connsiteX16" fmla="*/ 1157469 w 1263570"/>
                    <a:gd name="connsiteY16"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96770 w 1263570"/>
                    <a:gd name="connsiteY5" fmla="*/ 416689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78310 w 1263570"/>
                    <a:gd name="connsiteY3" fmla="*/ 43573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5951"/>
                    <a:gd name="connsiteY0" fmla="*/ 150471 h 488066"/>
                    <a:gd name="connsiteX1" fmla="*/ 0 w 1265951"/>
                    <a:gd name="connsiteY1" fmla="*/ 289367 h 488066"/>
                    <a:gd name="connsiteX2" fmla="*/ 23150 w 1265951"/>
                    <a:gd name="connsiteY2" fmla="*/ 405114 h 488066"/>
                    <a:gd name="connsiteX3" fmla="*/ 78310 w 1265951"/>
                    <a:gd name="connsiteY3" fmla="*/ 435739 h 488066"/>
                    <a:gd name="connsiteX4" fmla="*/ 125875 w 1265951"/>
                    <a:gd name="connsiteY4" fmla="*/ 435377 h 488066"/>
                    <a:gd name="connsiteX5" fmla="*/ 158669 w 1265951"/>
                    <a:gd name="connsiteY5" fmla="*/ 435728 h 488066"/>
                    <a:gd name="connsiteX6" fmla="*/ 254462 w 1265951"/>
                    <a:gd name="connsiteY6" fmla="*/ 449653 h 488066"/>
                    <a:gd name="connsiteX7" fmla="*/ 324091 w 1265951"/>
                    <a:gd name="connsiteY7" fmla="*/ 462987 h 488066"/>
                    <a:gd name="connsiteX8" fmla="*/ 474562 w 1265951"/>
                    <a:gd name="connsiteY8" fmla="*/ 486137 h 488066"/>
                    <a:gd name="connsiteX9" fmla="*/ 601884 w 1265951"/>
                    <a:gd name="connsiteY9" fmla="*/ 474562 h 488066"/>
                    <a:gd name="connsiteX10" fmla="*/ 752355 w 1265951"/>
                    <a:gd name="connsiteY10" fmla="*/ 451413 h 488066"/>
                    <a:gd name="connsiteX11" fmla="*/ 983848 w 1265951"/>
                    <a:gd name="connsiteY11" fmla="*/ 381965 h 488066"/>
                    <a:gd name="connsiteX12" fmla="*/ 1111170 w 1265951"/>
                    <a:gd name="connsiteY12" fmla="*/ 324091 h 488066"/>
                    <a:gd name="connsiteX13" fmla="*/ 1226917 w 1265951"/>
                    <a:gd name="connsiteY13" fmla="*/ 289367 h 488066"/>
                    <a:gd name="connsiteX14" fmla="*/ 1261641 w 1265951"/>
                    <a:gd name="connsiteY14" fmla="*/ 173620 h 488066"/>
                    <a:gd name="connsiteX15" fmla="*/ 1252778 w 1265951"/>
                    <a:gd name="connsiteY15" fmla="*/ 115747 h 488066"/>
                    <a:gd name="connsiteX16" fmla="*/ 1226917 w 1265951"/>
                    <a:gd name="connsiteY16" fmla="*/ 57874 h 488066"/>
                    <a:gd name="connsiteX17" fmla="*/ 1157469 w 1265951"/>
                    <a:gd name="connsiteY17" fmla="*/ 0 h 4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951" h="488066">
                      <a:moveTo>
                        <a:pt x="23150" y="150471"/>
                      </a:moveTo>
                      <a:cubicBezTo>
                        <a:pt x="11575" y="198699"/>
                        <a:pt x="0" y="246927"/>
                        <a:pt x="0" y="289367"/>
                      </a:cubicBezTo>
                      <a:cubicBezTo>
                        <a:pt x="0" y="331807"/>
                        <a:pt x="10098" y="380719"/>
                        <a:pt x="23150" y="405114"/>
                      </a:cubicBezTo>
                      <a:cubicBezTo>
                        <a:pt x="36202" y="429509"/>
                        <a:pt x="61189" y="430695"/>
                        <a:pt x="78310" y="435739"/>
                      </a:cubicBezTo>
                      <a:cubicBezTo>
                        <a:pt x="95431" y="440783"/>
                        <a:pt x="112482" y="435379"/>
                        <a:pt x="125875" y="435377"/>
                      </a:cubicBezTo>
                      <a:cubicBezTo>
                        <a:pt x="139268" y="435375"/>
                        <a:pt x="137238" y="433349"/>
                        <a:pt x="158669" y="435728"/>
                      </a:cubicBezTo>
                      <a:cubicBezTo>
                        <a:pt x="180100" y="438107"/>
                        <a:pt x="226892" y="445110"/>
                        <a:pt x="254462" y="449653"/>
                      </a:cubicBezTo>
                      <a:cubicBezTo>
                        <a:pt x="282032" y="454196"/>
                        <a:pt x="287408" y="456906"/>
                        <a:pt x="324091" y="462987"/>
                      </a:cubicBezTo>
                      <a:cubicBezTo>
                        <a:pt x="360774" y="469068"/>
                        <a:pt x="428263" y="484208"/>
                        <a:pt x="474562" y="486137"/>
                      </a:cubicBezTo>
                      <a:cubicBezTo>
                        <a:pt x="520861" y="488066"/>
                        <a:pt x="555585" y="480349"/>
                        <a:pt x="601884" y="474562"/>
                      </a:cubicBezTo>
                      <a:cubicBezTo>
                        <a:pt x="648183" y="468775"/>
                        <a:pt x="688694" y="466846"/>
                        <a:pt x="752355" y="451413"/>
                      </a:cubicBezTo>
                      <a:cubicBezTo>
                        <a:pt x="816016" y="435980"/>
                        <a:pt x="924046" y="403185"/>
                        <a:pt x="983848" y="381965"/>
                      </a:cubicBezTo>
                      <a:cubicBezTo>
                        <a:pt x="1043650" y="360745"/>
                        <a:pt x="1070659" y="339524"/>
                        <a:pt x="1111170" y="324091"/>
                      </a:cubicBezTo>
                      <a:cubicBezTo>
                        <a:pt x="1151681" y="308658"/>
                        <a:pt x="1201839" y="314445"/>
                        <a:pt x="1226917" y="289367"/>
                      </a:cubicBezTo>
                      <a:cubicBezTo>
                        <a:pt x="1251995" y="264289"/>
                        <a:pt x="1257331" y="202557"/>
                        <a:pt x="1261641" y="173620"/>
                      </a:cubicBezTo>
                      <a:cubicBezTo>
                        <a:pt x="1265951" y="144683"/>
                        <a:pt x="1258565" y="135038"/>
                        <a:pt x="1252778" y="115747"/>
                      </a:cubicBezTo>
                      <a:cubicBezTo>
                        <a:pt x="1246991" y="96456"/>
                        <a:pt x="1242802" y="77165"/>
                        <a:pt x="1226917" y="57874"/>
                      </a:cubicBezTo>
                      <a:cubicBezTo>
                        <a:pt x="1211032" y="38583"/>
                        <a:pt x="1185441" y="19291"/>
                        <a:pt x="1157469"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95" name="フリーフォーム 294"/>
                <p:cNvSpPr/>
                <p:nvPr/>
              </p:nvSpPr>
              <p:spPr>
                <a:xfrm>
                  <a:off x="4616431" y="4948099"/>
                  <a:ext cx="1207915" cy="436959"/>
                </a:xfrm>
                <a:custGeom>
                  <a:avLst/>
                  <a:gdLst>
                    <a:gd name="connsiteX0" fmla="*/ 27008 w 1197980"/>
                    <a:gd name="connsiteY0" fmla="*/ 113817 h 434051"/>
                    <a:gd name="connsiteX1" fmla="*/ 15433 w 1197980"/>
                    <a:gd name="connsiteY1" fmla="*/ 171691 h 434051"/>
                    <a:gd name="connsiteX2" fmla="*/ 3858 w 1197980"/>
                    <a:gd name="connsiteY2" fmla="*/ 287438 h 434051"/>
                    <a:gd name="connsiteX3" fmla="*/ 38582 w 1197980"/>
                    <a:gd name="connsiteY3" fmla="*/ 368460 h 434051"/>
                    <a:gd name="connsiteX4" fmla="*/ 84881 w 1197980"/>
                    <a:gd name="connsiteY4" fmla="*/ 426334 h 434051"/>
                    <a:gd name="connsiteX5" fmla="*/ 200628 w 1197980"/>
                    <a:gd name="connsiteY5" fmla="*/ 414759 h 434051"/>
                    <a:gd name="connsiteX6" fmla="*/ 281651 w 1197980"/>
                    <a:gd name="connsiteY6" fmla="*/ 414759 h 434051"/>
                    <a:gd name="connsiteX7" fmla="*/ 432122 w 1197980"/>
                    <a:gd name="connsiteY7" fmla="*/ 403184 h 434051"/>
                    <a:gd name="connsiteX8" fmla="*/ 571018 w 1197980"/>
                    <a:gd name="connsiteY8" fmla="*/ 403184 h 434051"/>
                    <a:gd name="connsiteX9" fmla="*/ 721489 w 1197980"/>
                    <a:gd name="connsiteY9" fmla="*/ 368460 h 434051"/>
                    <a:gd name="connsiteX10" fmla="*/ 871960 w 1197980"/>
                    <a:gd name="connsiteY10" fmla="*/ 368460 h 434051"/>
                    <a:gd name="connsiteX11" fmla="*/ 1022431 w 1197980"/>
                    <a:gd name="connsiteY11" fmla="*/ 333736 h 434051"/>
                    <a:gd name="connsiteX12" fmla="*/ 1161327 w 1197980"/>
                    <a:gd name="connsiteY12" fmla="*/ 275863 h 434051"/>
                    <a:gd name="connsiteX13" fmla="*/ 1196051 w 1197980"/>
                    <a:gd name="connsiteY13" fmla="*/ 136967 h 434051"/>
                    <a:gd name="connsiteX14" fmla="*/ 1149752 w 1197980"/>
                    <a:gd name="connsiteY14" fmla="*/ 21220 h 434051"/>
                    <a:gd name="connsiteX15" fmla="*/ 1115028 w 1197980"/>
                    <a:gd name="connsiteY15" fmla="*/ 9645 h 43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7980" h="434051">
                      <a:moveTo>
                        <a:pt x="27008" y="113817"/>
                      </a:moveTo>
                      <a:cubicBezTo>
                        <a:pt x="23149" y="128285"/>
                        <a:pt x="19291" y="142754"/>
                        <a:pt x="15433" y="171691"/>
                      </a:cubicBezTo>
                      <a:cubicBezTo>
                        <a:pt x="11575" y="200628"/>
                        <a:pt x="0" y="254643"/>
                        <a:pt x="3858" y="287438"/>
                      </a:cubicBezTo>
                      <a:cubicBezTo>
                        <a:pt x="7716" y="320233"/>
                        <a:pt x="25078" y="345311"/>
                        <a:pt x="38582" y="368460"/>
                      </a:cubicBezTo>
                      <a:cubicBezTo>
                        <a:pt x="52086" y="391609"/>
                        <a:pt x="57873" y="418618"/>
                        <a:pt x="84881" y="426334"/>
                      </a:cubicBezTo>
                      <a:cubicBezTo>
                        <a:pt x="111889" y="434051"/>
                        <a:pt x="167833" y="416688"/>
                        <a:pt x="200628" y="414759"/>
                      </a:cubicBezTo>
                      <a:cubicBezTo>
                        <a:pt x="233423" y="412830"/>
                        <a:pt x="243069" y="416688"/>
                        <a:pt x="281651" y="414759"/>
                      </a:cubicBezTo>
                      <a:cubicBezTo>
                        <a:pt x="320233" y="412830"/>
                        <a:pt x="383894" y="405113"/>
                        <a:pt x="432122" y="403184"/>
                      </a:cubicBezTo>
                      <a:cubicBezTo>
                        <a:pt x="480350" y="401255"/>
                        <a:pt x="522790" y="408971"/>
                        <a:pt x="571018" y="403184"/>
                      </a:cubicBezTo>
                      <a:cubicBezTo>
                        <a:pt x="619246" y="397397"/>
                        <a:pt x="671332" y="374247"/>
                        <a:pt x="721489" y="368460"/>
                      </a:cubicBezTo>
                      <a:cubicBezTo>
                        <a:pt x="771646" y="362673"/>
                        <a:pt x="821803" y="374247"/>
                        <a:pt x="871960" y="368460"/>
                      </a:cubicBezTo>
                      <a:cubicBezTo>
                        <a:pt x="922117" y="362673"/>
                        <a:pt x="974203" y="349169"/>
                        <a:pt x="1022431" y="333736"/>
                      </a:cubicBezTo>
                      <a:cubicBezTo>
                        <a:pt x="1070659" y="318303"/>
                        <a:pt x="1132390" y="308658"/>
                        <a:pt x="1161327" y="275863"/>
                      </a:cubicBezTo>
                      <a:cubicBezTo>
                        <a:pt x="1190264" y="243068"/>
                        <a:pt x="1197980" y="179407"/>
                        <a:pt x="1196051" y="136967"/>
                      </a:cubicBezTo>
                      <a:cubicBezTo>
                        <a:pt x="1194122" y="94527"/>
                        <a:pt x="1163256" y="42440"/>
                        <a:pt x="1149752" y="21220"/>
                      </a:cubicBezTo>
                      <a:cubicBezTo>
                        <a:pt x="1136248" y="0"/>
                        <a:pt x="1125638" y="4822"/>
                        <a:pt x="1115028" y="9645"/>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96" name="フリーフォーム 295"/>
                <p:cNvSpPr/>
                <p:nvPr/>
              </p:nvSpPr>
              <p:spPr>
                <a:xfrm>
                  <a:off x="4874169" y="5328975"/>
                  <a:ext cx="608127" cy="119949"/>
                </a:xfrm>
                <a:custGeom>
                  <a:avLst/>
                  <a:gdLst>
                    <a:gd name="connsiteX0" fmla="*/ 0 w 601884"/>
                    <a:gd name="connsiteY0" fmla="*/ 34724 h 117676"/>
                    <a:gd name="connsiteX1" fmla="*/ 138897 w 601884"/>
                    <a:gd name="connsiteY1" fmla="*/ 104172 h 117676"/>
                    <a:gd name="connsiteX2" fmla="*/ 254643 w 601884"/>
                    <a:gd name="connsiteY2" fmla="*/ 115747 h 117676"/>
                    <a:gd name="connsiteX3" fmla="*/ 439838 w 601884"/>
                    <a:gd name="connsiteY3" fmla="*/ 92597 h 117676"/>
                    <a:gd name="connsiteX4" fmla="*/ 601884 w 601884"/>
                    <a:gd name="connsiteY4" fmla="*/ 0 h 11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117676">
                      <a:moveTo>
                        <a:pt x="0" y="34724"/>
                      </a:moveTo>
                      <a:cubicBezTo>
                        <a:pt x="48228" y="62696"/>
                        <a:pt x="96457" y="90668"/>
                        <a:pt x="138897" y="104172"/>
                      </a:cubicBezTo>
                      <a:cubicBezTo>
                        <a:pt x="181337" y="117676"/>
                        <a:pt x="204486" y="117676"/>
                        <a:pt x="254643" y="115747"/>
                      </a:cubicBezTo>
                      <a:cubicBezTo>
                        <a:pt x="304800" y="113818"/>
                        <a:pt x="381965" y="111888"/>
                        <a:pt x="439838" y="92597"/>
                      </a:cubicBezTo>
                      <a:cubicBezTo>
                        <a:pt x="497712" y="73306"/>
                        <a:pt x="549798" y="36653"/>
                        <a:pt x="601884"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97" name="フリーフォーム 296"/>
                <p:cNvSpPr/>
                <p:nvPr/>
              </p:nvSpPr>
              <p:spPr>
                <a:xfrm>
                  <a:off x="4801286" y="5300287"/>
                  <a:ext cx="833047" cy="231327"/>
                </a:xfrm>
                <a:custGeom>
                  <a:avLst/>
                  <a:gdLst>
                    <a:gd name="connsiteX0" fmla="*/ 0 w 833377"/>
                    <a:gd name="connsiteY0" fmla="*/ 81023 h 233423"/>
                    <a:gd name="connsiteX1" fmla="*/ 138896 w 833377"/>
                    <a:gd name="connsiteY1" fmla="*/ 185195 h 233423"/>
                    <a:gd name="connsiteX2" fmla="*/ 347240 w 833377"/>
                    <a:gd name="connsiteY2" fmla="*/ 231494 h 233423"/>
                    <a:gd name="connsiteX3" fmla="*/ 590309 w 833377"/>
                    <a:gd name="connsiteY3" fmla="*/ 173621 h 233423"/>
                    <a:gd name="connsiteX4" fmla="*/ 775503 w 833377"/>
                    <a:gd name="connsiteY4" fmla="*/ 69449 h 233423"/>
                    <a:gd name="connsiteX5" fmla="*/ 833377 w 833377"/>
                    <a:gd name="connsiteY5" fmla="*/ 0 h 23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377" h="233423">
                      <a:moveTo>
                        <a:pt x="0" y="81023"/>
                      </a:moveTo>
                      <a:cubicBezTo>
                        <a:pt x="40511" y="120569"/>
                        <a:pt x="81023" y="160116"/>
                        <a:pt x="138896" y="185195"/>
                      </a:cubicBezTo>
                      <a:cubicBezTo>
                        <a:pt x="196769" y="210274"/>
                        <a:pt x="272005" y="233423"/>
                        <a:pt x="347240" y="231494"/>
                      </a:cubicBezTo>
                      <a:cubicBezTo>
                        <a:pt x="422475" y="229565"/>
                        <a:pt x="518932" y="200628"/>
                        <a:pt x="590309" y="173621"/>
                      </a:cubicBezTo>
                      <a:cubicBezTo>
                        <a:pt x="661686" y="146614"/>
                        <a:pt x="734992" y="98386"/>
                        <a:pt x="775503" y="69449"/>
                      </a:cubicBezTo>
                      <a:cubicBezTo>
                        <a:pt x="816014" y="40512"/>
                        <a:pt x="824695" y="20256"/>
                        <a:pt x="833377"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30850" name="グループ化 38"/>
                <p:cNvGrpSpPr>
                  <a:grpSpLocks/>
                </p:cNvGrpSpPr>
                <p:nvPr/>
              </p:nvGrpSpPr>
              <p:grpSpPr bwMode="auto">
                <a:xfrm>
                  <a:off x="4041207" y="2922144"/>
                  <a:ext cx="908303" cy="193705"/>
                  <a:chOff x="4041207" y="2898329"/>
                  <a:chExt cx="908303" cy="193705"/>
                </a:xfrm>
              </p:grpSpPr>
              <p:sp>
                <p:nvSpPr>
                  <p:cNvPr id="325" name="フリーフォーム 324"/>
                  <p:cNvSpPr/>
                  <p:nvPr/>
                </p:nvSpPr>
                <p:spPr>
                  <a:xfrm>
                    <a:off x="4809452" y="2957498"/>
                    <a:ext cx="124955" cy="111384"/>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6" name="フリーフォーム 325"/>
                  <p:cNvSpPr/>
                  <p:nvPr/>
                </p:nvSpPr>
                <p:spPr>
                  <a:xfrm>
                    <a:off x="4711188" y="2888076"/>
                    <a:ext cx="116627" cy="77107"/>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7" name="フリーフォーム 326"/>
                  <p:cNvSpPr/>
                  <p:nvPr/>
                </p:nvSpPr>
                <p:spPr>
                  <a:xfrm>
                    <a:off x="4519062" y="2890829"/>
                    <a:ext cx="208259" cy="68542"/>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8" name="フリーフォーム 327"/>
                  <p:cNvSpPr/>
                  <p:nvPr/>
                </p:nvSpPr>
                <p:spPr>
                  <a:xfrm>
                    <a:off x="4223950" y="2927156"/>
                    <a:ext cx="308225" cy="145655"/>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9" name="フリーフォーム 328"/>
                  <p:cNvSpPr/>
                  <p:nvPr/>
                </p:nvSpPr>
                <p:spPr>
                  <a:xfrm rot="21128492">
                    <a:off x="4027538" y="3031751"/>
                    <a:ext cx="216592" cy="51407"/>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99" name="フリーフォーム 298"/>
                <p:cNvSpPr/>
                <p:nvPr/>
              </p:nvSpPr>
              <p:spPr>
                <a:xfrm>
                  <a:off x="4697406" y="3192595"/>
                  <a:ext cx="666437" cy="257033"/>
                </a:xfrm>
                <a:custGeom>
                  <a:avLst/>
                  <a:gdLst>
                    <a:gd name="connsiteX0" fmla="*/ 6350 w 670718"/>
                    <a:gd name="connsiteY0" fmla="*/ 14288 h 260350"/>
                    <a:gd name="connsiteX1" fmla="*/ 15875 w 670718"/>
                    <a:gd name="connsiteY1" fmla="*/ 119063 h 260350"/>
                    <a:gd name="connsiteX2" fmla="*/ 101600 w 670718"/>
                    <a:gd name="connsiteY2" fmla="*/ 228600 h 260350"/>
                    <a:gd name="connsiteX3" fmla="*/ 163512 w 670718"/>
                    <a:gd name="connsiteY3" fmla="*/ 219075 h 260350"/>
                    <a:gd name="connsiteX4" fmla="*/ 325437 w 670718"/>
                    <a:gd name="connsiteY4" fmla="*/ 190500 h 260350"/>
                    <a:gd name="connsiteX5" fmla="*/ 430212 w 670718"/>
                    <a:gd name="connsiteY5" fmla="*/ 195263 h 260350"/>
                    <a:gd name="connsiteX6" fmla="*/ 573087 w 670718"/>
                    <a:gd name="connsiteY6" fmla="*/ 238125 h 260350"/>
                    <a:gd name="connsiteX7" fmla="*/ 611187 w 670718"/>
                    <a:gd name="connsiteY7" fmla="*/ 257175 h 260350"/>
                    <a:gd name="connsiteX8" fmla="*/ 649287 w 670718"/>
                    <a:gd name="connsiteY8" fmla="*/ 219075 h 260350"/>
                    <a:gd name="connsiteX9" fmla="*/ 668337 w 670718"/>
                    <a:gd name="connsiteY9" fmla="*/ 95250 h 260350"/>
                    <a:gd name="connsiteX10" fmla="*/ 663575 w 670718"/>
                    <a:gd name="connsiteY10" fmla="*/ 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718" h="260350">
                      <a:moveTo>
                        <a:pt x="6350" y="14288"/>
                      </a:moveTo>
                      <a:cubicBezTo>
                        <a:pt x="3175" y="48816"/>
                        <a:pt x="0" y="83344"/>
                        <a:pt x="15875" y="119063"/>
                      </a:cubicBezTo>
                      <a:cubicBezTo>
                        <a:pt x="31750" y="154782"/>
                        <a:pt x="76994" y="211931"/>
                        <a:pt x="101600" y="228600"/>
                      </a:cubicBezTo>
                      <a:cubicBezTo>
                        <a:pt x="126206" y="245269"/>
                        <a:pt x="163512" y="219075"/>
                        <a:pt x="163512" y="219075"/>
                      </a:cubicBezTo>
                      <a:cubicBezTo>
                        <a:pt x="200818" y="212725"/>
                        <a:pt x="280987" y="194469"/>
                        <a:pt x="325437" y="190500"/>
                      </a:cubicBezTo>
                      <a:cubicBezTo>
                        <a:pt x="369887" y="186531"/>
                        <a:pt x="388937" y="187326"/>
                        <a:pt x="430212" y="195263"/>
                      </a:cubicBezTo>
                      <a:cubicBezTo>
                        <a:pt x="471487" y="203200"/>
                        <a:pt x="542925" y="227806"/>
                        <a:pt x="573087" y="238125"/>
                      </a:cubicBezTo>
                      <a:cubicBezTo>
                        <a:pt x="603249" y="248444"/>
                        <a:pt x="598487" y="260350"/>
                        <a:pt x="611187" y="257175"/>
                      </a:cubicBezTo>
                      <a:cubicBezTo>
                        <a:pt x="623887" y="254000"/>
                        <a:pt x="639762" y="246062"/>
                        <a:pt x="649287" y="219075"/>
                      </a:cubicBezTo>
                      <a:cubicBezTo>
                        <a:pt x="658812" y="192088"/>
                        <a:pt x="665956" y="131762"/>
                        <a:pt x="668337" y="95250"/>
                      </a:cubicBezTo>
                      <a:cubicBezTo>
                        <a:pt x="670718" y="58738"/>
                        <a:pt x="667146" y="29369"/>
                        <a:pt x="663575"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00" name="円/楕円 299"/>
                <p:cNvSpPr/>
                <p:nvPr/>
              </p:nvSpPr>
              <p:spPr>
                <a:xfrm>
                  <a:off x="4691069" y="3199603"/>
                  <a:ext cx="49983" cy="942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1" name="円/楕円 12"/>
                <p:cNvSpPr/>
                <p:nvPr/>
              </p:nvSpPr>
              <p:spPr>
                <a:xfrm>
                  <a:off x="5299973" y="3186694"/>
                  <a:ext cx="49983" cy="9424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2" name="フリーフォーム 301"/>
                <p:cNvSpPr/>
                <p:nvPr/>
              </p:nvSpPr>
              <p:spPr>
                <a:xfrm>
                  <a:off x="4336940" y="4749374"/>
                  <a:ext cx="233253" cy="85678"/>
                </a:xfrm>
                <a:custGeom>
                  <a:avLst/>
                  <a:gdLst>
                    <a:gd name="connsiteX0" fmla="*/ 186531 w 229393"/>
                    <a:gd name="connsiteY0" fmla="*/ 0 h 80962"/>
                    <a:gd name="connsiteX1" fmla="*/ 110331 w 229393"/>
                    <a:gd name="connsiteY1" fmla="*/ 28575 h 80962"/>
                    <a:gd name="connsiteX2" fmla="*/ 15081 w 229393"/>
                    <a:gd name="connsiteY2" fmla="*/ 38100 h 80962"/>
                    <a:gd name="connsiteX3" fmla="*/ 19843 w 229393"/>
                    <a:gd name="connsiteY3" fmla="*/ 76200 h 80962"/>
                    <a:gd name="connsiteX4" fmla="*/ 124618 w 229393"/>
                    <a:gd name="connsiteY4" fmla="*/ 66675 h 80962"/>
                    <a:gd name="connsiteX5" fmla="*/ 186531 w 229393"/>
                    <a:gd name="connsiteY5" fmla="*/ 61912 h 80962"/>
                    <a:gd name="connsiteX6" fmla="*/ 229393 w 229393"/>
                    <a:gd name="connsiteY6" fmla="*/ 5715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393" h="80962">
                      <a:moveTo>
                        <a:pt x="186531" y="0"/>
                      </a:moveTo>
                      <a:cubicBezTo>
                        <a:pt x="162718" y="11112"/>
                        <a:pt x="138906" y="22225"/>
                        <a:pt x="110331" y="28575"/>
                      </a:cubicBezTo>
                      <a:cubicBezTo>
                        <a:pt x="81756" y="34925"/>
                        <a:pt x="30162" y="30163"/>
                        <a:pt x="15081" y="38100"/>
                      </a:cubicBezTo>
                      <a:cubicBezTo>
                        <a:pt x="0" y="46038"/>
                        <a:pt x="1587" y="71438"/>
                        <a:pt x="19843" y="76200"/>
                      </a:cubicBezTo>
                      <a:cubicBezTo>
                        <a:pt x="38099" y="80962"/>
                        <a:pt x="124618" y="66675"/>
                        <a:pt x="124618" y="66675"/>
                      </a:cubicBezTo>
                      <a:lnTo>
                        <a:pt x="186531" y="61912"/>
                      </a:lnTo>
                      <a:cubicBezTo>
                        <a:pt x="203993" y="60325"/>
                        <a:pt x="216693" y="58737"/>
                        <a:pt x="229393" y="5715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03" name="フリーフォーム 302"/>
                <p:cNvSpPr/>
                <p:nvPr/>
              </p:nvSpPr>
              <p:spPr>
                <a:xfrm>
                  <a:off x="4470906" y="5188736"/>
                  <a:ext cx="158276" cy="128519"/>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04" name="フリーフォーム 303"/>
                <p:cNvSpPr/>
                <p:nvPr/>
              </p:nvSpPr>
              <p:spPr>
                <a:xfrm>
                  <a:off x="4341701" y="3642982"/>
                  <a:ext cx="174937" cy="154220"/>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05" name="フリーフォーム 304"/>
                <p:cNvSpPr/>
                <p:nvPr/>
              </p:nvSpPr>
              <p:spPr>
                <a:xfrm>
                  <a:off x="5768241" y="4449849"/>
                  <a:ext cx="216592" cy="77113"/>
                </a:xfrm>
                <a:custGeom>
                  <a:avLst/>
                  <a:gdLst>
                    <a:gd name="connsiteX0" fmla="*/ 0 w 216694"/>
                    <a:gd name="connsiteY0" fmla="*/ 30162 h 82549"/>
                    <a:gd name="connsiteX1" fmla="*/ 80963 w 216694"/>
                    <a:gd name="connsiteY1" fmla="*/ 25399 h 82549"/>
                    <a:gd name="connsiteX2" fmla="*/ 204788 w 216694"/>
                    <a:gd name="connsiteY2" fmla="*/ 1587 h 82549"/>
                    <a:gd name="connsiteX3" fmla="*/ 152400 w 216694"/>
                    <a:gd name="connsiteY3" fmla="*/ 34924 h 82549"/>
                    <a:gd name="connsiteX4" fmla="*/ 80963 w 216694"/>
                    <a:gd name="connsiteY4" fmla="*/ 68262 h 82549"/>
                    <a:gd name="connsiteX5" fmla="*/ 0 w 216694"/>
                    <a:gd name="connsiteY5" fmla="*/ 82549 h 8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94" h="82549">
                      <a:moveTo>
                        <a:pt x="0" y="30162"/>
                      </a:moveTo>
                      <a:cubicBezTo>
                        <a:pt x="23416" y="30161"/>
                        <a:pt x="46832" y="30161"/>
                        <a:pt x="80963" y="25399"/>
                      </a:cubicBezTo>
                      <a:cubicBezTo>
                        <a:pt x="115094" y="20637"/>
                        <a:pt x="192882" y="0"/>
                        <a:pt x="204788" y="1587"/>
                      </a:cubicBezTo>
                      <a:cubicBezTo>
                        <a:pt x="216694" y="3174"/>
                        <a:pt x="173037" y="23812"/>
                        <a:pt x="152400" y="34924"/>
                      </a:cubicBezTo>
                      <a:cubicBezTo>
                        <a:pt x="131763" y="46036"/>
                        <a:pt x="106363" y="60325"/>
                        <a:pt x="80963" y="68262"/>
                      </a:cubicBezTo>
                      <a:cubicBezTo>
                        <a:pt x="55563" y="76199"/>
                        <a:pt x="27781" y="79374"/>
                        <a:pt x="0" y="82549"/>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30858" name="グループ化 39"/>
                <p:cNvGrpSpPr>
                  <a:grpSpLocks/>
                </p:cNvGrpSpPr>
                <p:nvPr/>
              </p:nvGrpSpPr>
              <p:grpSpPr bwMode="auto">
                <a:xfrm flipH="1">
                  <a:off x="5101945" y="2920557"/>
                  <a:ext cx="974997" cy="193705"/>
                  <a:chOff x="4041208" y="2897982"/>
                  <a:chExt cx="909415" cy="193705"/>
                </a:xfrm>
              </p:grpSpPr>
              <p:sp>
                <p:nvSpPr>
                  <p:cNvPr id="320" name="フリーフォーム 319"/>
                  <p:cNvSpPr/>
                  <p:nvPr/>
                </p:nvSpPr>
                <p:spPr>
                  <a:xfrm>
                    <a:off x="4833944" y="2962121"/>
                    <a:ext cx="124322" cy="111379"/>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1" name="フリーフォーム 320"/>
                  <p:cNvSpPr/>
                  <p:nvPr/>
                </p:nvSpPr>
                <p:spPr>
                  <a:xfrm>
                    <a:off x="4722990" y="2892688"/>
                    <a:ext cx="124322" cy="77113"/>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2" name="フリーフォーム 321"/>
                  <p:cNvSpPr/>
                  <p:nvPr/>
                </p:nvSpPr>
                <p:spPr>
                  <a:xfrm>
                    <a:off x="4536622" y="2889314"/>
                    <a:ext cx="209791" cy="68542"/>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3" name="フリーフォーム 322"/>
                  <p:cNvSpPr/>
                  <p:nvPr/>
                </p:nvSpPr>
                <p:spPr>
                  <a:xfrm>
                    <a:off x="4243645" y="2921116"/>
                    <a:ext cx="318577" cy="145650"/>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4" name="フリーフォーム 323"/>
                  <p:cNvSpPr/>
                  <p:nvPr/>
                </p:nvSpPr>
                <p:spPr>
                  <a:xfrm rot="21128492">
                    <a:off x="4043947" y="3037629"/>
                    <a:ext cx="217563" cy="51407"/>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07" name="フリーフォーム 306"/>
                <p:cNvSpPr/>
                <p:nvPr/>
              </p:nvSpPr>
              <p:spPr>
                <a:xfrm rot="20869447" flipH="1">
                  <a:off x="5649994" y="3602824"/>
                  <a:ext cx="141621" cy="145655"/>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08" name="フリーフォーム 307"/>
                <p:cNvSpPr/>
                <p:nvPr/>
              </p:nvSpPr>
              <p:spPr>
                <a:xfrm rot="19541772">
                  <a:off x="4304890" y="4170269"/>
                  <a:ext cx="166609" cy="145655"/>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09" name="フリーフォーム 20"/>
                <p:cNvSpPr/>
                <p:nvPr/>
              </p:nvSpPr>
              <p:spPr>
                <a:xfrm rot="531933" flipH="1">
                  <a:off x="5727742" y="3974854"/>
                  <a:ext cx="141621" cy="154220"/>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10" name="フリーフォーム 309"/>
                <p:cNvSpPr/>
                <p:nvPr/>
              </p:nvSpPr>
              <p:spPr>
                <a:xfrm flipH="1">
                  <a:off x="5815299" y="5065549"/>
                  <a:ext cx="199931" cy="128519"/>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11" name="フリーフォーム 310"/>
                <p:cNvSpPr/>
                <p:nvPr/>
              </p:nvSpPr>
              <p:spPr>
                <a:xfrm>
                  <a:off x="4531365" y="3658746"/>
                  <a:ext cx="49983" cy="59977"/>
                </a:xfrm>
                <a:custGeom>
                  <a:avLst/>
                  <a:gdLst>
                    <a:gd name="connsiteX0" fmla="*/ 0 w 47625"/>
                    <a:gd name="connsiteY0" fmla="*/ 61913 h 61913"/>
                    <a:gd name="connsiteX1" fmla="*/ 47625 w 47625"/>
                    <a:gd name="connsiteY1" fmla="*/ 0 h 61913"/>
                  </a:gdLst>
                  <a:ahLst/>
                  <a:cxnLst>
                    <a:cxn ang="0">
                      <a:pos x="connsiteX0" y="connsiteY0"/>
                    </a:cxn>
                    <a:cxn ang="0">
                      <a:pos x="connsiteX1" y="connsiteY1"/>
                    </a:cxn>
                  </a:cxnLst>
                  <a:rect l="l" t="t" r="r" b="b"/>
                  <a:pathLst>
                    <a:path w="47625" h="61913">
                      <a:moveTo>
                        <a:pt x="0" y="61913"/>
                      </a:moveTo>
                      <a:lnTo>
                        <a:pt x="47625"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12" name="フリーフォーム 311"/>
                <p:cNvSpPr/>
                <p:nvPr/>
              </p:nvSpPr>
              <p:spPr>
                <a:xfrm>
                  <a:off x="4465401" y="3892520"/>
                  <a:ext cx="1257903" cy="479795"/>
                </a:xfrm>
                <a:custGeom>
                  <a:avLst/>
                  <a:gdLst>
                    <a:gd name="connsiteX0" fmla="*/ 96440 w 1254918"/>
                    <a:gd name="connsiteY0" fmla="*/ 104775 h 475456"/>
                    <a:gd name="connsiteX1" fmla="*/ 65484 w 1254918"/>
                    <a:gd name="connsiteY1" fmla="*/ 150018 h 475456"/>
                    <a:gd name="connsiteX2" fmla="*/ 32146 w 1254918"/>
                    <a:gd name="connsiteY2" fmla="*/ 230981 h 475456"/>
                    <a:gd name="connsiteX3" fmla="*/ 5953 w 1254918"/>
                    <a:gd name="connsiteY3" fmla="*/ 333375 h 475456"/>
                    <a:gd name="connsiteX4" fmla="*/ 10715 w 1254918"/>
                    <a:gd name="connsiteY4" fmla="*/ 392906 h 475456"/>
                    <a:gd name="connsiteX5" fmla="*/ 70246 w 1254918"/>
                    <a:gd name="connsiteY5" fmla="*/ 400050 h 475456"/>
                    <a:gd name="connsiteX6" fmla="*/ 158353 w 1254918"/>
                    <a:gd name="connsiteY6" fmla="*/ 423862 h 475456"/>
                    <a:gd name="connsiteX7" fmla="*/ 353615 w 1254918"/>
                    <a:gd name="connsiteY7" fmla="*/ 461962 h 475456"/>
                    <a:gd name="connsiteX8" fmla="*/ 560784 w 1254918"/>
                    <a:gd name="connsiteY8" fmla="*/ 469106 h 475456"/>
                    <a:gd name="connsiteX9" fmla="*/ 801290 w 1254918"/>
                    <a:gd name="connsiteY9" fmla="*/ 423862 h 475456"/>
                    <a:gd name="connsiteX10" fmla="*/ 1013221 w 1254918"/>
                    <a:gd name="connsiteY10" fmla="*/ 352425 h 475456"/>
                    <a:gd name="connsiteX11" fmla="*/ 1184671 w 1254918"/>
                    <a:gd name="connsiteY11" fmla="*/ 290512 h 475456"/>
                    <a:gd name="connsiteX12" fmla="*/ 1225153 w 1254918"/>
                    <a:gd name="connsiteY12" fmla="*/ 290512 h 475456"/>
                    <a:gd name="connsiteX13" fmla="*/ 1251346 w 1254918"/>
                    <a:gd name="connsiteY13" fmla="*/ 257175 h 475456"/>
                    <a:gd name="connsiteX14" fmla="*/ 1246584 w 1254918"/>
                    <a:gd name="connsiteY14" fmla="*/ 154781 h 475456"/>
                    <a:gd name="connsiteX15" fmla="*/ 1203721 w 1254918"/>
                    <a:gd name="connsiteY15" fmla="*/ 73818 h 475456"/>
                    <a:gd name="connsiteX16" fmla="*/ 1129903 w 1254918"/>
                    <a:gd name="connsiteY16" fmla="*/ 0 h 47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4918" h="475456">
                      <a:moveTo>
                        <a:pt x="96440" y="104775"/>
                      </a:moveTo>
                      <a:cubicBezTo>
                        <a:pt x="86320" y="116879"/>
                        <a:pt x="76200" y="128984"/>
                        <a:pt x="65484" y="150018"/>
                      </a:cubicBezTo>
                      <a:cubicBezTo>
                        <a:pt x="54768" y="171052"/>
                        <a:pt x="42068" y="200422"/>
                        <a:pt x="32146" y="230981"/>
                      </a:cubicBezTo>
                      <a:cubicBezTo>
                        <a:pt x="22224" y="261541"/>
                        <a:pt x="9525" y="306388"/>
                        <a:pt x="5953" y="333375"/>
                      </a:cubicBezTo>
                      <a:cubicBezTo>
                        <a:pt x="2381" y="360363"/>
                        <a:pt x="0" y="381794"/>
                        <a:pt x="10715" y="392906"/>
                      </a:cubicBezTo>
                      <a:cubicBezTo>
                        <a:pt x="21430" y="404018"/>
                        <a:pt x="45640" y="394891"/>
                        <a:pt x="70246" y="400050"/>
                      </a:cubicBezTo>
                      <a:cubicBezTo>
                        <a:pt x="94852" y="405209"/>
                        <a:pt x="111125" y="413543"/>
                        <a:pt x="158353" y="423862"/>
                      </a:cubicBezTo>
                      <a:cubicBezTo>
                        <a:pt x="205581" y="434181"/>
                        <a:pt x="286543" y="454421"/>
                        <a:pt x="353615" y="461962"/>
                      </a:cubicBezTo>
                      <a:cubicBezTo>
                        <a:pt x="420687" y="469503"/>
                        <a:pt x="486172" y="475456"/>
                        <a:pt x="560784" y="469106"/>
                      </a:cubicBezTo>
                      <a:cubicBezTo>
                        <a:pt x="635396" y="462756"/>
                        <a:pt x="725884" y="443309"/>
                        <a:pt x="801290" y="423862"/>
                      </a:cubicBezTo>
                      <a:cubicBezTo>
                        <a:pt x="876696" y="404415"/>
                        <a:pt x="949324" y="374650"/>
                        <a:pt x="1013221" y="352425"/>
                      </a:cubicBezTo>
                      <a:cubicBezTo>
                        <a:pt x="1077118" y="330200"/>
                        <a:pt x="1149349" y="300831"/>
                        <a:pt x="1184671" y="290512"/>
                      </a:cubicBezTo>
                      <a:cubicBezTo>
                        <a:pt x="1219993" y="280193"/>
                        <a:pt x="1214041" y="296068"/>
                        <a:pt x="1225153" y="290512"/>
                      </a:cubicBezTo>
                      <a:cubicBezTo>
                        <a:pt x="1236266" y="284956"/>
                        <a:pt x="1247774" y="279797"/>
                        <a:pt x="1251346" y="257175"/>
                      </a:cubicBezTo>
                      <a:cubicBezTo>
                        <a:pt x="1254918" y="234553"/>
                        <a:pt x="1254521" y="185340"/>
                        <a:pt x="1246584" y="154781"/>
                      </a:cubicBezTo>
                      <a:cubicBezTo>
                        <a:pt x="1238647" y="124222"/>
                        <a:pt x="1223168" y="99615"/>
                        <a:pt x="1203721" y="73818"/>
                      </a:cubicBezTo>
                      <a:cubicBezTo>
                        <a:pt x="1184274" y="48021"/>
                        <a:pt x="1157088" y="24010"/>
                        <a:pt x="112990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13" name="フリーフォーム 312"/>
                <p:cNvSpPr/>
                <p:nvPr/>
              </p:nvSpPr>
              <p:spPr>
                <a:xfrm>
                  <a:off x="4501739" y="4378507"/>
                  <a:ext cx="1282892" cy="496930"/>
                </a:xfrm>
                <a:custGeom>
                  <a:avLst/>
                  <a:gdLst>
                    <a:gd name="connsiteX0" fmla="*/ 67071 w 1281906"/>
                    <a:gd name="connsiteY0" fmla="*/ 131762 h 500460"/>
                    <a:gd name="connsiteX1" fmla="*/ 26590 w 1281906"/>
                    <a:gd name="connsiteY1" fmla="*/ 210344 h 500460"/>
                    <a:gd name="connsiteX2" fmla="*/ 2778 w 1281906"/>
                    <a:gd name="connsiteY2" fmla="*/ 303212 h 500460"/>
                    <a:gd name="connsiteX3" fmla="*/ 9921 w 1281906"/>
                    <a:gd name="connsiteY3" fmla="*/ 350837 h 500460"/>
                    <a:gd name="connsiteX4" fmla="*/ 43259 w 1281906"/>
                    <a:gd name="connsiteY4" fmla="*/ 384175 h 500460"/>
                    <a:gd name="connsiteX5" fmla="*/ 257571 w 1281906"/>
                    <a:gd name="connsiteY5" fmla="*/ 457994 h 500460"/>
                    <a:gd name="connsiteX6" fmla="*/ 548084 w 1281906"/>
                    <a:gd name="connsiteY6" fmla="*/ 496094 h 500460"/>
                    <a:gd name="connsiteX7" fmla="*/ 883840 w 1281906"/>
                    <a:gd name="connsiteY7" fmla="*/ 431800 h 500460"/>
                    <a:gd name="connsiteX8" fmla="*/ 1124346 w 1281906"/>
                    <a:gd name="connsiteY8" fmla="*/ 307975 h 500460"/>
                    <a:gd name="connsiteX9" fmla="*/ 1236265 w 1281906"/>
                    <a:gd name="connsiteY9" fmla="*/ 238919 h 500460"/>
                    <a:gd name="connsiteX10" fmla="*/ 1274365 w 1281906"/>
                    <a:gd name="connsiteY10" fmla="*/ 196056 h 500460"/>
                    <a:gd name="connsiteX11" fmla="*/ 1279128 w 1281906"/>
                    <a:gd name="connsiteY11" fmla="*/ 148431 h 500460"/>
                    <a:gd name="connsiteX12" fmla="*/ 1257696 w 1281906"/>
                    <a:gd name="connsiteY12" fmla="*/ 84137 h 500460"/>
                    <a:gd name="connsiteX13" fmla="*/ 1221978 w 1281906"/>
                    <a:gd name="connsiteY13" fmla="*/ 12700 h 500460"/>
                    <a:gd name="connsiteX14" fmla="*/ 1207690 w 1281906"/>
                    <a:gd name="connsiteY14" fmla="*/ 7937 h 5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1906" h="500460">
                      <a:moveTo>
                        <a:pt x="67071" y="131762"/>
                      </a:moveTo>
                      <a:cubicBezTo>
                        <a:pt x="52188" y="156765"/>
                        <a:pt x="37305" y="181769"/>
                        <a:pt x="26590" y="210344"/>
                      </a:cubicBezTo>
                      <a:cubicBezTo>
                        <a:pt x="15875" y="238919"/>
                        <a:pt x="5556" y="279797"/>
                        <a:pt x="2778" y="303212"/>
                      </a:cubicBezTo>
                      <a:cubicBezTo>
                        <a:pt x="0" y="326628"/>
                        <a:pt x="3174" y="337343"/>
                        <a:pt x="9921" y="350837"/>
                      </a:cubicBezTo>
                      <a:cubicBezTo>
                        <a:pt x="16668" y="364331"/>
                        <a:pt x="1984" y="366316"/>
                        <a:pt x="43259" y="384175"/>
                      </a:cubicBezTo>
                      <a:cubicBezTo>
                        <a:pt x="84534" y="402034"/>
                        <a:pt x="173434" y="439341"/>
                        <a:pt x="257571" y="457994"/>
                      </a:cubicBezTo>
                      <a:cubicBezTo>
                        <a:pt x="341709" y="476647"/>
                        <a:pt x="443706" y="500460"/>
                        <a:pt x="548084" y="496094"/>
                      </a:cubicBezTo>
                      <a:cubicBezTo>
                        <a:pt x="652462" y="491728"/>
                        <a:pt x="787796" y="463153"/>
                        <a:pt x="883840" y="431800"/>
                      </a:cubicBezTo>
                      <a:cubicBezTo>
                        <a:pt x="979884" y="400447"/>
                        <a:pt x="1065609" y="340122"/>
                        <a:pt x="1124346" y="307975"/>
                      </a:cubicBezTo>
                      <a:cubicBezTo>
                        <a:pt x="1183084" y="275828"/>
                        <a:pt x="1211262" y="257572"/>
                        <a:pt x="1236265" y="238919"/>
                      </a:cubicBezTo>
                      <a:cubicBezTo>
                        <a:pt x="1261268" y="220266"/>
                        <a:pt x="1267221" y="211137"/>
                        <a:pt x="1274365" y="196056"/>
                      </a:cubicBezTo>
                      <a:cubicBezTo>
                        <a:pt x="1281509" y="180975"/>
                        <a:pt x="1281906" y="167084"/>
                        <a:pt x="1279128" y="148431"/>
                      </a:cubicBezTo>
                      <a:cubicBezTo>
                        <a:pt x="1276350" y="129778"/>
                        <a:pt x="1267221" y="106759"/>
                        <a:pt x="1257696" y="84137"/>
                      </a:cubicBezTo>
                      <a:cubicBezTo>
                        <a:pt x="1248171" y="61515"/>
                        <a:pt x="1230312" y="25400"/>
                        <a:pt x="1221978" y="12700"/>
                      </a:cubicBezTo>
                      <a:cubicBezTo>
                        <a:pt x="1213644" y="0"/>
                        <a:pt x="1207690" y="7937"/>
                        <a:pt x="1207690" y="793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14" name="フリーフォーム 313"/>
                <p:cNvSpPr/>
                <p:nvPr/>
              </p:nvSpPr>
              <p:spPr>
                <a:xfrm>
                  <a:off x="4951689" y="5561669"/>
                  <a:ext cx="658104" cy="171355"/>
                </a:xfrm>
                <a:custGeom>
                  <a:avLst/>
                  <a:gdLst>
                    <a:gd name="connsiteX0" fmla="*/ 0 w 654843"/>
                    <a:gd name="connsiteY0" fmla="*/ 111919 h 171450"/>
                    <a:gd name="connsiteX1" fmla="*/ 42862 w 654843"/>
                    <a:gd name="connsiteY1" fmla="*/ 161925 h 171450"/>
                    <a:gd name="connsiteX2" fmla="*/ 85725 w 654843"/>
                    <a:gd name="connsiteY2" fmla="*/ 169069 h 171450"/>
                    <a:gd name="connsiteX3" fmla="*/ 111918 w 654843"/>
                    <a:gd name="connsiteY3" fmla="*/ 159544 h 171450"/>
                    <a:gd name="connsiteX4" fmla="*/ 135731 w 654843"/>
                    <a:gd name="connsiteY4" fmla="*/ 140494 h 171450"/>
                    <a:gd name="connsiteX5" fmla="*/ 176212 w 654843"/>
                    <a:gd name="connsiteY5" fmla="*/ 123825 h 171450"/>
                    <a:gd name="connsiteX6" fmla="*/ 252412 w 654843"/>
                    <a:gd name="connsiteY6" fmla="*/ 111919 h 171450"/>
                    <a:gd name="connsiteX7" fmla="*/ 319087 w 654843"/>
                    <a:gd name="connsiteY7" fmla="*/ 109538 h 171450"/>
                    <a:gd name="connsiteX8" fmla="*/ 400050 w 654843"/>
                    <a:gd name="connsiteY8" fmla="*/ 107157 h 171450"/>
                    <a:gd name="connsiteX9" fmla="*/ 445293 w 654843"/>
                    <a:gd name="connsiteY9" fmla="*/ 107157 h 171450"/>
                    <a:gd name="connsiteX10" fmla="*/ 497681 w 654843"/>
                    <a:gd name="connsiteY10" fmla="*/ 128588 h 171450"/>
                    <a:gd name="connsiteX11" fmla="*/ 531018 w 654843"/>
                    <a:gd name="connsiteY11" fmla="*/ 123825 h 171450"/>
                    <a:gd name="connsiteX12" fmla="*/ 585787 w 654843"/>
                    <a:gd name="connsiteY12" fmla="*/ 80963 h 171450"/>
                    <a:gd name="connsiteX13" fmla="*/ 623887 w 654843"/>
                    <a:gd name="connsiteY13" fmla="*/ 38100 h 171450"/>
                    <a:gd name="connsiteX14" fmla="*/ 654843 w 654843"/>
                    <a:gd name="connsiteY14"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843" h="171450">
                      <a:moveTo>
                        <a:pt x="0" y="111919"/>
                      </a:moveTo>
                      <a:cubicBezTo>
                        <a:pt x="14287" y="132159"/>
                        <a:pt x="28575" y="152400"/>
                        <a:pt x="42862" y="161925"/>
                      </a:cubicBezTo>
                      <a:cubicBezTo>
                        <a:pt x="57149" y="171450"/>
                        <a:pt x="74216" y="169466"/>
                        <a:pt x="85725" y="169069"/>
                      </a:cubicBezTo>
                      <a:cubicBezTo>
                        <a:pt x="97234" y="168672"/>
                        <a:pt x="103584" y="164306"/>
                        <a:pt x="111918" y="159544"/>
                      </a:cubicBezTo>
                      <a:cubicBezTo>
                        <a:pt x="120252" y="154782"/>
                        <a:pt x="125015" y="146447"/>
                        <a:pt x="135731" y="140494"/>
                      </a:cubicBezTo>
                      <a:cubicBezTo>
                        <a:pt x="146447" y="134541"/>
                        <a:pt x="156765" y="128587"/>
                        <a:pt x="176212" y="123825"/>
                      </a:cubicBezTo>
                      <a:cubicBezTo>
                        <a:pt x="195659" y="119063"/>
                        <a:pt x="228599" y="114300"/>
                        <a:pt x="252412" y="111919"/>
                      </a:cubicBezTo>
                      <a:cubicBezTo>
                        <a:pt x="276225" y="109538"/>
                        <a:pt x="319087" y="109538"/>
                        <a:pt x="319087" y="109538"/>
                      </a:cubicBezTo>
                      <a:lnTo>
                        <a:pt x="400050" y="107157"/>
                      </a:lnTo>
                      <a:cubicBezTo>
                        <a:pt x="421084" y="106760"/>
                        <a:pt x="429021" y="103585"/>
                        <a:pt x="445293" y="107157"/>
                      </a:cubicBezTo>
                      <a:cubicBezTo>
                        <a:pt x="461565" y="110729"/>
                        <a:pt x="483393" y="125810"/>
                        <a:pt x="497681" y="128588"/>
                      </a:cubicBezTo>
                      <a:cubicBezTo>
                        <a:pt x="511969" y="131366"/>
                        <a:pt x="516334" y="131763"/>
                        <a:pt x="531018" y="123825"/>
                      </a:cubicBezTo>
                      <a:cubicBezTo>
                        <a:pt x="545702" y="115888"/>
                        <a:pt x="570309" y="95250"/>
                        <a:pt x="585787" y="80963"/>
                      </a:cubicBezTo>
                      <a:cubicBezTo>
                        <a:pt x="601265" y="66676"/>
                        <a:pt x="612378" y="51594"/>
                        <a:pt x="623887" y="38100"/>
                      </a:cubicBezTo>
                      <a:cubicBezTo>
                        <a:pt x="635396" y="24606"/>
                        <a:pt x="645119" y="12303"/>
                        <a:pt x="65484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15" name="フリーフォーム 314"/>
                <p:cNvSpPr/>
                <p:nvPr/>
              </p:nvSpPr>
              <p:spPr>
                <a:xfrm>
                  <a:off x="5107062" y="5675426"/>
                  <a:ext cx="291564" cy="94243"/>
                </a:xfrm>
                <a:custGeom>
                  <a:avLst/>
                  <a:gdLst>
                    <a:gd name="connsiteX0" fmla="*/ 0 w 292894"/>
                    <a:gd name="connsiteY0" fmla="*/ 21431 h 98425"/>
                    <a:gd name="connsiteX1" fmla="*/ 47625 w 292894"/>
                    <a:gd name="connsiteY1" fmla="*/ 57150 h 98425"/>
                    <a:gd name="connsiteX2" fmla="*/ 114300 w 292894"/>
                    <a:gd name="connsiteY2" fmla="*/ 92869 h 98425"/>
                    <a:gd name="connsiteX3" fmla="*/ 197644 w 292894"/>
                    <a:gd name="connsiteY3" fmla="*/ 90488 h 98425"/>
                    <a:gd name="connsiteX4" fmla="*/ 245269 w 292894"/>
                    <a:gd name="connsiteY4" fmla="*/ 50006 h 98425"/>
                    <a:gd name="connsiteX5" fmla="*/ 292894 w 292894"/>
                    <a:gd name="connsiteY5"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894" h="98425">
                      <a:moveTo>
                        <a:pt x="0" y="21431"/>
                      </a:moveTo>
                      <a:cubicBezTo>
                        <a:pt x="14287" y="33337"/>
                        <a:pt x="28575" y="45244"/>
                        <a:pt x="47625" y="57150"/>
                      </a:cubicBezTo>
                      <a:cubicBezTo>
                        <a:pt x="66675" y="69056"/>
                        <a:pt x="89297" y="87313"/>
                        <a:pt x="114300" y="92869"/>
                      </a:cubicBezTo>
                      <a:cubicBezTo>
                        <a:pt x="139303" y="98425"/>
                        <a:pt x="175816" y="97632"/>
                        <a:pt x="197644" y="90488"/>
                      </a:cubicBezTo>
                      <a:cubicBezTo>
                        <a:pt x="219472" y="83344"/>
                        <a:pt x="229394" y="65087"/>
                        <a:pt x="245269" y="50006"/>
                      </a:cubicBezTo>
                      <a:cubicBezTo>
                        <a:pt x="261144" y="34925"/>
                        <a:pt x="277019" y="17462"/>
                        <a:pt x="29289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16" name="フリーフォーム 315"/>
                <p:cNvSpPr/>
                <p:nvPr/>
              </p:nvSpPr>
              <p:spPr>
                <a:xfrm>
                  <a:off x="5025414" y="5737749"/>
                  <a:ext cx="174937" cy="25701"/>
                </a:xfrm>
                <a:custGeom>
                  <a:avLst/>
                  <a:gdLst>
                    <a:gd name="connsiteX0" fmla="*/ 0 w 173831"/>
                    <a:gd name="connsiteY0" fmla="*/ 0 h 31353"/>
                    <a:gd name="connsiteX1" fmla="*/ 59531 w 173831"/>
                    <a:gd name="connsiteY1" fmla="*/ 21431 h 31353"/>
                    <a:gd name="connsiteX2" fmla="*/ 135731 w 173831"/>
                    <a:gd name="connsiteY2" fmla="*/ 30956 h 31353"/>
                    <a:gd name="connsiteX3" fmla="*/ 173831 w 173831"/>
                    <a:gd name="connsiteY3" fmla="*/ 23812 h 31353"/>
                  </a:gdLst>
                  <a:ahLst/>
                  <a:cxnLst>
                    <a:cxn ang="0">
                      <a:pos x="connsiteX0" y="connsiteY0"/>
                    </a:cxn>
                    <a:cxn ang="0">
                      <a:pos x="connsiteX1" y="connsiteY1"/>
                    </a:cxn>
                    <a:cxn ang="0">
                      <a:pos x="connsiteX2" y="connsiteY2"/>
                    </a:cxn>
                    <a:cxn ang="0">
                      <a:pos x="connsiteX3" y="connsiteY3"/>
                    </a:cxn>
                  </a:cxnLst>
                  <a:rect l="l" t="t" r="r" b="b"/>
                  <a:pathLst>
                    <a:path w="173831" h="31353">
                      <a:moveTo>
                        <a:pt x="0" y="0"/>
                      </a:moveTo>
                      <a:cubicBezTo>
                        <a:pt x="18454" y="8136"/>
                        <a:pt x="36909" y="16272"/>
                        <a:pt x="59531" y="21431"/>
                      </a:cubicBezTo>
                      <a:cubicBezTo>
                        <a:pt x="82153" y="26590"/>
                        <a:pt x="116681" y="30559"/>
                        <a:pt x="135731" y="30956"/>
                      </a:cubicBezTo>
                      <a:cubicBezTo>
                        <a:pt x="154781" y="31353"/>
                        <a:pt x="164306" y="27582"/>
                        <a:pt x="173831" y="2381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17" name="フリーフォーム 316"/>
                <p:cNvSpPr/>
                <p:nvPr/>
              </p:nvSpPr>
              <p:spPr>
                <a:xfrm>
                  <a:off x="5324205" y="5690448"/>
                  <a:ext cx="133287" cy="68542"/>
                </a:xfrm>
                <a:custGeom>
                  <a:avLst/>
                  <a:gdLst>
                    <a:gd name="connsiteX0" fmla="*/ 135732 w 135732"/>
                    <a:gd name="connsiteY0" fmla="*/ 0 h 64691"/>
                    <a:gd name="connsiteX1" fmla="*/ 90488 w 135732"/>
                    <a:gd name="connsiteY1" fmla="*/ 45244 h 64691"/>
                    <a:gd name="connsiteX2" fmla="*/ 38100 w 135732"/>
                    <a:gd name="connsiteY2" fmla="*/ 61913 h 64691"/>
                    <a:gd name="connsiteX3" fmla="*/ 0 w 135732"/>
                    <a:gd name="connsiteY3" fmla="*/ 61913 h 64691"/>
                  </a:gdLst>
                  <a:ahLst/>
                  <a:cxnLst>
                    <a:cxn ang="0">
                      <a:pos x="connsiteX0" y="connsiteY0"/>
                    </a:cxn>
                    <a:cxn ang="0">
                      <a:pos x="connsiteX1" y="connsiteY1"/>
                    </a:cxn>
                    <a:cxn ang="0">
                      <a:pos x="connsiteX2" y="connsiteY2"/>
                    </a:cxn>
                    <a:cxn ang="0">
                      <a:pos x="connsiteX3" y="connsiteY3"/>
                    </a:cxn>
                  </a:cxnLst>
                  <a:rect l="l" t="t" r="r" b="b"/>
                  <a:pathLst>
                    <a:path w="135732" h="64691">
                      <a:moveTo>
                        <a:pt x="135732" y="0"/>
                      </a:moveTo>
                      <a:cubicBezTo>
                        <a:pt x="121246" y="17462"/>
                        <a:pt x="106760" y="34925"/>
                        <a:pt x="90488" y="45244"/>
                      </a:cubicBezTo>
                      <a:cubicBezTo>
                        <a:pt x="74216" y="55563"/>
                        <a:pt x="53181" y="59135"/>
                        <a:pt x="38100" y="61913"/>
                      </a:cubicBezTo>
                      <a:cubicBezTo>
                        <a:pt x="23019" y="64691"/>
                        <a:pt x="11509" y="63302"/>
                        <a:pt x="0" y="61913"/>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18" name="フリーフォーム 317"/>
                <p:cNvSpPr/>
                <p:nvPr/>
              </p:nvSpPr>
              <p:spPr>
                <a:xfrm>
                  <a:off x="4829478" y="5452122"/>
                  <a:ext cx="849708" cy="239897"/>
                </a:xfrm>
                <a:custGeom>
                  <a:avLst/>
                  <a:gdLst>
                    <a:gd name="connsiteX0" fmla="*/ 0 w 845344"/>
                    <a:gd name="connsiteY0" fmla="*/ 100013 h 238919"/>
                    <a:gd name="connsiteX1" fmla="*/ 57150 w 845344"/>
                    <a:gd name="connsiteY1" fmla="*/ 171450 h 238919"/>
                    <a:gd name="connsiteX2" fmla="*/ 92869 w 845344"/>
                    <a:gd name="connsiteY2" fmla="*/ 204788 h 238919"/>
                    <a:gd name="connsiteX3" fmla="*/ 119063 w 845344"/>
                    <a:gd name="connsiteY3" fmla="*/ 221456 h 238919"/>
                    <a:gd name="connsiteX4" fmla="*/ 150019 w 845344"/>
                    <a:gd name="connsiteY4" fmla="*/ 238125 h 238919"/>
                    <a:gd name="connsiteX5" fmla="*/ 197644 w 845344"/>
                    <a:gd name="connsiteY5" fmla="*/ 226219 h 238919"/>
                    <a:gd name="connsiteX6" fmla="*/ 242888 w 845344"/>
                    <a:gd name="connsiteY6" fmla="*/ 204788 h 238919"/>
                    <a:gd name="connsiteX7" fmla="*/ 266700 w 845344"/>
                    <a:gd name="connsiteY7" fmla="*/ 195263 h 238919"/>
                    <a:gd name="connsiteX8" fmla="*/ 304800 w 845344"/>
                    <a:gd name="connsiteY8" fmla="*/ 185738 h 238919"/>
                    <a:gd name="connsiteX9" fmla="*/ 373856 w 845344"/>
                    <a:gd name="connsiteY9" fmla="*/ 180975 h 238919"/>
                    <a:gd name="connsiteX10" fmla="*/ 423863 w 845344"/>
                    <a:gd name="connsiteY10" fmla="*/ 180975 h 238919"/>
                    <a:gd name="connsiteX11" fmla="*/ 495300 w 845344"/>
                    <a:gd name="connsiteY11" fmla="*/ 178594 h 238919"/>
                    <a:gd name="connsiteX12" fmla="*/ 550069 w 845344"/>
                    <a:gd name="connsiteY12" fmla="*/ 185738 h 238919"/>
                    <a:gd name="connsiteX13" fmla="*/ 609600 w 845344"/>
                    <a:gd name="connsiteY13" fmla="*/ 190500 h 238919"/>
                    <a:gd name="connsiteX14" fmla="*/ 661988 w 845344"/>
                    <a:gd name="connsiteY14" fmla="*/ 185738 h 238919"/>
                    <a:gd name="connsiteX15" fmla="*/ 711994 w 845344"/>
                    <a:gd name="connsiteY15" fmla="*/ 154781 h 238919"/>
                    <a:gd name="connsiteX16" fmla="*/ 773906 w 845344"/>
                    <a:gd name="connsiteY16" fmla="*/ 114300 h 238919"/>
                    <a:gd name="connsiteX17" fmla="*/ 812006 w 845344"/>
                    <a:gd name="connsiteY17" fmla="*/ 66675 h 238919"/>
                    <a:gd name="connsiteX18" fmla="*/ 845344 w 845344"/>
                    <a:gd name="connsiteY18" fmla="*/ 0 h 23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5344" h="238919">
                      <a:moveTo>
                        <a:pt x="0" y="100013"/>
                      </a:moveTo>
                      <a:cubicBezTo>
                        <a:pt x="20836" y="127000"/>
                        <a:pt x="41672" y="153988"/>
                        <a:pt x="57150" y="171450"/>
                      </a:cubicBezTo>
                      <a:cubicBezTo>
                        <a:pt x="72628" y="188912"/>
                        <a:pt x="82550" y="196454"/>
                        <a:pt x="92869" y="204788"/>
                      </a:cubicBezTo>
                      <a:cubicBezTo>
                        <a:pt x="103188" y="213122"/>
                        <a:pt x="109538" y="215900"/>
                        <a:pt x="119063" y="221456"/>
                      </a:cubicBezTo>
                      <a:cubicBezTo>
                        <a:pt x="128588" y="227012"/>
                        <a:pt x="136922" y="237331"/>
                        <a:pt x="150019" y="238125"/>
                      </a:cubicBezTo>
                      <a:cubicBezTo>
                        <a:pt x="163116" y="238919"/>
                        <a:pt x="182166" y="231775"/>
                        <a:pt x="197644" y="226219"/>
                      </a:cubicBezTo>
                      <a:cubicBezTo>
                        <a:pt x="213122" y="220663"/>
                        <a:pt x="231379" y="209947"/>
                        <a:pt x="242888" y="204788"/>
                      </a:cubicBezTo>
                      <a:cubicBezTo>
                        <a:pt x="254397" y="199629"/>
                        <a:pt x="256381" y="198438"/>
                        <a:pt x="266700" y="195263"/>
                      </a:cubicBezTo>
                      <a:cubicBezTo>
                        <a:pt x="277019" y="192088"/>
                        <a:pt x="286941" y="188119"/>
                        <a:pt x="304800" y="185738"/>
                      </a:cubicBezTo>
                      <a:cubicBezTo>
                        <a:pt x="322659" y="183357"/>
                        <a:pt x="354012" y="181769"/>
                        <a:pt x="373856" y="180975"/>
                      </a:cubicBezTo>
                      <a:cubicBezTo>
                        <a:pt x="393700" y="180181"/>
                        <a:pt x="403622" y="181372"/>
                        <a:pt x="423863" y="180975"/>
                      </a:cubicBezTo>
                      <a:cubicBezTo>
                        <a:pt x="444104" y="180578"/>
                        <a:pt x="474266" y="177800"/>
                        <a:pt x="495300" y="178594"/>
                      </a:cubicBezTo>
                      <a:cubicBezTo>
                        <a:pt x="516334" y="179388"/>
                        <a:pt x="531019" y="183754"/>
                        <a:pt x="550069" y="185738"/>
                      </a:cubicBezTo>
                      <a:cubicBezTo>
                        <a:pt x="569119" y="187722"/>
                        <a:pt x="590947" y="190500"/>
                        <a:pt x="609600" y="190500"/>
                      </a:cubicBezTo>
                      <a:cubicBezTo>
                        <a:pt x="628253" y="190500"/>
                        <a:pt x="644922" y="191691"/>
                        <a:pt x="661988" y="185738"/>
                      </a:cubicBezTo>
                      <a:cubicBezTo>
                        <a:pt x="679054" y="179785"/>
                        <a:pt x="693341" y="166687"/>
                        <a:pt x="711994" y="154781"/>
                      </a:cubicBezTo>
                      <a:cubicBezTo>
                        <a:pt x="730647" y="142875"/>
                        <a:pt x="757237" y="128984"/>
                        <a:pt x="773906" y="114300"/>
                      </a:cubicBezTo>
                      <a:cubicBezTo>
                        <a:pt x="790575" y="99616"/>
                        <a:pt x="800100" y="85725"/>
                        <a:pt x="812006" y="66675"/>
                      </a:cubicBezTo>
                      <a:cubicBezTo>
                        <a:pt x="823912" y="47625"/>
                        <a:pt x="834628" y="23812"/>
                        <a:pt x="84534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19" name="フリーフォーム 318"/>
                <p:cNvSpPr/>
                <p:nvPr/>
              </p:nvSpPr>
              <p:spPr>
                <a:xfrm>
                  <a:off x="4701238" y="5229487"/>
                  <a:ext cx="1091288" cy="368411"/>
                </a:xfrm>
                <a:custGeom>
                  <a:avLst/>
                  <a:gdLst>
                    <a:gd name="connsiteX0" fmla="*/ 0 w 1081087"/>
                    <a:gd name="connsiteY0" fmla="*/ 154782 h 375841"/>
                    <a:gd name="connsiteX1" fmla="*/ 42862 w 1081087"/>
                    <a:gd name="connsiteY1" fmla="*/ 230982 h 375841"/>
                    <a:gd name="connsiteX2" fmla="*/ 85725 w 1081087"/>
                    <a:gd name="connsiteY2" fmla="*/ 295275 h 375841"/>
                    <a:gd name="connsiteX3" fmla="*/ 123825 w 1081087"/>
                    <a:gd name="connsiteY3" fmla="*/ 333375 h 375841"/>
                    <a:gd name="connsiteX4" fmla="*/ 176212 w 1081087"/>
                    <a:gd name="connsiteY4" fmla="*/ 359569 h 375841"/>
                    <a:gd name="connsiteX5" fmla="*/ 214312 w 1081087"/>
                    <a:gd name="connsiteY5" fmla="*/ 373857 h 375841"/>
                    <a:gd name="connsiteX6" fmla="*/ 247650 w 1081087"/>
                    <a:gd name="connsiteY6" fmla="*/ 371475 h 375841"/>
                    <a:gd name="connsiteX7" fmla="*/ 304800 w 1081087"/>
                    <a:gd name="connsiteY7" fmla="*/ 361950 h 375841"/>
                    <a:gd name="connsiteX8" fmla="*/ 357187 w 1081087"/>
                    <a:gd name="connsiteY8" fmla="*/ 347663 h 375841"/>
                    <a:gd name="connsiteX9" fmla="*/ 435768 w 1081087"/>
                    <a:gd name="connsiteY9" fmla="*/ 342900 h 375841"/>
                    <a:gd name="connsiteX10" fmla="*/ 504825 w 1081087"/>
                    <a:gd name="connsiteY10" fmla="*/ 340519 h 375841"/>
                    <a:gd name="connsiteX11" fmla="*/ 597693 w 1081087"/>
                    <a:gd name="connsiteY11" fmla="*/ 342900 h 375841"/>
                    <a:gd name="connsiteX12" fmla="*/ 704850 w 1081087"/>
                    <a:gd name="connsiteY12" fmla="*/ 350044 h 375841"/>
                    <a:gd name="connsiteX13" fmla="*/ 757237 w 1081087"/>
                    <a:gd name="connsiteY13" fmla="*/ 359569 h 375841"/>
                    <a:gd name="connsiteX14" fmla="*/ 797718 w 1081087"/>
                    <a:gd name="connsiteY14" fmla="*/ 364332 h 375841"/>
                    <a:gd name="connsiteX15" fmla="*/ 864393 w 1081087"/>
                    <a:gd name="connsiteY15" fmla="*/ 323850 h 375841"/>
                    <a:gd name="connsiteX16" fmla="*/ 923925 w 1081087"/>
                    <a:gd name="connsiteY16" fmla="*/ 276225 h 375841"/>
                    <a:gd name="connsiteX17" fmla="*/ 962025 w 1081087"/>
                    <a:gd name="connsiteY17" fmla="*/ 228600 h 375841"/>
                    <a:gd name="connsiteX18" fmla="*/ 997743 w 1081087"/>
                    <a:gd name="connsiteY18" fmla="*/ 169069 h 375841"/>
                    <a:gd name="connsiteX19" fmla="*/ 1050131 w 1081087"/>
                    <a:gd name="connsiteY19" fmla="*/ 88107 h 375841"/>
                    <a:gd name="connsiteX20" fmla="*/ 1073943 w 1081087"/>
                    <a:gd name="connsiteY20" fmla="*/ 28575 h 375841"/>
                    <a:gd name="connsiteX21" fmla="*/ 1081087 w 1081087"/>
                    <a:gd name="connsiteY21" fmla="*/ 0 h 3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1087" h="375841">
                      <a:moveTo>
                        <a:pt x="0" y="154782"/>
                      </a:moveTo>
                      <a:cubicBezTo>
                        <a:pt x="14287" y="181174"/>
                        <a:pt x="28575" y="207567"/>
                        <a:pt x="42862" y="230982"/>
                      </a:cubicBezTo>
                      <a:cubicBezTo>
                        <a:pt x="57149" y="254397"/>
                        <a:pt x="72231" y="278210"/>
                        <a:pt x="85725" y="295275"/>
                      </a:cubicBezTo>
                      <a:cubicBezTo>
                        <a:pt x="99219" y="312341"/>
                        <a:pt x="108744" y="322659"/>
                        <a:pt x="123825" y="333375"/>
                      </a:cubicBezTo>
                      <a:cubicBezTo>
                        <a:pt x="138906" y="344091"/>
                        <a:pt x="161131" y="352822"/>
                        <a:pt x="176212" y="359569"/>
                      </a:cubicBezTo>
                      <a:cubicBezTo>
                        <a:pt x="191293" y="366316"/>
                        <a:pt x="202406" y="371873"/>
                        <a:pt x="214312" y="373857"/>
                      </a:cubicBezTo>
                      <a:cubicBezTo>
                        <a:pt x="226218" y="375841"/>
                        <a:pt x="232569" y="373459"/>
                        <a:pt x="247650" y="371475"/>
                      </a:cubicBezTo>
                      <a:cubicBezTo>
                        <a:pt x="262731" y="369491"/>
                        <a:pt x="286544" y="365919"/>
                        <a:pt x="304800" y="361950"/>
                      </a:cubicBezTo>
                      <a:cubicBezTo>
                        <a:pt x="323056" y="357981"/>
                        <a:pt x="335359" y="350838"/>
                        <a:pt x="357187" y="347663"/>
                      </a:cubicBezTo>
                      <a:cubicBezTo>
                        <a:pt x="379015" y="344488"/>
                        <a:pt x="411162" y="344091"/>
                        <a:pt x="435768" y="342900"/>
                      </a:cubicBezTo>
                      <a:cubicBezTo>
                        <a:pt x="460374" y="341709"/>
                        <a:pt x="477838" y="340519"/>
                        <a:pt x="504825" y="340519"/>
                      </a:cubicBezTo>
                      <a:cubicBezTo>
                        <a:pt x="531812" y="340519"/>
                        <a:pt x="564356" y="341313"/>
                        <a:pt x="597693" y="342900"/>
                      </a:cubicBezTo>
                      <a:cubicBezTo>
                        <a:pt x="631030" y="344487"/>
                        <a:pt x="678259" y="347266"/>
                        <a:pt x="704850" y="350044"/>
                      </a:cubicBezTo>
                      <a:cubicBezTo>
                        <a:pt x="731441" y="352822"/>
                        <a:pt x="741759" y="357188"/>
                        <a:pt x="757237" y="359569"/>
                      </a:cubicBezTo>
                      <a:cubicBezTo>
                        <a:pt x="772715" y="361950"/>
                        <a:pt x="779859" y="370285"/>
                        <a:pt x="797718" y="364332"/>
                      </a:cubicBezTo>
                      <a:cubicBezTo>
                        <a:pt x="815577" y="358379"/>
                        <a:pt x="843359" y="338534"/>
                        <a:pt x="864393" y="323850"/>
                      </a:cubicBezTo>
                      <a:cubicBezTo>
                        <a:pt x="885427" y="309166"/>
                        <a:pt x="907653" y="292100"/>
                        <a:pt x="923925" y="276225"/>
                      </a:cubicBezTo>
                      <a:cubicBezTo>
                        <a:pt x="940197" y="260350"/>
                        <a:pt x="949722" y="246459"/>
                        <a:pt x="962025" y="228600"/>
                      </a:cubicBezTo>
                      <a:cubicBezTo>
                        <a:pt x="974328" y="210741"/>
                        <a:pt x="983059" y="192485"/>
                        <a:pt x="997743" y="169069"/>
                      </a:cubicBezTo>
                      <a:cubicBezTo>
                        <a:pt x="1012427" y="145654"/>
                        <a:pt x="1037431" y="111523"/>
                        <a:pt x="1050131" y="88107"/>
                      </a:cubicBezTo>
                      <a:cubicBezTo>
                        <a:pt x="1062831" y="64691"/>
                        <a:pt x="1068784" y="43260"/>
                        <a:pt x="1073943" y="28575"/>
                      </a:cubicBezTo>
                      <a:cubicBezTo>
                        <a:pt x="1079102" y="13891"/>
                        <a:pt x="1080094" y="6945"/>
                        <a:pt x="1081087"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cxnSp>
            <p:nvCxnSpPr>
              <p:cNvPr id="289" name="直線コネクタ 288"/>
              <p:cNvCxnSpPr/>
              <p:nvPr/>
            </p:nvCxnSpPr>
            <p:spPr>
              <a:xfrm rot="16200000" flipH="1">
                <a:off x="3197467" y="1711514"/>
                <a:ext cx="45378" cy="2209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直線コネクタ 289"/>
              <p:cNvCxnSpPr/>
              <p:nvPr/>
            </p:nvCxnSpPr>
            <p:spPr>
              <a:xfrm rot="5400000">
                <a:off x="5573977" y="1703807"/>
                <a:ext cx="45378" cy="3314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9" name="テキスト ボックス 418"/>
            <p:cNvSpPr txBox="1"/>
            <p:nvPr/>
          </p:nvSpPr>
          <p:spPr>
            <a:xfrm>
              <a:off x="3970623" y="714356"/>
              <a:ext cx="885720" cy="369890"/>
            </a:xfrm>
            <a:prstGeom prst="rect">
              <a:avLst/>
            </a:prstGeom>
            <a:noFill/>
          </p:spPr>
          <p:txBody>
            <a:bodyPr>
              <a:spAutoFit/>
            </a:bodyPr>
            <a:lstStyle/>
            <a:p>
              <a:pPr algn="ctr">
                <a:defRPr/>
              </a:pPr>
              <a:r>
                <a:rPr lang="en-US" altLang="ja-JP" dirty="0">
                  <a:latin typeface="+mj-lt"/>
                  <a:ea typeface="ＭＳ Ｐゴシック" charset="-128"/>
                  <a:cs typeface="Times New Roman" pitchFamily="18" charset="0"/>
                </a:rPr>
                <a:t>Variant</a:t>
              </a:r>
              <a:endParaRPr lang="ja-JP" altLang="en-US" dirty="0">
                <a:latin typeface="+mj-lt"/>
                <a:ea typeface="ＭＳ Ｐゴシック" charset="-128"/>
                <a:cs typeface="Times New Roman" pitchFamily="18" charset="0"/>
              </a:endParaRPr>
            </a:p>
          </p:txBody>
        </p:sp>
        <p:sp>
          <p:nvSpPr>
            <p:cNvPr id="420" name="テキスト ボックス 419"/>
            <p:cNvSpPr txBox="1"/>
            <p:nvPr/>
          </p:nvSpPr>
          <p:spPr>
            <a:xfrm>
              <a:off x="4000781" y="2487605"/>
              <a:ext cx="855562" cy="369891"/>
            </a:xfrm>
            <a:prstGeom prst="rect">
              <a:avLst/>
            </a:prstGeom>
            <a:noFill/>
          </p:spPr>
          <p:txBody>
            <a:bodyPr>
              <a:spAutoFit/>
            </a:bodyPr>
            <a:lstStyle/>
            <a:p>
              <a:pPr algn="ctr">
                <a:defRPr/>
              </a:pPr>
              <a:r>
                <a:rPr lang="en-US" altLang="ja-JP" dirty="0">
                  <a:latin typeface="+mn-lt"/>
                  <a:ea typeface="ＭＳ Ｐゴシック" charset="-128"/>
                  <a:cs typeface="Times New Roman" pitchFamily="18" charset="0"/>
                </a:rPr>
                <a:t>Variant</a:t>
              </a:r>
              <a:endParaRPr lang="ja-JP" altLang="en-US" dirty="0">
                <a:latin typeface="+mn-lt"/>
                <a:ea typeface="ＭＳ Ｐゴシック" charset="-128"/>
                <a:cs typeface="Times New Roman" pitchFamily="18" charset="0"/>
              </a:endParaRPr>
            </a:p>
          </p:txBody>
        </p:sp>
      </p:grpSp>
      <p:grpSp>
        <p:nvGrpSpPr>
          <p:cNvPr id="30724" name="グループ化 425"/>
          <p:cNvGrpSpPr>
            <a:grpSpLocks/>
          </p:cNvGrpSpPr>
          <p:nvPr/>
        </p:nvGrpSpPr>
        <p:grpSpPr bwMode="auto">
          <a:xfrm>
            <a:off x="1143000" y="1357313"/>
            <a:ext cx="2789238" cy="2155825"/>
            <a:chOff x="884934" y="3000372"/>
            <a:chExt cx="2789125" cy="2155282"/>
          </a:xfrm>
        </p:grpSpPr>
        <p:grpSp>
          <p:nvGrpSpPr>
            <p:cNvPr id="30782" name="グループ化 267"/>
            <p:cNvGrpSpPr>
              <a:grpSpLocks/>
            </p:cNvGrpSpPr>
            <p:nvPr/>
          </p:nvGrpSpPr>
          <p:grpSpPr bwMode="auto">
            <a:xfrm flipH="1">
              <a:off x="1714480" y="3488671"/>
              <a:ext cx="1959579" cy="1640986"/>
              <a:chOff x="2129166" y="1143778"/>
              <a:chExt cx="1881104" cy="1640986"/>
            </a:xfrm>
          </p:grpSpPr>
          <p:cxnSp>
            <p:nvCxnSpPr>
              <p:cNvPr id="269" name="直線コネクタ 268"/>
              <p:cNvCxnSpPr/>
              <p:nvPr/>
            </p:nvCxnSpPr>
            <p:spPr>
              <a:xfrm>
                <a:off x="2129166" y="1580758"/>
                <a:ext cx="1523864"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0" name="フリーフォーム 269"/>
              <p:cNvSpPr/>
              <p:nvPr/>
            </p:nvSpPr>
            <p:spPr>
              <a:xfrm>
                <a:off x="2129166" y="1912463"/>
                <a:ext cx="539448" cy="845924"/>
              </a:xfrm>
              <a:custGeom>
                <a:avLst/>
                <a:gdLst>
                  <a:gd name="connsiteX0" fmla="*/ 0 w 775854"/>
                  <a:gd name="connsiteY0" fmla="*/ 0 h 1205346"/>
                  <a:gd name="connsiteX1" fmla="*/ 775854 w 775854"/>
                  <a:gd name="connsiteY1" fmla="*/ 0 h 1205346"/>
                  <a:gd name="connsiteX2" fmla="*/ 775854 w 775854"/>
                  <a:gd name="connsiteY2" fmla="*/ 1205346 h 1205346"/>
                </a:gdLst>
                <a:ahLst/>
                <a:cxnLst>
                  <a:cxn ang="0">
                    <a:pos x="connsiteX0" y="connsiteY0"/>
                  </a:cxn>
                  <a:cxn ang="0">
                    <a:pos x="connsiteX1" y="connsiteY1"/>
                  </a:cxn>
                  <a:cxn ang="0">
                    <a:pos x="connsiteX2" y="connsiteY2"/>
                  </a:cxn>
                </a:cxnLst>
                <a:rect l="l" t="t" r="r" b="b"/>
                <a:pathLst>
                  <a:path w="775854" h="1205346">
                    <a:moveTo>
                      <a:pt x="0" y="0"/>
                    </a:moveTo>
                    <a:lnTo>
                      <a:pt x="775854" y="0"/>
                    </a:lnTo>
                    <a:lnTo>
                      <a:pt x="775854" y="1205346"/>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71" name="フリーフォーム 270"/>
              <p:cNvSpPr/>
              <p:nvPr/>
            </p:nvSpPr>
            <p:spPr>
              <a:xfrm>
                <a:off x="3070914" y="1939443"/>
                <a:ext cx="582116" cy="845925"/>
              </a:xfrm>
              <a:custGeom>
                <a:avLst/>
                <a:gdLst>
                  <a:gd name="connsiteX0" fmla="*/ 13854 w 900545"/>
                  <a:gd name="connsiteY0" fmla="*/ 1274618 h 1274618"/>
                  <a:gd name="connsiteX1" fmla="*/ 0 w 900545"/>
                  <a:gd name="connsiteY1" fmla="*/ 0 h 1274618"/>
                  <a:gd name="connsiteX2" fmla="*/ 900545 w 900545"/>
                  <a:gd name="connsiteY2" fmla="*/ 0 h 1274618"/>
                </a:gdLst>
                <a:ahLst/>
                <a:cxnLst>
                  <a:cxn ang="0">
                    <a:pos x="connsiteX0" y="connsiteY0"/>
                  </a:cxn>
                  <a:cxn ang="0">
                    <a:pos x="connsiteX1" y="connsiteY1"/>
                  </a:cxn>
                  <a:cxn ang="0">
                    <a:pos x="connsiteX2" y="connsiteY2"/>
                  </a:cxn>
                </a:cxnLst>
                <a:rect l="l" t="t" r="r" b="b"/>
                <a:pathLst>
                  <a:path w="900545" h="1274618">
                    <a:moveTo>
                      <a:pt x="13854" y="1274618"/>
                    </a:moveTo>
                    <a:lnTo>
                      <a:pt x="0" y="0"/>
                    </a:lnTo>
                    <a:lnTo>
                      <a:pt x="900545" y="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272" name="直線コネクタ 271"/>
              <p:cNvCxnSpPr/>
              <p:nvPr/>
            </p:nvCxnSpPr>
            <p:spPr>
              <a:xfrm rot="5400000" flipH="1" flipV="1">
                <a:off x="3401787" y="1750610"/>
                <a:ext cx="1214131" cy="15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直線コネクタ 272"/>
              <p:cNvCxnSpPr/>
              <p:nvPr/>
            </p:nvCxnSpPr>
            <p:spPr>
              <a:xfrm rot="5400000" flipH="1" flipV="1">
                <a:off x="3434962" y="1357803"/>
                <a:ext cx="428517" cy="1523"/>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直線コネクタ 273"/>
              <p:cNvCxnSpPr/>
              <p:nvPr/>
            </p:nvCxnSpPr>
            <p:spPr>
              <a:xfrm rot="5400000" flipH="1" flipV="1">
                <a:off x="3436487" y="2143417"/>
                <a:ext cx="428517" cy="152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75" name="フリーフォーム 274"/>
              <p:cNvSpPr/>
              <p:nvPr/>
            </p:nvSpPr>
            <p:spPr>
              <a:xfrm>
                <a:off x="2868241" y="1206202"/>
                <a:ext cx="982892" cy="899887"/>
              </a:xfrm>
              <a:custGeom>
                <a:avLst/>
                <a:gdLst>
                  <a:gd name="connsiteX0" fmla="*/ 0 w 983673"/>
                  <a:gd name="connsiteY0" fmla="*/ 900546 h 900546"/>
                  <a:gd name="connsiteX1" fmla="*/ 0 w 983673"/>
                  <a:gd name="connsiteY1" fmla="*/ 581891 h 900546"/>
                  <a:gd name="connsiteX2" fmla="*/ 983673 w 983673"/>
                  <a:gd name="connsiteY2" fmla="*/ 581891 h 900546"/>
                  <a:gd name="connsiteX3" fmla="*/ 983673 w 983673"/>
                  <a:gd name="connsiteY3" fmla="*/ 0 h 900546"/>
                </a:gdLst>
                <a:ahLst/>
                <a:cxnLst>
                  <a:cxn ang="0">
                    <a:pos x="connsiteX0" y="connsiteY0"/>
                  </a:cxn>
                  <a:cxn ang="0">
                    <a:pos x="connsiteX1" y="connsiteY1"/>
                  </a:cxn>
                  <a:cxn ang="0">
                    <a:pos x="connsiteX2" y="connsiteY2"/>
                  </a:cxn>
                  <a:cxn ang="0">
                    <a:pos x="connsiteX3" y="connsiteY3"/>
                  </a:cxn>
                </a:cxnLst>
                <a:rect l="l" t="t" r="r" b="b"/>
                <a:pathLst>
                  <a:path w="983673" h="900546">
                    <a:moveTo>
                      <a:pt x="0" y="900546"/>
                    </a:moveTo>
                    <a:lnTo>
                      <a:pt x="0" y="581891"/>
                    </a:lnTo>
                    <a:lnTo>
                      <a:pt x="983673" y="581891"/>
                    </a:lnTo>
                    <a:lnTo>
                      <a:pt x="983673" y="0"/>
                    </a:ln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276" name="直線矢印コネクタ 275"/>
              <p:cNvCxnSpPr>
                <a:stCxn id="275" idx="2"/>
              </p:cNvCxnSpPr>
              <p:nvPr/>
            </p:nvCxnSpPr>
            <p:spPr>
              <a:xfrm>
                <a:off x="3851133" y="1787081"/>
                <a:ext cx="1524" cy="55548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30783" name="グループ化 329"/>
            <p:cNvGrpSpPr>
              <a:grpSpLocks noChangeAspect="1"/>
            </p:cNvGrpSpPr>
            <p:nvPr/>
          </p:nvGrpSpPr>
          <p:grpSpPr bwMode="auto">
            <a:xfrm rot="259038">
              <a:off x="2694417" y="4600705"/>
              <a:ext cx="387898" cy="528957"/>
              <a:chOff x="3071802" y="1500174"/>
              <a:chExt cx="2700000" cy="3780000"/>
            </a:xfrm>
          </p:grpSpPr>
          <p:grpSp>
            <p:nvGrpSpPr>
              <p:cNvPr id="30786" name="グループ化 69"/>
              <p:cNvGrpSpPr>
                <a:grpSpLocks/>
              </p:cNvGrpSpPr>
              <p:nvPr/>
            </p:nvGrpSpPr>
            <p:grpSpPr bwMode="auto">
              <a:xfrm>
                <a:off x="3071785" y="1500165"/>
                <a:ext cx="2699982" cy="3779998"/>
                <a:chOff x="4041207" y="2920557"/>
                <a:chExt cx="2035735" cy="2854768"/>
              </a:xfrm>
            </p:grpSpPr>
            <p:sp>
              <p:nvSpPr>
                <p:cNvPr id="334" name="フリーフォーム 2"/>
                <p:cNvSpPr/>
                <p:nvPr/>
              </p:nvSpPr>
              <p:spPr>
                <a:xfrm>
                  <a:off x="4430648" y="3069106"/>
                  <a:ext cx="1257995" cy="650981"/>
                </a:xfrm>
                <a:custGeom>
                  <a:avLst/>
                  <a:gdLst>
                    <a:gd name="connsiteX0" fmla="*/ 542082 w 1259712"/>
                    <a:gd name="connsiteY0" fmla="*/ 9645 h 652039"/>
                    <a:gd name="connsiteX1" fmla="*/ 333738 w 1259712"/>
                    <a:gd name="connsiteY1" fmla="*/ 79093 h 652039"/>
                    <a:gd name="connsiteX2" fmla="*/ 206416 w 1259712"/>
                    <a:gd name="connsiteY2" fmla="*/ 194840 h 652039"/>
                    <a:gd name="connsiteX3" fmla="*/ 79095 w 1259712"/>
                    <a:gd name="connsiteY3" fmla="*/ 391609 h 652039"/>
                    <a:gd name="connsiteX4" fmla="*/ 9646 w 1259712"/>
                    <a:gd name="connsiteY4" fmla="*/ 611528 h 652039"/>
                    <a:gd name="connsiteX5" fmla="*/ 136968 w 1259712"/>
                    <a:gd name="connsiteY5" fmla="*/ 588379 h 652039"/>
                    <a:gd name="connsiteX6" fmla="*/ 264290 w 1259712"/>
                    <a:gd name="connsiteY6" fmla="*/ 623103 h 652039"/>
                    <a:gd name="connsiteX7" fmla="*/ 634679 w 1259712"/>
                    <a:gd name="connsiteY7" fmla="*/ 646252 h 652039"/>
                    <a:gd name="connsiteX8" fmla="*/ 947196 w 1259712"/>
                    <a:gd name="connsiteY8" fmla="*/ 588379 h 652039"/>
                    <a:gd name="connsiteX9" fmla="*/ 1109241 w 1259712"/>
                    <a:gd name="connsiteY9" fmla="*/ 553655 h 652039"/>
                    <a:gd name="connsiteX10" fmla="*/ 1224988 w 1259712"/>
                    <a:gd name="connsiteY10" fmla="*/ 576804 h 652039"/>
                    <a:gd name="connsiteX11" fmla="*/ 1259712 w 1259712"/>
                    <a:gd name="connsiteY11" fmla="*/ 565230 h 652039"/>
                    <a:gd name="connsiteX12" fmla="*/ 1224988 w 1259712"/>
                    <a:gd name="connsiteY12" fmla="*/ 472632 h 652039"/>
                    <a:gd name="connsiteX13" fmla="*/ 1143965 w 1259712"/>
                    <a:gd name="connsiteY13" fmla="*/ 345311 h 652039"/>
                    <a:gd name="connsiteX14" fmla="*/ 1028219 w 1259712"/>
                    <a:gd name="connsiteY14" fmla="*/ 206414 h 652039"/>
                    <a:gd name="connsiteX15" fmla="*/ 843024 w 1259712"/>
                    <a:gd name="connsiteY15" fmla="*/ 79093 h 652039"/>
                    <a:gd name="connsiteX16" fmla="*/ 680978 w 1259712"/>
                    <a:gd name="connsiteY16" fmla="*/ 21220 h 652039"/>
                    <a:gd name="connsiteX17" fmla="*/ 542082 w 1259712"/>
                    <a:gd name="connsiteY17" fmla="*/ 9645 h 6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9712" h="652039">
                      <a:moveTo>
                        <a:pt x="542082" y="9645"/>
                      </a:moveTo>
                      <a:cubicBezTo>
                        <a:pt x="484209" y="19291"/>
                        <a:pt x="389682" y="48227"/>
                        <a:pt x="333738" y="79093"/>
                      </a:cubicBezTo>
                      <a:cubicBezTo>
                        <a:pt x="277794" y="109959"/>
                        <a:pt x="248857" y="142754"/>
                        <a:pt x="206416" y="194840"/>
                      </a:cubicBezTo>
                      <a:cubicBezTo>
                        <a:pt x="163976" y="246926"/>
                        <a:pt x="111890" y="322161"/>
                        <a:pt x="79095" y="391609"/>
                      </a:cubicBezTo>
                      <a:cubicBezTo>
                        <a:pt x="46300" y="461057"/>
                        <a:pt x="0" y="578733"/>
                        <a:pt x="9646" y="611528"/>
                      </a:cubicBezTo>
                      <a:cubicBezTo>
                        <a:pt x="19292" y="644323"/>
                        <a:pt x="94527" y="586450"/>
                        <a:pt x="136968" y="588379"/>
                      </a:cubicBezTo>
                      <a:cubicBezTo>
                        <a:pt x="179409" y="590308"/>
                        <a:pt x="181338" y="613458"/>
                        <a:pt x="264290" y="623103"/>
                      </a:cubicBezTo>
                      <a:cubicBezTo>
                        <a:pt x="347242" y="632749"/>
                        <a:pt x="520861" y="652039"/>
                        <a:pt x="634679" y="646252"/>
                      </a:cubicBezTo>
                      <a:cubicBezTo>
                        <a:pt x="748497" y="640465"/>
                        <a:pt x="868102" y="603812"/>
                        <a:pt x="947196" y="588379"/>
                      </a:cubicBezTo>
                      <a:cubicBezTo>
                        <a:pt x="1026290" y="572946"/>
                        <a:pt x="1062942" y="555584"/>
                        <a:pt x="1109241" y="553655"/>
                      </a:cubicBezTo>
                      <a:cubicBezTo>
                        <a:pt x="1155540" y="551726"/>
                        <a:pt x="1199910" y="574875"/>
                        <a:pt x="1224988" y="576804"/>
                      </a:cubicBezTo>
                      <a:cubicBezTo>
                        <a:pt x="1250066" y="578733"/>
                        <a:pt x="1259712" y="582592"/>
                        <a:pt x="1259712" y="565230"/>
                      </a:cubicBezTo>
                      <a:cubicBezTo>
                        <a:pt x="1259712" y="547868"/>
                        <a:pt x="1244279" y="509285"/>
                        <a:pt x="1224988" y="472632"/>
                      </a:cubicBezTo>
                      <a:cubicBezTo>
                        <a:pt x="1205697" y="435979"/>
                        <a:pt x="1176760" y="389681"/>
                        <a:pt x="1143965" y="345311"/>
                      </a:cubicBezTo>
                      <a:cubicBezTo>
                        <a:pt x="1111170" y="300941"/>
                        <a:pt x="1078376" y="250784"/>
                        <a:pt x="1028219" y="206414"/>
                      </a:cubicBezTo>
                      <a:cubicBezTo>
                        <a:pt x="978062" y="162044"/>
                        <a:pt x="900898" y="109959"/>
                        <a:pt x="843024" y="79093"/>
                      </a:cubicBezTo>
                      <a:cubicBezTo>
                        <a:pt x="785150" y="48227"/>
                        <a:pt x="733064" y="32795"/>
                        <a:pt x="680978" y="21220"/>
                      </a:cubicBezTo>
                      <a:cubicBezTo>
                        <a:pt x="628892" y="9645"/>
                        <a:pt x="599955" y="0"/>
                        <a:pt x="542082" y="9645"/>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5" name="フリーフォーム 334"/>
                <p:cNvSpPr/>
                <p:nvPr/>
              </p:nvSpPr>
              <p:spPr>
                <a:xfrm>
                  <a:off x="4421022" y="3625914"/>
                  <a:ext cx="1307987" cy="411146"/>
                </a:xfrm>
                <a:custGeom>
                  <a:avLst/>
                  <a:gdLst>
                    <a:gd name="connsiteX0" fmla="*/ 127322 w 1309869"/>
                    <a:gd name="connsiteY0" fmla="*/ 81022 h 405114"/>
                    <a:gd name="connsiteX1" fmla="*/ 46299 w 1309869"/>
                    <a:gd name="connsiteY1" fmla="*/ 208344 h 405114"/>
                    <a:gd name="connsiteX2" fmla="*/ 11575 w 1309869"/>
                    <a:gd name="connsiteY2" fmla="*/ 300941 h 405114"/>
                    <a:gd name="connsiteX3" fmla="*/ 11575 w 1309869"/>
                    <a:gd name="connsiteY3" fmla="*/ 370390 h 405114"/>
                    <a:gd name="connsiteX4" fmla="*/ 81023 w 1309869"/>
                    <a:gd name="connsiteY4" fmla="*/ 358815 h 405114"/>
                    <a:gd name="connsiteX5" fmla="*/ 300942 w 1309869"/>
                    <a:gd name="connsiteY5" fmla="*/ 370390 h 405114"/>
                    <a:gd name="connsiteX6" fmla="*/ 509286 w 1309869"/>
                    <a:gd name="connsiteY6" fmla="*/ 405114 h 405114"/>
                    <a:gd name="connsiteX7" fmla="*/ 821803 w 1309869"/>
                    <a:gd name="connsiteY7" fmla="*/ 370390 h 405114"/>
                    <a:gd name="connsiteX8" fmla="*/ 1006998 w 1309869"/>
                    <a:gd name="connsiteY8" fmla="*/ 312516 h 405114"/>
                    <a:gd name="connsiteX9" fmla="*/ 1134319 w 1309869"/>
                    <a:gd name="connsiteY9" fmla="*/ 266217 h 405114"/>
                    <a:gd name="connsiteX10" fmla="*/ 1203767 w 1309869"/>
                    <a:gd name="connsiteY10" fmla="*/ 254643 h 405114"/>
                    <a:gd name="connsiteX11" fmla="*/ 1296365 w 1309869"/>
                    <a:gd name="connsiteY11" fmla="*/ 266217 h 405114"/>
                    <a:gd name="connsiteX12" fmla="*/ 1284790 w 1309869"/>
                    <a:gd name="connsiteY12" fmla="*/ 219919 h 405114"/>
                    <a:gd name="connsiteX13" fmla="*/ 1238491 w 1309869"/>
                    <a:gd name="connsiteY13" fmla="*/ 69448 h 405114"/>
                    <a:gd name="connsiteX14" fmla="*/ 1134319 w 1309869"/>
                    <a:gd name="connsiteY14" fmla="*/ 0 h 405114"/>
                    <a:gd name="connsiteX0" fmla="*/ 127322 w 1309869"/>
                    <a:gd name="connsiteY0" fmla="*/ 90547 h 414639"/>
                    <a:gd name="connsiteX1" fmla="*/ 46299 w 1309869"/>
                    <a:gd name="connsiteY1" fmla="*/ 217869 h 414639"/>
                    <a:gd name="connsiteX2" fmla="*/ 11575 w 1309869"/>
                    <a:gd name="connsiteY2" fmla="*/ 310466 h 414639"/>
                    <a:gd name="connsiteX3" fmla="*/ 11575 w 1309869"/>
                    <a:gd name="connsiteY3" fmla="*/ 379915 h 414639"/>
                    <a:gd name="connsiteX4" fmla="*/ 81023 w 1309869"/>
                    <a:gd name="connsiteY4" fmla="*/ 368340 h 414639"/>
                    <a:gd name="connsiteX5" fmla="*/ 300942 w 1309869"/>
                    <a:gd name="connsiteY5" fmla="*/ 379915 h 414639"/>
                    <a:gd name="connsiteX6" fmla="*/ 509286 w 1309869"/>
                    <a:gd name="connsiteY6" fmla="*/ 414639 h 414639"/>
                    <a:gd name="connsiteX7" fmla="*/ 821803 w 1309869"/>
                    <a:gd name="connsiteY7" fmla="*/ 379915 h 414639"/>
                    <a:gd name="connsiteX8" fmla="*/ 1006998 w 1309869"/>
                    <a:gd name="connsiteY8" fmla="*/ 322041 h 414639"/>
                    <a:gd name="connsiteX9" fmla="*/ 1134319 w 1309869"/>
                    <a:gd name="connsiteY9" fmla="*/ 275742 h 414639"/>
                    <a:gd name="connsiteX10" fmla="*/ 1203767 w 1309869"/>
                    <a:gd name="connsiteY10" fmla="*/ 264168 h 414639"/>
                    <a:gd name="connsiteX11" fmla="*/ 1296365 w 1309869"/>
                    <a:gd name="connsiteY11" fmla="*/ 275742 h 414639"/>
                    <a:gd name="connsiteX12" fmla="*/ 1284790 w 1309869"/>
                    <a:gd name="connsiteY12" fmla="*/ 229444 h 414639"/>
                    <a:gd name="connsiteX13" fmla="*/ 1238491 w 1309869"/>
                    <a:gd name="connsiteY13" fmla="*/ 78973 h 414639"/>
                    <a:gd name="connsiteX14" fmla="*/ 1131938 w 1309869"/>
                    <a:gd name="connsiteY14" fmla="*/ 0 h 414639"/>
                    <a:gd name="connsiteX0" fmla="*/ 127322 w 1309869"/>
                    <a:gd name="connsiteY0" fmla="*/ 90547 h 407495"/>
                    <a:gd name="connsiteX1" fmla="*/ 46299 w 1309869"/>
                    <a:gd name="connsiteY1" fmla="*/ 217869 h 407495"/>
                    <a:gd name="connsiteX2" fmla="*/ 11575 w 1309869"/>
                    <a:gd name="connsiteY2" fmla="*/ 310466 h 407495"/>
                    <a:gd name="connsiteX3" fmla="*/ 11575 w 1309869"/>
                    <a:gd name="connsiteY3" fmla="*/ 379915 h 407495"/>
                    <a:gd name="connsiteX4" fmla="*/ 81023 w 1309869"/>
                    <a:gd name="connsiteY4" fmla="*/ 368340 h 407495"/>
                    <a:gd name="connsiteX5" fmla="*/ 300942 w 1309869"/>
                    <a:gd name="connsiteY5" fmla="*/ 379915 h 407495"/>
                    <a:gd name="connsiteX6" fmla="*/ 542623 w 1309869"/>
                    <a:gd name="connsiteY6" fmla="*/ 407495 h 407495"/>
                    <a:gd name="connsiteX7" fmla="*/ 821803 w 1309869"/>
                    <a:gd name="connsiteY7" fmla="*/ 379915 h 407495"/>
                    <a:gd name="connsiteX8" fmla="*/ 1006998 w 1309869"/>
                    <a:gd name="connsiteY8" fmla="*/ 322041 h 407495"/>
                    <a:gd name="connsiteX9" fmla="*/ 1134319 w 1309869"/>
                    <a:gd name="connsiteY9" fmla="*/ 275742 h 407495"/>
                    <a:gd name="connsiteX10" fmla="*/ 1203767 w 1309869"/>
                    <a:gd name="connsiteY10" fmla="*/ 264168 h 407495"/>
                    <a:gd name="connsiteX11" fmla="*/ 1296365 w 1309869"/>
                    <a:gd name="connsiteY11" fmla="*/ 275742 h 407495"/>
                    <a:gd name="connsiteX12" fmla="*/ 1284790 w 1309869"/>
                    <a:gd name="connsiteY12" fmla="*/ 229444 h 407495"/>
                    <a:gd name="connsiteX13" fmla="*/ 1238491 w 1309869"/>
                    <a:gd name="connsiteY13" fmla="*/ 78973 h 407495"/>
                    <a:gd name="connsiteX14" fmla="*/ 1131938 w 1309869"/>
                    <a:gd name="connsiteY14" fmla="*/ 0 h 40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869" h="407495">
                      <a:moveTo>
                        <a:pt x="127322" y="90547"/>
                      </a:moveTo>
                      <a:cubicBezTo>
                        <a:pt x="96456" y="135881"/>
                        <a:pt x="65590" y="181216"/>
                        <a:pt x="46299" y="217869"/>
                      </a:cubicBezTo>
                      <a:cubicBezTo>
                        <a:pt x="27008" y="254522"/>
                        <a:pt x="17362" y="283458"/>
                        <a:pt x="11575" y="310466"/>
                      </a:cubicBezTo>
                      <a:cubicBezTo>
                        <a:pt x="5788" y="337474"/>
                        <a:pt x="0" y="370269"/>
                        <a:pt x="11575" y="379915"/>
                      </a:cubicBezTo>
                      <a:cubicBezTo>
                        <a:pt x="23150" y="389561"/>
                        <a:pt x="32795" y="368340"/>
                        <a:pt x="81023" y="368340"/>
                      </a:cubicBezTo>
                      <a:cubicBezTo>
                        <a:pt x="129251" y="368340"/>
                        <a:pt x="224009" y="373389"/>
                        <a:pt x="300942" y="379915"/>
                      </a:cubicBezTo>
                      <a:cubicBezTo>
                        <a:pt x="377875" y="386441"/>
                        <a:pt x="455813" y="407495"/>
                        <a:pt x="542623" y="407495"/>
                      </a:cubicBezTo>
                      <a:cubicBezTo>
                        <a:pt x="629433" y="407495"/>
                        <a:pt x="744407" y="394157"/>
                        <a:pt x="821803" y="379915"/>
                      </a:cubicBezTo>
                      <a:cubicBezTo>
                        <a:pt x="899199" y="365673"/>
                        <a:pt x="954912" y="339403"/>
                        <a:pt x="1006998" y="322041"/>
                      </a:cubicBezTo>
                      <a:cubicBezTo>
                        <a:pt x="1059084" y="304679"/>
                        <a:pt x="1101524" y="285388"/>
                        <a:pt x="1134319" y="275742"/>
                      </a:cubicBezTo>
                      <a:cubicBezTo>
                        <a:pt x="1167114" y="266096"/>
                        <a:pt x="1176759" y="264168"/>
                        <a:pt x="1203767" y="264168"/>
                      </a:cubicBezTo>
                      <a:cubicBezTo>
                        <a:pt x="1230775" y="264168"/>
                        <a:pt x="1282861" y="281529"/>
                        <a:pt x="1296365" y="275742"/>
                      </a:cubicBezTo>
                      <a:cubicBezTo>
                        <a:pt x="1309869" y="269955"/>
                        <a:pt x="1294436" y="262239"/>
                        <a:pt x="1284790" y="229444"/>
                      </a:cubicBezTo>
                      <a:cubicBezTo>
                        <a:pt x="1275144" y="196649"/>
                        <a:pt x="1263966" y="117214"/>
                        <a:pt x="1238491" y="78973"/>
                      </a:cubicBezTo>
                      <a:cubicBezTo>
                        <a:pt x="1213016" y="40732"/>
                        <a:pt x="1171485" y="16397"/>
                        <a:pt x="1131938"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36" name="フリーフォーム 335"/>
                <p:cNvSpPr/>
                <p:nvPr/>
              </p:nvSpPr>
              <p:spPr>
                <a:xfrm>
                  <a:off x="4495390" y="4188681"/>
                  <a:ext cx="1266329" cy="402583"/>
                </a:xfrm>
                <a:custGeom>
                  <a:avLst/>
                  <a:gdLst>
                    <a:gd name="connsiteX0" fmla="*/ 61731 w 1265498"/>
                    <a:gd name="connsiteY0" fmla="*/ 104172 h 353027"/>
                    <a:gd name="connsiteX1" fmla="*/ 15433 w 1265498"/>
                    <a:gd name="connsiteY1" fmla="*/ 208344 h 353027"/>
                    <a:gd name="connsiteX2" fmla="*/ 15433 w 1265498"/>
                    <a:gd name="connsiteY2" fmla="*/ 266218 h 353027"/>
                    <a:gd name="connsiteX3" fmla="*/ 108030 w 1265498"/>
                    <a:gd name="connsiteY3" fmla="*/ 289367 h 353027"/>
                    <a:gd name="connsiteX4" fmla="*/ 235352 w 1265498"/>
                    <a:gd name="connsiteY4" fmla="*/ 312516 h 353027"/>
                    <a:gd name="connsiteX5" fmla="*/ 466845 w 1265498"/>
                    <a:gd name="connsiteY5" fmla="*/ 347240 h 353027"/>
                    <a:gd name="connsiteX6" fmla="*/ 617316 w 1265498"/>
                    <a:gd name="connsiteY6" fmla="*/ 347240 h 353027"/>
                    <a:gd name="connsiteX7" fmla="*/ 848810 w 1265498"/>
                    <a:gd name="connsiteY7" fmla="*/ 312516 h 353027"/>
                    <a:gd name="connsiteX8" fmla="*/ 1057154 w 1265498"/>
                    <a:gd name="connsiteY8" fmla="*/ 231493 h 353027"/>
                    <a:gd name="connsiteX9" fmla="*/ 1172901 w 1265498"/>
                    <a:gd name="connsiteY9" fmla="*/ 185195 h 353027"/>
                    <a:gd name="connsiteX10" fmla="*/ 1242349 w 1265498"/>
                    <a:gd name="connsiteY10" fmla="*/ 162045 h 353027"/>
                    <a:gd name="connsiteX11" fmla="*/ 1265498 w 1265498"/>
                    <a:gd name="connsiteY11" fmla="*/ 127321 h 353027"/>
                    <a:gd name="connsiteX12" fmla="*/ 1242349 w 1265498"/>
                    <a:gd name="connsiteY12" fmla="*/ 81023 h 353027"/>
                    <a:gd name="connsiteX13" fmla="*/ 1149752 w 1265498"/>
                    <a:gd name="connsiteY13" fmla="*/ 0 h 35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498" h="353027">
                      <a:moveTo>
                        <a:pt x="61731" y="104172"/>
                      </a:moveTo>
                      <a:cubicBezTo>
                        <a:pt x="42440" y="142754"/>
                        <a:pt x="23149" y="181336"/>
                        <a:pt x="15433" y="208344"/>
                      </a:cubicBezTo>
                      <a:cubicBezTo>
                        <a:pt x="7717" y="235352"/>
                        <a:pt x="0" y="252714"/>
                        <a:pt x="15433" y="266218"/>
                      </a:cubicBezTo>
                      <a:cubicBezTo>
                        <a:pt x="30866" y="279722"/>
                        <a:pt x="71377" y="281651"/>
                        <a:pt x="108030" y="289367"/>
                      </a:cubicBezTo>
                      <a:cubicBezTo>
                        <a:pt x="144683" y="297083"/>
                        <a:pt x="175550" y="302871"/>
                        <a:pt x="235352" y="312516"/>
                      </a:cubicBezTo>
                      <a:cubicBezTo>
                        <a:pt x="295154" y="322161"/>
                        <a:pt x="403184" y="341453"/>
                        <a:pt x="466845" y="347240"/>
                      </a:cubicBezTo>
                      <a:cubicBezTo>
                        <a:pt x="530506" y="353027"/>
                        <a:pt x="553655" y="353027"/>
                        <a:pt x="617316" y="347240"/>
                      </a:cubicBezTo>
                      <a:cubicBezTo>
                        <a:pt x="680977" y="341453"/>
                        <a:pt x="775504" y="331807"/>
                        <a:pt x="848810" y="312516"/>
                      </a:cubicBezTo>
                      <a:cubicBezTo>
                        <a:pt x="922116" y="293225"/>
                        <a:pt x="1057154" y="231493"/>
                        <a:pt x="1057154" y="231493"/>
                      </a:cubicBezTo>
                      <a:lnTo>
                        <a:pt x="1172901" y="185195"/>
                      </a:lnTo>
                      <a:cubicBezTo>
                        <a:pt x="1203767" y="173620"/>
                        <a:pt x="1226916" y="171691"/>
                        <a:pt x="1242349" y="162045"/>
                      </a:cubicBezTo>
                      <a:cubicBezTo>
                        <a:pt x="1257782" y="152399"/>
                        <a:pt x="1265498" y="140825"/>
                        <a:pt x="1265498" y="127321"/>
                      </a:cubicBezTo>
                      <a:cubicBezTo>
                        <a:pt x="1265498" y="113817"/>
                        <a:pt x="1261640" y="102243"/>
                        <a:pt x="1242349" y="81023"/>
                      </a:cubicBezTo>
                      <a:cubicBezTo>
                        <a:pt x="1223058" y="59803"/>
                        <a:pt x="1186405" y="29901"/>
                        <a:pt x="1149752"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37" name="フリーフォーム 336"/>
                <p:cNvSpPr/>
                <p:nvPr/>
              </p:nvSpPr>
              <p:spPr>
                <a:xfrm>
                  <a:off x="4556691" y="4639313"/>
                  <a:ext cx="1266329" cy="488233"/>
                </a:xfrm>
                <a:custGeom>
                  <a:avLst/>
                  <a:gdLst>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324091 w 1263570"/>
                    <a:gd name="connsiteY5" fmla="*/ 462987 h 488066"/>
                    <a:gd name="connsiteX6" fmla="*/ 474562 w 1263570"/>
                    <a:gd name="connsiteY6" fmla="*/ 486137 h 488066"/>
                    <a:gd name="connsiteX7" fmla="*/ 601884 w 1263570"/>
                    <a:gd name="connsiteY7" fmla="*/ 474562 h 488066"/>
                    <a:gd name="connsiteX8" fmla="*/ 752355 w 1263570"/>
                    <a:gd name="connsiteY8" fmla="*/ 451413 h 488066"/>
                    <a:gd name="connsiteX9" fmla="*/ 983848 w 1263570"/>
                    <a:gd name="connsiteY9" fmla="*/ 381965 h 488066"/>
                    <a:gd name="connsiteX10" fmla="*/ 1111170 w 1263570"/>
                    <a:gd name="connsiteY10" fmla="*/ 324091 h 488066"/>
                    <a:gd name="connsiteX11" fmla="*/ 1226917 w 1263570"/>
                    <a:gd name="connsiteY11" fmla="*/ 289367 h 488066"/>
                    <a:gd name="connsiteX12" fmla="*/ 1261641 w 1263570"/>
                    <a:gd name="connsiteY12" fmla="*/ 173620 h 488066"/>
                    <a:gd name="connsiteX13" fmla="*/ 1238491 w 1263570"/>
                    <a:gd name="connsiteY13" fmla="*/ 115747 h 488066"/>
                    <a:gd name="connsiteX14" fmla="*/ 1226917 w 1263570"/>
                    <a:gd name="connsiteY14" fmla="*/ 57874 h 488066"/>
                    <a:gd name="connsiteX15" fmla="*/ 1157469 w 1263570"/>
                    <a:gd name="connsiteY15"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254462 w 1263570"/>
                    <a:gd name="connsiteY5" fmla="*/ 449653 h 488066"/>
                    <a:gd name="connsiteX6" fmla="*/ 324091 w 1263570"/>
                    <a:gd name="connsiteY6" fmla="*/ 462987 h 488066"/>
                    <a:gd name="connsiteX7" fmla="*/ 474562 w 1263570"/>
                    <a:gd name="connsiteY7" fmla="*/ 486137 h 488066"/>
                    <a:gd name="connsiteX8" fmla="*/ 601884 w 1263570"/>
                    <a:gd name="connsiteY8" fmla="*/ 474562 h 488066"/>
                    <a:gd name="connsiteX9" fmla="*/ 752355 w 1263570"/>
                    <a:gd name="connsiteY9" fmla="*/ 451413 h 488066"/>
                    <a:gd name="connsiteX10" fmla="*/ 983848 w 1263570"/>
                    <a:gd name="connsiteY10" fmla="*/ 381965 h 488066"/>
                    <a:gd name="connsiteX11" fmla="*/ 1111170 w 1263570"/>
                    <a:gd name="connsiteY11" fmla="*/ 324091 h 488066"/>
                    <a:gd name="connsiteX12" fmla="*/ 1226917 w 1263570"/>
                    <a:gd name="connsiteY12" fmla="*/ 289367 h 488066"/>
                    <a:gd name="connsiteX13" fmla="*/ 1261641 w 1263570"/>
                    <a:gd name="connsiteY13" fmla="*/ 173620 h 488066"/>
                    <a:gd name="connsiteX14" fmla="*/ 1238491 w 1263570"/>
                    <a:gd name="connsiteY14" fmla="*/ 115747 h 488066"/>
                    <a:gd name="connsiteX15" fmla="*/ 1226917 w 1263570"/>
                    <a:gd name="connsiteY15" fmla="*/ 57874 h 488066"/>
                    <a:gd name="connsiteX16" fmla="*/ 1157469 w 1263570"/>
                    <a:gd name="connsiteY16"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96770 w 1263570"/>
                    <a:gd name="connsiteY5" fmla="*/ 416689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78310 w 1263570"/>
                    <a:gd name="connsiteY3" fmla="*/ 43573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5951"/>
                    <a:gd name="connsiteY0" fmla="*/ 150471 h 488066"/>
                    <a:gd name="connsiteX1" fmla="*/ 0 w 1265951"/>
                    <a:gd name="connsiteY1" fmla="*/ 289367 h 488066"/>
                    <a:gd name="connsiteX2" fmla="*/ 23150 w 1265951"/>
                    <a:gd name="connsiteY2" fmla="*/ 405114 h 488066"/>
                    <a:gd name="connsiteX3" fmla="*/ 78310 w 1265951"/>
                    <a:gd name="connsiteY3" fmla="*/ 435739 h 488066"/>
                    <a:gd name="connsiteX4" fmla="*/ 125875 w 1265951"/>
                    <a:gd name="connsiteY4" fmla="*/ 435377 h 488066"/>
                    <a:gd name="connsiteX5" fmla="*/ 158669 w 1265951"/>
                    <a:gd name="connsiteY5" fmla="*/ 435728 h 488066"/>
                    <a:gd name="connsiteX6" fmla="*/ 254462 w 1265951"/>
                    <a:gd name="connsiteY6" fmla="*/ 449653 h 488066"/>
                    <a:gd name="connsiteX7" fmla="*/ 324091 w 1265951"/>
                    <a:gd name="connsiteY7" fmla="*/ 462987 h 488066"/>
                    <a:gd name="connsiteX8" fmla="*/ 474562 w 1265951"/>
                    <a:gd name="connsiteY8" fmla="*/ 486137 h 488066"/>
                    <a:gd name="connsiteX9" fmla="*/ 601884 w 1265951"/>
                    <a:gd name="connsiteY9" fmla="*/ 474562 h 488066"/>
                    <a:gd name="connsiteX10" fmla="*/ 752355 w 1265951"/>
                    <a:gd name="connsiteY10" fmla="*/ 451413 h 488066"/>
                    <a:gd name="connsiteX11" fmla="*/ 983848 w 1265951"/>
                    <a:gd name="connsiteY11" fmla="*/ 381965 h 488066"/>
                    <a:gd name="connsiteX12" fmla="*/ 1111170 w 1265951"/>
                    <a:gd name="connsiteY12" fmla="*/ 324091 h 488066"/>
                    <a:gd name="connsiteX13" fmla="*/ 1226917 w 1265951"/>
                    <a:gd name="connsiteY13" fmla="*/ 289367 h 488066"/>
                    <a:gd name="connsiteX14" fmla="*/ 1261641 w 1265951"/>
                    <a:gd name="connsiteY14" fmla="*/ 173620 h 488066"/>
                    <a:gd name="connsiteX15" fmla="*/ 1252778 w 1265951"/>
                    <a:gd name="connsiteY15" fmla="*/ 115747 h 488066"/>
                    <a:gd name="connsiteX16" fmla="*/ 1226917 w 1265951"/>
                    <a:gd name="connsiteY16" fmla="*/ 57874 h 488066"/>
                    <a:gd name="connsiteX17" fmla="*/ 1157469 w 1265951"/>
                    <a:gd name="connsiteY17" fmla="*/ 0 h 4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951" h="488066">
                      <a:moveTo>
                        <a:pt x="23150" y="150471"/>
                      </a:moveTo>
                      <a:cubicBezTo>
                        <a:pt x="11575" y="198699"/>
                        <a:pt x="0" y="246927"/>
                        <a:pt x="0" y="289367"/>
                      </a:cubicBezTo>
                      <a:cubicBezTo>
                        <a:pt x="0" y="331807"/>
                        <a:pt x="10098" y="380719"/>
                        <a:pt x="23150" y="405114"/>
                      </a:cubicBezTo>
                      <a:cubicBezTo>
                        <a:pt x="36202" y="429509"/>
                        <a:pt x="61189" y="430695"/>
                        <a:pt x="78310" y="435739"/>
                      </a:cubicBezTo>
                      <a:cubicBezTo>
                        <a:pt x="95431" y="440783"/>
                        <a:pt x="112482" y="435379"/>
                        <a:pt x="125875" y="435377"/>
                      </a:cubicBezTo>
                      <a:cubicBezTo>
                        <a:pt x="139268" y="435375"/>
                        <a:pt x="137238" y="433349"/>
                        <a:pt x="158669" y="435728"/>
                      </a:cubicBezTo>
                      <a:cubicBezTo>
                        <a:pt x="180100" y="438107"/>
                        <a:pt x="226892" y="445110"/>
                        <a:pt x="254462" y="449653"/>
                      </a:cubicBezTo>
                      <a:cubicBezTo>
                        <a:pt x="282032" y="454196"/>
                        <a:pt x="287408" y="456906"/>
                        <a:pt x="324091" y="462987"/>
                      </a:cubicBezTo>
                      <a:cubicBezTo>
                        <a:pt x="360774" y="469068"/>
                        <a:pt x="428263" y="484208"/>
                        <a:pt x="474562" y="486137"/>
                      </a:cubicBezTo>
                      <a:cubicBezTo>
                        <a:pt x="520861" y="488066"/>
                        <a:pt x="555585" y="480349"/>
                        <a:pt x="601884" y="474562"/>
                      </a:cubicBezTo>
                      <a:cubicBezTo>
                        <a:pt x="648183" y="468775"/>
                        <a:pt x="688694" y="466846"/>
                        <a:pt x="752355" y="451413"/>
                      </a:cubicBezTo>
                      <a:cubicBezTo>
                        <a:pt x="816016" y="435980"/>
                        <a:pt x="924046" y="403185"/>
                        <a:pt x="983848" y="381965"/>
                      </a:cubicBezTo>
                      <a:cubicBezTo>
                        <a:pt x="1043650" y="360745"/>
                        <a:pt x="1070659" y="339524"/>
                        <a:pt x="1111170" y="324091"/>
                      </a:cubicBezTo>
                      <a:cubicBezTo>
                        <a:pt x="1151681" y="308658"/>
                        <a:pt x="1201839" y="314445"/>
                        <a:pt x="1226917" y="289367"/>
                      </a:cubicBezTo>
                      <a:cubicBezTo>
                        <a:pt x="1251995" y="264289"/>
                        <a:pt x="1257331" y="202557"/>
                        <a:pt x="1261641" y="173620"/>
                      </a:cubicBezTo>
                      <a:cubicBezTo>
                        <a:pt x="1265951" y="144683"/>
                        <a:pt x="1258565" y="135038"/>
                        <a:pt x="1252778" y="115747"/>
                      </a:cubicBezTo>
                      <a:cubicBezTo>
                        <a:pt x="1246991" y="96456"/>
                        <a:pt x="1242802" y="77165"/>
                        <a:pt x="1226917" y="57874"/>
                      </a:cubicBezTo>
                      <a:cubicBezTo>
                        <a:pt x="1211032" y="38583"/>
                        <a:pt x="1185441" y="19291"/>
                        <a:pt x="1157469"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38" name="フリーフォーム 337"/>
                <p:cNvSpPr/>
                <p:nvPr/>
              </p:nvSpPr>
              <p:spPr>
                <a:xfrm>
                  <a:off x="4619644" y="4954765"/>
                  <a:ext cx="1199680" cy="436845"/>
                </a:xfrm>
                <a:custGeom>
                  <a:avLst/>
                  <a:gdLst>
                    <a:gd name="connsiteX0" fmla="*/ 27008 w 1197980"/>
                    <a:gd name="connsiteY0" fmla="*/ 113817 h 434051"/>
                    <a:gd name="connsiteX1" fmla="*/ 15433 w 1197980"/>
                    <a:gd name="connsiteY1" fmla="*/ 171691 h 434051"/>
                    <a:gd name="connsiteX2" fmla="*/ 3858 w 1197980"/>
                    <a:gd name="connsiteY2" fmla="*/ 287438 h 434051"/>
                    <a:gd name="connsiteX3" fmla="*/ 38582 w 1197980"/>
                    <a:gd name="connsiteY3" fmla="*/ 368460 h 434051"/>
                    <a:gd name="connsiteX4" fmla="*/ 84881 w 1197980"/>
                    <a:gd name="connsiteY4" fmla="*/ 426334 h 434051"/>
                    <a:gd name="connsiteX5" fmla="*/ 200628 w 1197980"/>
                    <a:gd name="connsiteY5" fmla="*/ 414759 h 434051"/>
                    <a:gd name="connsiteX6" fmla="*/ 281651 w 1197980"/>
                    <a:gd name="connsiteY6" fmla="*/ 414759 h 434051"/>
                    <a:gd name="connsiteX7" fmla="*/ 432122 w 1197980"/>
                    <a:gd name="connsiteY7" fmla="*/ 403184 h 434051"/>
                    <a:gd name="connsiteX8" fmla="*/ 571018 w 1197980"/>
                    <a:gd name="connsiteY8" fmla="*/ 403184 h 434051"/>
                    <a:gd name="connsiteX9" fmla="*/ 721489 w 1197980"/>
                    <a:gd name="connsiteY9" fmla="*/ 368460 h 434051"/>
                    <a:gd name="connsiteX10" fmla="*/ 871960 w 1197980"/>
                    <a:gd name="connsiteY10" fmla="*/ 368460 h 434051"/>
                    <a:gd name="connsiteX11" fmla="*/ 1022431 w 1197980"/>
                    <a:gd name="connsiteY11" fmla="*/ 333736 h 434051"/>
                    <a:gd name="connsiteX12" fmla="*/ 1161327 w 1197980"/>
                    <a:gd name="connsiteY12" fmla="*/ 275863 h 434051"/>
                    <a:gd name="connsiteX13" fmla="*/ 1196051 w 1197980"/>
                    <a:gd name="connsiteY13" fmla="*/ 136967 h 434051"/>
                    <a:gd name="connsiteX14" fmla="*/ 1149752 w 1197980"/>
                    <a:gd name="connsiteY14" fmla="*/ 21220 h 434051"/>
                    <a:gd name="connsiteX15" fmla="*/ 1115028 w 1197980"/>
                    <a:gd name="connsiteY15" fmla="*/ 9645 h 43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7980" h="434051">
                      <a:moveTo>
                        <a:pt x="27008" y="113817"/>
                      </a:moveTo>
                      <a:cubicBezTo>
                        <a:pt x="23149" y="128285"/>
                        <a:pt x="19291" y="142754"/>
                        <a:pt x="15433" y="171691"/>
                      </a:cubicBezTo>
                      <a:cubicBezTo>
                        <a:pt x="11575" y="200628"/>
                        <a:pt x="0" y="254643"/>
                        <a:pt x="3858" y="287438"/>
                      </a:cubicBezTo>
                      <a:cubicBezTo>
                        <a:pt x="7716" y="320233"/>
                        <a:pt x="25078" y="345311"/>
                        <a:pt x="38582" y="368460"/>
                      </a:cubicBezTo>
                      <a:cubicBezTo>
                        <a:pt x="52086" y="391609"/>
                        <a:pt x="57873" y="418618"/>
                        <a:pt x="84881" y="426334"/>
                      </a:cubicBezTo>
                      <a:cubicBezTo>
                        <a:pt x="111889" y="434051"/>
                        <a:pt x="167833" y="416688"/>
                        <a:pt x="200628" y="414759"/>
                      </a:cubicBezTo>
                      <a:cubicBezTo>
                        <a:pt x="233423" y="412830"/>
                        <a:pt x="243069" y="416688"/>
                        <a:pt x="281651" y="414759"/>
                      </a:cubicBezTo>
                      <a:cubicBezTo>
                        <a:pt x="320233" y="412830"/>
                        <a:pt x="383894" y="405113"/>
                        <a:pt x="432122" y="403184"/>
                      </a:cubicBezTo>
                      <a:cubicBezTo>
                        <a:pt x="480350" y="401255"/>
                        <a:pt x="522790" y="408971"/>
                        <a:pt x="571018" y="403184"/>
                      </a:cubicBezTo>
                      <a:cubicBezTo>
                        <a:pt x="619246" y="397397"/>
                        <a:pt x="671332" y="374247"/>
                        <a:pt x="721489" y="368460"/>
                      </a:cubicBezTo>
                      <a:cubicBezTo>
                        <a:pt x="771646" y="362673"/>
                        <a:pt x="821803" y="374247"/>
                        <a:pt x="871960" y="368460"/>
                      </a:cubicBezTo>
                      <a:cubicBezTo>
                        <a:pt x="922117" y="362673"/>
                        <a:pt x="974203" y="349169"/>
                        <a:pt x="1022431" y="333736"/>
                      </a:cubicBezTo>
                      <a:cubicBezTo>
                        <a:pt x="1070659" y="318303"/>
                        <a:pt x="1132390" y="308658"/>
                        <a:pt x="1161327" y="275863"/>
                      </a:cubicBezTo>
                      <a:cubicBezTo>
                        <a:pt x="1190264" y="243068"/>
                        <a:pt x="1197980" y="179407"/>
                        <a:pt x="1196051" y="136967"/>
                      </a:cubicBezTo>
                      <a:cubicBezTo>
                        <a:pt x="1194122" y="94527"/>
                        <a:pt x="1163256" y="42440"/>
                        <a:pt x="1149752" y="21220"/>
                      </a:cubicBezTo>
                      <a:cubicBezTo>
                        <a:pt x="1136248" y="0"/>
                        <a:pt x="1125638" y="4822"/>
                        <a:pt x="1115028" y="9645"/>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39" name="フリーフォーム 338"/>
                <p:cNvSpPr/>
                <p:nvPr/>
              </p:nvSpPr>
              <p:spPr>
                <a:xfrm>
                  <a:off x="4877407" y="5335542"/>
                  <a:ext cx="599840" cy="119918"/>
                </a:xfrm>
                <a:custGeom>
                  <a:avLst/>
                  <a:gdLst>
                    <a:gd name="connsiteX0" fmla="*/ 0 w 601884"/>
                    <a:gd name="connsiteY0" fmla="*/ 34724 h 117676"/>
                    <a:gd name="connsiteX1" fmla="*/ 138897 w 601884"/>
                    <a:gd name="connsiteY1" fmla="*/ 104172 h 117676"/>
                    <a:gd name="connsiteX2" fmla="*/ 254643 w 601884"/>
                    <a:gd name="connsiteY2" fmla="*/ 115747 h 117676"/>
                    <a:gd name="connsiteX3" fmla="*/ 439838 w 601884"/>
                    <a:gd name="connsiteY3" fmla="*/ 92597 h 117676"/>
                    <a:gd name="connsiteX4" fmla="*/ 601884 w 601884"/>
                    <a:gd name="connsiteY4" fmla="*/ 0 h 11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117676">
                      <a:moveTo>
                        <a:pt x="0" y="34724"/>
                      </a:moveTo>
                      <a:cubicBezTo>
                        <a:pt x="48228" y="62696"/>
                        <a:pt x="96457" y="90668"/>
                        <a:pt x="138897" y="104172"/>
                      </a:cubicBezTo>
                      <a:cubicBezTo>
                        <a:pt x="181337" y="117676"/>
                        <a:pt x="204486" y="117676"/>
                        <a:pt x="254643" y="115747"/>
                      </a:cubicBezTo>
                      <a:cubicBezTo>
                        <a:pt x="304800" y="113818"/>
                        <a:pt x="381965" y="111888"/>
                        <a:pt x="439838" y="92597"/>
                      </a:cubicBezTo>
                      <a:cubicBezTo>
                        <a:pt x="497712" y="73306"/>
                        <a:pt x="549798" y="36653"/>
                        <a:pt x="601884"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40" name="フリーフォーム 339"/>
                <p:cNvSpPr/>
                <p:nvPr/>
              </p:nvSpPr>
              <p:spPr>
                <a:xfrm>
                  <a:off x="4796196" y="5307184"/>
                  <a:ext cx="833111" cy="231267"/>
                </a:xfrm>
                <a:custGeom>
                  <a:avLst/>
                  <a:gdLst>
                    <a:gd name="connsiteX0" fmla="*/ 0 w 833377"/>
                    <a:gd name="connsiteY0" fmla="*/ 81023 h 233423"/>
                    <a:gd name="connsiteX1" fmla="*/ 138896 w 833377"/>
                    <a:gd name="connsiteY1" fmla="*/ 185195 h 233423"/>
                    <a:gd name="connsiteX2" fmla="*/ 347240 w 833377"/>
                    <a:gd name="connsiteY2" fmla="*/ 231494 h 233423"/>
                    <a:gd name="connsiteX3" fmla="*/ 590309 w 833377"/>
                    <a:gd name="connsiteY3" fmla="*/ 173621 h 233423"/>
                    <a:gd name="connsiteX4" fmla="*/ 775503 w 833377"/>
                    <a:gd name="connsiteY4" fmla="*/ 69449 h 233423"/>
                    <a:gd name="connsiteX5" fmla="*/ 833377 w 833377"/>
                    <a:gd name="connsiteY5" fmla="*/ 0 h 23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377" h="233423">
                      <a:moveTo>
                        <a:pt x="0" y="81023"/>
                      </a:moveTo>
                      <a:cubicBezTo>
                        <a:pt x="40511" y="120569"/>
                        <a:pt x="81023" y="160116"/>
                        <a:pt x="138896" y="185195"/>
                      </a:cubicBezTo>
                      <a:cubicBezTo>
                        <a:pt x="196769" y="210274"/>
                        <a:pt x="272005" y="233423"/>
                        <a:pt x="347240" y="231494"/>
                      </a:cubicBezTo>
                      <a:cubicBezTo>
                        <a:pt x="422475" y="229565"/>
                        <a:pt x="518932" y="200628"/>
                        <a:pt x="590309" y="173621"/>
                      </a:cubicBezTo>
                      <a:cubicBezTo>
                        <a:pt x="661686" y="146614"/>
                        <a:pt x="734992" y="98386"/>
                        <a:pt x="775503" y="69449"/>
                      </a:cubicBezTo>
                      <a:cubicBezTo>
                        <a:pt x="816014" y="40512"/>
                        <a:pt x="824695" y="20256"/>
                        <a:pt x="833377"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30796" name="グループ化 38"/>
                <p:cNvGrpSpPr>
                  <a:grpSpLocks/>
                </p:cNvGrpSpPr>
                <p:nvPr/>
              </p:nvGrpSpPr>
              <p:grpSpPr bwMode="auto">
                <a:xfrm>
                  <a:off x="4041207" y="2922144"/>
                  <a:ext cx="908303" cy="193705"/>
                  <a:chOff x="4041207" y="2898329"/>
                  <a:chExt cx="908303" cy="193705"/>
                </a:xfrm>
              </p:grpSpPr>
              <p:sp>
                <p:nvSpPr>
                  <p:cNvPr id="368" name="フリーフォーム 367"/>
                  <p:cNvSpPr/>
                  <p:nvPr/>
                </p:nvSpPr>
                <p:spPr>
                  <a:xfrm>
                    <a:off x="4812038" y="2955812"/>
                    <a:ext cx="124969" cy="111351"/>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9" name="フリーフォーム 368"/>
                  <p:cNvSpPr/>
                  <p:nvPr/>
                </p:nvSpPr>
                <p:spPr>
                  <a:xfrm>
                    <a:off x="4713771" y="2886402"/>
                    <a:ext cx="116635" cy="77094"/>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0" name="フリーフォーム 369"/>
                  <p:cNvSpPr/>
                  <p:nvPr/>
                </p:nvSpPr>
                <p:spPr>
                  <a:xfrm>
                    <a:off x="4521626" y="2889160"/>
                    <a:ext cx="208280" cy="68525"/>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1" name="フリーフォーム 370"/>
                  <p:cNvSpPr/>
                  <p:nvPr/>
                </p:nvSpPr>
                <p:spPr>
                  <a:xfrm>
                    <a:off x="4226492" y="2925478"/>
                    <a:ext cx="308254" cy="145613"/>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2" name="フリーフォーム 371"/>
                  <p:cNvSpPr/>
                  <p:nvPr/>
                </p:nvSpPr>
                <p:spPr>
                  <a:xfrm rot="21128492">
                    <a:off x="4030065" y="3030047"/>
                    <a:ext cx="216609" cy="51394"/>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42" name="フリーフォーム 341"/>
                <p:cNvSpPr/>
                <p:nvPr/>
              </p:nvSpPr>
              <p:spPr>
                <a:xfrm>
                  <a:off x="4683673" y="3191810"/>
                  <a:ext cx="674823" cy="265529"/>
                </a:xfrm>
                <a:custGeom>
                  <a:avLst/>
                  <a:gdLst>
                    <a:gd name="connsiteX0" fmla="*/ 6350 w 670718"/>
                    <a:gd name="connsiteY0" fmla="*/ 14288 h 260350"/>
                    <a:gd name="connsiteX1" fmla="*/ 15875 w 670718"/>
                    <a:gd name="connsiteY1" fmla="*/ 119063 h 260350"/>
                    <a:gd name="connsiteX2" fmla="*/ 101600 w 670718"/>
                    <a:gd name="connsiteY2" fmla="*/ 228600 h 260350"/>
                    <a:gd name="connsiteX3" fmla="*/ 163512 w 670718"/>
                    <a:gd name="connsiteY3" fmla="*/ 219075 h 260350"/>
                    <a:gd name="connsiteX4" fmla="*/ 325437 w 670718"/>
                    <a:gd name="connsiteY4" fmla="*/ 190500 h 260350"/>
                    <a:gd name="connsiteX5" fmla="*/ 430212 w 670718"/>
                    <a:gd name="connsiteY5" fmla="*/ 195263 h 260350"/>
                    <a:gd name="connsiteX6" fmla="*/ 573087 w 670718"/>
                    <a:gd name="connsiteY6" fmla="*/ 238125 h 260350"/>
                    <a:gd name="connsiteX7" fmla="*/ 611187 w 670718"/>
                    <a:gd name="connsiteY7" fmla="*/ 257175 h 260350"/>
                    <a:gd name="connsiteX8" fmla="*/ 649287 w 670718"/>
                    <a:gd name="connsiteY8" fmla="*/ 219075 h 260350"/>
                    <a:gd name="connsiteX9" fmla="*/ 668337 w 670718"/>
                    <a:gd name="connsiteY9" fmla="*/ 95250 h 260350"/>
                    <a:gd name="connsiteX10" fmla="*/ 663575 w 670718"/>
                    <a:gd name="connsiteY10" fmla="*/ 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718" h="260350">
                      <a:moveTo>
                        <a:pt x="6350" y="14288"/>
                      </a:moveTo>
                      <a:cubicBezTo>
                        <a:pt x="3175" y="48816"/>
                        <a:pt x="0" y="83344"/>
                        <a:pt x="15875" y="119063"/>
                      </a:cubicBezTo>
                      <a:cubicBezTo>
                        <a:pt x="31750" y="154782"/>
                        <a:pt x="76994" y="211931"/>
                        <a:pt x="101600" y="228600"/>
                      </a:cubicBezTo>
                      <a:cubicBezTo>
                        <a:pt x="126206" y="245269"/>
                        <a:pt x="163512" y="219075"/>
                        <a:pt x="163512" y="219075"/>
                      </a:cubicBezTo>
                      <a:cubicBezTo>
                        <a:pt x="200818" y="212725"/>
                        <a:pt x="280987" y="194469"/>
                        <a:pt x="325437" y="190500"/>
                      </a:cubicBezTo>
                      <a:cubicBezTo>
                        <a:pt x="369887" y="186531"/>
                        <a:pt x="388937" y="187326"/>
                        <a:pt x="430212" y="195263"/>
                      </a:cubicBezTo>
                      <a:cubicBezTo>
                        <a:pt x="471487" y="203200"/>
                        <a:pt x="542925" y="227806"/>
                        <a:pt x="573087" y="238125"/>
                      </a:cubicBezTo>
                      <a:cubicBezTo>
                        <a:pt x="603249" y="248444"/>
                        <a:pt x="598487" y="260350"/>
                        <a:pt x="611187" y="257175"/>
                      </a:cubicBezTo>
                      <a:cubicBezTo>
                        <a:pt x="623887" y="254000"/>
                        <a:pt x="639762" y="246062"/>
                        <a:pt x="649287" y="219075"/>
                      </a:cubicBezTo>
                      <a:cubicBezTo>
                        <a:pt x="658812" y="192088"/>
                        <a:pt x="665956" y="131762"/>
                        <a:pt x="668337" y="95250"/>
                      </a:cubicBezTo>
                      <a:cubicBezTo>
                        <a:pt x="670718" y="58738"/>
                        <a:pt x="667146" y="29369"/>
                        <a:pt x="663575"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43" name="円/楕円 342"/>
                <p:cNvSpPr/>
                <p:nvPr/>
              </p:nvSpPr>
              <p:spPr>
                <a:xfrm>
                  <a:off x="4693648" y="3197861"/>
                  <a:ext cx="49987" cy="9421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4" name="円/楕円 12"/>
                <p:cNvSpPr/>
                <p:nvPr/>
              </p:nvSpPr>
              <p:spPr>
                <a:xfrm>
                  <a:off x="5294283" y="3185277"/>
                  <a:ext cx="58320" cy="9421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5" name="フリーフォーム 344"/>
                <p:cNvSpPr/>
                <p:nvPr/>
              </p:nvSpPr>
              <p:spPr>
                <a:xfrm>
                  <a:off x="4339805" y="4755781"/>
                  <a:ext cx="233271" cy="77093"/>
                </a:xfrm>
                <a:custGeom>
                  <a:avLst/>
                  <a:gdLst>
                    <a:gd name="connsiteX0" fmla="*/ 186531 w 229393"/>
                    <a:gd name="connsiteY0" fmla="*/ 0 h 80962"/>
                    <a:gd name="connsiteX1" fmla="*/ 110331 w 229393"/>
                    <a:gd name="connsiteY1" fmla="*/ 28575 h 80962"/>
                    <a:gd name="connsiteX2" fmla="*/ 15081 w 229393"/>
                    <a:gd name="connsiteY2" fmla="*/ 38100 h 80962"/>
                    <a:gd name="connsiteX3" fmla="*/ 19843 w 229393"/>
                    <a:gd name="connsiteY3" fmla="*/ 76200 h 80962"/>
                    <a:gd name="connsiteX4" fmla="*/ 124618 w 229393"/>
                    <a:gd name="connsiteY4" fmla="*/ 66675 h 80962"/>
                    <a:gd name="connsiteX5" fmla="*/ 186531 w 229393"/>
                    <a:gd name="connsiteY5" fmla="*/ 61912 h 80962"/>
                    <a:gd name="connsiteX6" fmla="*/ 229393 w 229393"/>
                    <a:gd name="connsiteY6" fmla="*/ 5715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393" h="80962">
                      <a:moveTo>
                        <a:pt x="186531" y="0"/>
                      </a:moveTo>
                      <a:cubicBezTo>
                        <a:pt x="162718" y="11112"/>
                        <a:pt x="138906" y="22225"/>
                        <a:pt x="110331" y="28575"/>
                      </a:cubicBezTo>
                      <a:cubicBezTo>
                        <a:pt x="81756" y="34925"/>
                        <a:pt x="30162" y="30163"/>
                        <a:pt x="15081" y="38100"/>
                      </a:cubicBezTo>
                      <a:cubicBezTo>
                        <a:pt x="0" y="46038"/>
                        <a:pt x="1587" y="71438"/>
                        <a:pt x="19843" y="76200"/>
                      </a:cubicBezTo>
                      <a:cubicBezTo>
                        <a:pt x="38099" y="80962"/>
                        <a:pt x="124618" y="66675"/>
                        <a:pt x="124618" y="66675"/>
                      </a:cubicBezTo>
                      <a:lnTo>
                        <a:pt x="186531" y="61912"/>
                      </a:lnTo>
                      <a:cubicBezTo>
                        <a:pt x="203993" y="60325"/>
                        <a:pt x="216693" y="58737"/>
                        <a:pt x="229393" y="5715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46" name="フリーフォーム 345"/>
                <p:cNvSpPr/>
                <p:nvPr/>
              </p:nvSpPr>
              <p:spPr>
                <a:xfrm>
                  <a:off x="4474095" y="5195017"/>
                  <a:ext cx="158294" cy="128486"/>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47" name="フリーフォーム 346"/>
                <p:cNvSpPr/>
                <p:nvPr/>
              </p:nvSpPr>
              <p:spPr>
                <a:xfrm>
                  <a:off x="4344579" y="3649998"/>
                  <a:ext cx="166622" cy="145612"/>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48" name="フリーフォーム 347"/>
                <p:cNvSpPr/>
                <p:nvPr/>
              </p:nvSpPr>
              <p:spPr>
                <a:xfrm>
                  <a:off x="5762901" y="4448093"/>
                  <a:ext cx="224937" cy="85655"/>
                </a:xfrm>
                <a:custGeom>
                  <a:avLst/>
                  <a:gdLst>
                    <a:gd name="connsiteX0" fmla="*/ 0 w 216694"/>
                    <a:gd name="connsiteY0" fmla="*/ 30162 h 82549"/>
                    <a:gd name="connsiteX1" fmla="*/ 80963 w 216694"/>
                    <a:gd name="connsiteY1" fmla="*/ 25399 h 82549"/>
                    <a:gd name="connsiteX2" fmla="*/ 204788 w 216694"/>
                    <a:gd name="connsiteY2" fmla="*/ 1587 h 82549"/>
                    <a:gd name="connsiteX3" fmla="*/ 152400 w 216694"/>
                    <a:gd name="connsiteY3" fmla="*/ 34924 h 82549"/>
                    <a:gd name="connsiteX4" fmla="*/ 80963 w 216694"/>
                    <a:gd name="connsiteY4" fmla="*/ 68262 h 82549"/>
                    <a:gd name="connsiteX5" fmla="*/ 0 w 216694"/>
                    <a:gd name="connsiteY5" fmla="*/ 82549 h 8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94" h="82549">
                      <a:moveTo>
                        <a:pt x="0" y="30162"/>
                      </a:moveTo>
                      <a:cubicBezTo>
                        <a:pt x="23416" y="30161"/>
                        <a:pt x="46832" y="30161"/>
                        <a:pt x="80963" y="25399"/>
                      </a:cubicBezTo>
                      <a:cubicBezTo>
                        <a:pt x="115094" y="20637"/>
                        <a:pt x="192882" y="0"/>
                        <a:pt x="204788" y="1587"/>
                      </a:cubicBezTo>
                      <a:cubicBezTo>
                        <a:pt x="216694" y="3174"/>
                        <a:pt x="173037" y="23812"/>
                        <a:pt x="152400" y="34924"/>
                      </a:cubicBezTo>
                      <a:cubicBezTo>
                        <a:pt x="131763" y="46036"/>
                        <a:pt x="106363" y="60325"/>
                        <a:pt x="80963" y="68262"/>
                      </a:cubicBezTo>
                      <a:cubicBezTo>
                        <a:pt x="55563" y="76199"/>
                        <a:pt x="27781" y="79374"/>
                        <a:pt x="0" y="82549"/>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30804" name="グループ化 39"/>
                <p:cNvGrpSpPr>
                  <a:grpSpLocks/>
                </p:cNvGrpSpPr>
                <p:nvPr/>
              </p:nvGrpSpPr>
              <p:grpSpPr bwMode="auto">
                <a:xfrm flipH="1">
                  <a:off x="5101945" y="2920557"/>
                  <a:ext cx="974997" cy="193705"/>
                  <a:chOff x="4041208" y="2897982"/>
                  <a:chExt cx="909415" cy="193705"/>
                </a:xfrm>
              </p:grpSpPr>
              <p:sp>
                <p:nvSpPr>
                  <p:cNvPr id="363" name="フリーフォーム 362"/>
                  <p:cNvSpPr/>
                  <p:nvPr/>
                </p:nvSpPr>
                <p:spPr>
                  <a:xfrm>
                    <a:off x="4839245" y="2961072"/>
                    <a:ext cx="124332" cy="111356"/>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4" name="フリーフォーム 363"/>
                  <p:cNvSpPr/>
                  <p:nvPr/>
                </p:nvSpPr>
                <p:spPr>
                  <a:xfrm>
                    <a:off x="4728281" y="2891662"/>
                    <a:ext cx="124332" cy="77088"/>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5" name="フリーフォーム 364"/>
                  <p:cNvSpPr/>
                  <p:nvPr/>
                </p:nvSpPr>
                <p:spPr>
                  <a:xfrm>
                    <a:off x="4541899" y="2888283"/>
                    <a:ext cx="209808" cy="68525"/>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6" name="フリーフォーム 365"/>
                  <p:cNvSpPr/>
                  <p:nvPr/>
                </p:nvSpPr>
                <p:spPr>
                  <a:xfrm>
                    <a:off x="4248898" y="2920077"/>
                    <a:ext cx="318603" cy="145619"/>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7" name="フリーフォーム 366"/>
                  <p:cNvSpPr/>
                  <p:nvPr/>
                </p:nvSpPr>
                <p:spPr>
                  <a:xfrm rot="21128492">
                    <a:off x="4049184" y="3036561"/>
                    <a:ext cx="217581" cy="51394"/>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50" name="フリーフォーム 349"/>
                <p:cNvSpPr/>
                <p:nvPr/>
              </p:nvSpPr>
              <p:spPr>
                <a:xfrm rot="20869447" flipH="1">
                  <a:off x="5644343" y="3601622"/>
                  <a:ext cx="141631" cy="145612"/>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51" name="フリーフォーム 350"/>
                <p:cNvSpPr/>
                <p:nvPr/>
              </p:nvSpPr>
              <p:spPr>
                <a:xfrm rot="19541772">
                  <a:off x="4308385" y="4176802"/>
                  <a:ext cx="166622" cy="154180"/>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52" name="フリーフォーム 20"/>
                <p:cNvSpPr/>
                <p:nvPr/>
              </p:nvSpPr>
              <p:spPr>
                <a:xfrm rot="531933" flipH="1">
                  <a:off x="5722410" y="3982106"/>
                  <a:ext cx="141631" cy="145617"/>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53" name="フリーフォーム 352"/>
                <p:cNvSpPr/>
                <p:nvPr/>
              </p:nvSpPr>
              <p:spPr>
                <a:xfrm flipH="1">
                  <a:off x="5810287" y="5072507"/>
                  <a:ext cx="199947" cy="128486"/>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54" name="フリーフォーム 353"/>
                <p:cNvSpPr/>
                <p:nvPr/>
              </p:nvSpPr>
              <p:spPr>
                <a:xfrm>
                  <a:off x="4534251" y="3656873"/>
                  <a:ext cx="49987" cy="68524"/>
                </a:xfrm>
                <a:custGeom>
                  <a:avLst/>
                  <a:gdLst>
                    <a:gd name="connsiteX0" fmla="*/ 0 w 47625"/>
                    <a:gd name="connsiteY0" fmla="*/ 61913 h 61913"/>
                    <a:gd name="connsiteX1" fmla="*/ 47625 w 47625"/>
                    <a:gd name="connsiteY1" fmla="*/ 0 h 61913"/>
                  </a:gdLst>
                  <a:ahLst/>
                  <a:cxnLst>
                    <a:cxn ang="0">
                      <a:pos x="connsiteX0" y="connsiteY0"/>
                    </a:cxn>
                    <a:cxn ang="0">
                      <a:pos x="connsiteX1" y="connsiteY1"/>
                    </a:cxn>
                  </a:cxnLst>
                  <a:rect l="l" t="t" r="r" b="b"/>
                  <a:pathLst>
                    <a:path w="47625" h="61913">
                      <a:moveTo>
                        <a:pt x="0" y="61913"/>
                      </a:moveTo>
                      <a:lnTo>
                        <a:pt x="47625"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55" name="フリーフォーム 354"/>
                <p:cNvSpPr/>
                <p:nvPr/>
              </p:nvSpPr>
              <p:spPr>
                <a:xfrm>
                  <a:off x="4468282" y="3899149"/>
                  <a:ext cx="1257995" cy="471108"/>
                </a:xfrm>
                <a:custGeom>
                  <a:avLst/>
                  <a:gdLst>
                    <a:gd name="connsiteX0" fmla="*/ 96440 w 1254918"/>
                    <a:gd name="connsiteY0" fmla="*/ 104775 h 475456"/>
                    <a:gd name="connsiteX1" fmla="*/ 65484 w 1254918"/>
                    <a:gd name="connsiteY1" fmla="*/ 150018 h 475456"/>
                    <a:gd name="connsiteX2" fmla="*/ 32146 w 1254918"/>
                    <a:gd name="connsiteY2" fmla="*/ 230981 h 475456"/>
                    <a:gd name="connsiteX3" fmla="*/ 5953 w 1254918"/>
                    <a:gd name="connsiteY3" fmla="*/ 333375 h 475456"/>
                    <a:gd name="connsiteX4" fmla="*/ 10715 w 1254918"/>
                    <a:gd name="connsiteY4" fmla="*/ 392906 h 475456"/>
                    <a:gd name="connsiteX5" fmla="*/ 70246 w 1254918"/>
                    <a:gd name="connsiteY5" fmla="*/ 400050 h 475456"/>
                    <a:gd name="connsiteX6" fmla="*/ 158353 w 1254918"/>
                    <a:gd name="connsiteY6" fmla="*/ 423862 h 475456"/>
                    <a:gd name="connsiteX7" fmla="*/ 353615 w 1254918"/>
                    <a:gd name="connsiteY7" fmla="*/ 461962 h 475456"/>
                    <a:gd name="connsiteX8" fmla="*/ 560784 w 1254918"/>
                    <a:gd name="connsiteY8" fmla="*/ 469106 h 475456"/>
                    <a:gd name="connsiteX9" fmla="*/ 801290 w 1254918"/>
                    <a:gd name="connsiteY9" fmla="*/ 423862 h 475456"/>
                    <a:gd name="connsiteX10" fmla="*/ 1013221 w 1254918"/>
                    <a:gd name="connsiteY10" fmla="*/ 352425 h 475456"/>
                    <a:gd name="connsiteX11" fmla="*/ 1184671 w 1254918"/>
                    <a:gd name="connsiteY11" fmla="*/ 290512 h 475456"/>
                    <a:gd name="connsiteX12" fmla="*/ 1225153 w 1254918"/>
                    <a:gd name="connsiteY12" fmla="*/ 290512 h 475456"/>
                    <a:gd name="connsiteX13" fmla="*/ 1251346 w 1254918"/>
                    <a:gd name="connsiteY13" fmla="*/ 257175 h 475456"/>
                    <a:gd name="connsiteX14" fmla="*/ 1246584 w 1254918"/>
                    <a:gd name="connsiteY14" fmla="*/ 154781 h 475456"/>
                    <a:gd name="connsiteX15" fmla="*/ 1203721 w 1254918"/>
                    <a:gd name="connsiteY15" fmla="*/ 73818 h 475456"/>
                    <a:gd name="connsiteX16" fmla="*/ 1129903 w 1254918"/>
                    <a:gd name="connsiteY16" fmla="*/ 0 h 47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4918" h="475456">
                      <a:moveTo>
                        <a:pt x="96440" y="104775"/>
                      </a:moveTo>
                      <a:cubicBezTo>
                        <a:pt x="86320" y="116879"/>
                        <a:pt x="76200" y="128984"/>
                        <a:pt x="65484" y="150018"/>
                      </a:cubicBezTo>
                      <a:cubicBezTo>
                        <a:pt x="54768" y="171052"/>
                        <a:pt x="42068" y="200422"/>
                        <a:pt x="32146" y="230981"/>
                      </a:cubicBezTo>
                      <a:cubicBezTo>
                        <a:pt x="22224" y="261541"/>
                        <a:pt x="9525" y="306388"/>
                        <a:pt x="5953" y="333375"/>
                      </a:cubicBezTo>
                      <a:cubicBezTo>
                        <a:pt x="2381" y="360363"/>
                        <a:pt x="0" y="381794"/>
                        <a:pt x="10715" y="392906"/>
                      </a:cubicBezTo>
                      <a:cubicBezTo>
                        <a:pt x="21430" y="404018"/>
                        <a:pt x="45640" y="394891"/>
                        <a:pt x="70246" y="400050"/>
                      </a:cubicBezTo>
                      <a:cubicBezTo>
                        <a:pt x="94852" y="405209"/>
                        <a:pt x="111125" y="413543"/>
                        <a:pt x="158353" y="423862"/>
                      </a:cubicBezTo>
                      <a:cubicBezTo>
                        <a:pt x="205581" y="434181"/>
                        <a:pt x="286543" y="454421"/>
                        <a:pt x="353615" y="461962"/>
                      </a:cubicBezTo>
                      <a:cubicBezTo>
                        <a:pt x="420687" y="469503"/>
                        <a:pt x="486172" y="475456"/>
                        <a:pt x="560784" y="469106"/>
                      </a:cubicBezTo>
                      <a:cubicBezTo>
                        <a:pt x="635396" y="462756"/>
                        <a:pt x="725884" y="443309"/>
                        <a:pt x="801290" y="423862"/>
                      </a:cubicBezTo>
                      <a:cubicBezTo>
                        <a:pt x="876696" y="404415"/>
                        <a:pt x="949324" y="374650"/>
                        <a:pt x="1013221" y="352425"/>
                      </a:cubicBezTo>
                      <a:cubicBezTo>
                        <a:pt x="1077118" y="330200"/>
                        <a:pt x="1149349" y="300831"/>
                        <a:pt x="1184671" y="290512"/>
                      </a:cubicBezTo>
                      <a:cubicBezTo>
                        <a:pt x="1219993" y="280193"/>
                        <a:pt x="1214041" y="296068"/>
                        <a:pt x="1225153" y="290512"/>
                      </a:cubicBezTo>
                      <a:cubicBezTo>
                        <a:pt x="1236266" y="284956"/>
                        <a:pt x="1247774" y="279797"/>
                        <a:pt x="1251346" y="257175"/>
                      </a:cubicBezTo>
                      <a:cubicBezTo>
                        <a:pt x="1254918" y="234553"/>
                        <a:pt x="1254521" y="185340"/>
                        <a:pt x="1246584" y="154781"/>
                      </a:cubicBezTo>
                      <a:cubicBezTo>
                        <a:pt x="1238647" y="124222"/>
                        <a:pt x="1223168" y="99615"/>
                        <a:pt x="1203721" y="73818"/>
                      </a:cubicBezTo>
                      <a:cubicBezTo>
                        <a:pt x="1184274" y="48021"/>
                        <a:pt x="1157088" y="24010"/>
                        <a:pt x="112990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56" name="フリーフォーム 355"/>
                <p:cNvSpPr/>
                <p:nvPr/>
              </p:nvSpPr>
              <p:spPr>
                <a:xfrm>
                  <a:off x="4504622" y="4376442"/>
                  <a:ext cx="1282991" cy="505370"/>
                </a:xfrm>
                <a:custGeom>
                  <a:avLst/>
                  <a:gdLst>
                    <a:gd name="connsiteX0" fmla="*/ 67071 w 1281906"/>
                    <a:gd name="connsiteY0" fmla="*/ 131762 h 500460"/>
                    <a:gd name="connsiteX1" fmla="*/ 26590 w 1281906"/>
                    <a:gd name="connsiteY1" fmla="*/ 210344 h 500460"/>
                    <a:gd name="connsiteX2" fmla="*/ 2778 w 1281906"/>
                    <a:gd name="connsiteY2" fmla="*/ 303212 h 500460"/>
                    <a:gd name="connsiteX3" fmla="*/ 9921 w 1281906"/>
                    <a:gd name="connsiteY3" fmla="*/ 350837 h 500460"/>
                    <a:gd name="connsiteX4" fmla="*/ 43259 w 1281906"/>
                    <a:gd name="connsiteY4" fmla="*/ 384175 h 500460"/>
                    <a:gd name="connsiteX5" fmla="*/ 257571 w 1281906"/>
                    <a:gd name="connsiteY5" fmla="*/ 457994 h 500460"/>
                    <a:gd name="connsiteX6" fmla="*/ 548084 w 1281906"/>
                    <a:gd name="connsiteY6" fmla="*/ 496094 h 500460"/>
                    <a:gd name="connsiteX7" fmla="*/ 883840 w 1281906"/>
                    <a:gd name="connsiteY7" fmla="*/ 431800 h 500460"/>
                    <a:gd name="connsiteX8" fmla="*/ 1124346 w 1281906"/>
                    <a:gd name="connsiteY8" fmla="*/ 307975 h 500460"/>
                    <a:gd name="connsiteX9" fmla="*/ 1236265 w 1281906"/>
                    <a:gd name="connsiteY9" fmla="*/ 238919 h 500460"/>
                    <a:gd name="connsiteX10" fmla="*/ 1274365 w 1281906"/>
                    <a:gd name="connsiteY10" fmla="*/ 196056 h 500460"/>
                    <a:gd name="connsiteX11" fmla="*/ 1279128 w 1281906"/>
                    <a:gd name="connsiteY11" fmla="*/ 148431 h 500460"/>
                    <a:gd name="connsiteX12" fmla="*/ 1257696 w 1281906"/>
                    <a:gd name="connsiteY12" fmla="*/ 84137 h 500460"/>
                    <a:gd name="connsiteX13" fmla="*/ 1221978 w 1281906"/>
                    <a:gd name="connsiteY13" fmla="*/ 12700 h 500460"/>
                    <a:gd name="connsiteX14" fmla="*/ 1207690 w 1281906"/>
                    <a:gd name="connsiteY14" fmla="*/ 7937 h 5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1906" h="500460">
                      <a:moveTo>
                        <a:pt x="67071" y="131762"/>
                      </a:moveTo>
                      <a:cubicBezTo>
                        <a:pt x="52188" y="156765"/>
                        <a:pt x="37305" y="181769"/>
                        <a:pt x="26590" y="210344"/>
                      </a:cubicBezTo>
                      <a:cubicBezTo>
                        <a:pt x="15875" y="238919"/>
                        <a:pt x="5556" y="279797"/>
                        <a:pt x="2778" y="303212"/>
                      </a:cubicBezTo>
                      <a:cubicBezTo>
                        <a:pt x="0" y="326628"/>
                        <a:pt x="3174" y="337343"/>
                        <a:pt x="9921" y="350837"/>
                      </a:cubicBezTo>
                      <a:cubicBezTo>
                        <a:pt x="16668" y="364331"/>
                        <a:pt x="1984" y="366316"/>
                        <a:pt x="43259" y="384175"/>
                      </a:cubicBezTo>
                      <a:cubicBezTo>
                        <a:pt x="84534" y="402034"/>
                        <a:pt x="173434" y="439341"/>
                        <a:pt x="257571" y="457994"/>
                      </a:cubicBezTo>
                      <a:cubicBezTo>
                        <a:pt x="341709" y="476647"/>
                        <a:pt x="443706" y="500460"/>
                        <a:pt x="548084" y="496094"/>
                      </a:cubicBezTo>
                      <a:cubicBezTo>
                        <a:pt x="652462" y="491728"/>
                        <a:pt x="787796" y="463153"/>
                        <a:pt x="883840" y="431800"/>
                      </a:cubicBezTo>
                      <a:cubicBezTo>
                        <a:pt x="979884" y="400447"/>
                        <a:pt x="1065609" y="340122"/>
                        <a:pt x="1124346" y="307975"/>
                      </a:cubicBezTo>
                      <a:cubicBezTo>
                        <a:pt x="1183084" y="275828"/>
                        <a:pt x="1211262" y="257572"/>
                        <a:pt x="1236265" y="238919"/>
                      </a:cubicBezTo>
                      <a:cubicBezTo>
                        <a:pt x="1261268" y="220266"/>
                        <a:pt x="1267221" y="211137"/>
                        <a:pt x="1274365" y="196056"/>
                      </a:cubicBezTo>
                      <a:cubicBezTo>
                        <a:pt x="1281509" y="180975"/>
                        <a:pt x="1281906" y="167084"/>
                        <a:pt x="1279128" y="148431"/>
                      </a:cubicBezTo>
                      <a:cubicBezTo>
                        <a:pt x="1276350" y="129778"/>
                        <a:pt x="1267221" y="106759"/>
                        <a:pt x="1257696" y="84137"/>
                      </a:cubicBezTo>
                      <a:cubicBezTo>
                        <a:pt x="1248171" y="61515"/>
                        <a:pt x="1230312" y="25400"/>
                        <a:pt x="1221978" y="12700"/>
                      </a:cubicBezTo>
                      <a:cubicBezTo>
                        <a:pt x="1213644" y="0"/>
                        <a:pt x="1207690" y="7937"/>
                        <a:pt x="1207690" y="793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57" name="フリーフォーム 356"/>
                <p:cNvSpPr/>
                <p:nvPr/>
              </p:nvSpPr>
              <p:spPr>
                <a:xfrm>
                  <a:off x="4954614" y="5559625"/>
                  <a:ext cx="649827" cy="179874"/>
                </a:xfrm>
                <a:custGeom>
                  <a:avLst/>
                  <a:gdLst>
                    <a:gd name="connsiteX0" fmla="*/ 0 w 654843"/>
                    <a:gd name="connsiteY0" fmla="*/ 111919 h 171450"/>
                    <a:gd name="connsiteX1" fmla="*/ 42862 w 654843"/>
                    <a:gd name="connsiteY1" fmla="*/ 161925 h 171450"/>
                    <a:gd name="connsiteX2" fmla="*/ 85725 w 654843"/>
                    <a:gd name="connsiteY2" fmla="*/ 169069 h 171450"/>
                    <a:gd name="connsiteX3" fmla="*/ 111918 w 654843"/>
                    <a:gd name="connsiteY3" fmla="*/ 159544 h 171450"/>
                    <a:gd name="connsiteX4" fmla="*/ 135731 w 654843"/>
                    <a:gd name="connsiteY4" fmla="*/ 140494 h 171450"/>
                    <a:gd name="connsiteX5" fmla="*/ 176212 w 654843"/>
                    <a:gd name="connsiteY5" fmla="*/ 123825 h 171450"/>
                    <a:gd name="connsiteX6" fmla="*/ 252412 w 654843"/>
                    <a:gd name="connsiteY6" fmla="*/ 111919 h 171450"/>
                    <a:gd name="connsiteX7" fmla="*/ 319087 w 654843"/>
                    <a:gd name="connsiteY7" fmla="*/ 109538 h 171450"/>
                    <a:gd name="connsiteX8" fmla="*/ 400050 w 654843"/>
                    <a:gd name="connsiteY8" fmla="*/ 107157 h 171450"/>
                    <a:gd name="connsiteX9" fmla="*/ 445293 w 654843"/>
                    <a:gd name="connsiteY9" fmla="*/ 107157 h 171450"/>
                    <a:gd name="connsiteX10" fmla="*/ 497681 w 654843"/>
                    <a:gd name="connsiteY10" fmla="*/ 128588 h 171450"/>
                    <a:gd name="connsiteX11" fmla="*/ 531018 w 654843"/>
                    <a:gd name="connsiteY11" fmla="*/ 123825 h 171450"/>
                    <a:gd name="connsiteX12" fmla="*/ 585787 w 654843"/>
                    <a:gd name="connsiteY12" fmla="*/ 80963 h 171450"/>
                    <a:gd name="connsiteX13" fmla="*/ 623887 w 654843"/>
                    <a:gd name="connsiteY13" fmla="*/ 38100 h 171450"/>
                    <a:gd name="connsiteX14" fmla="*/ 654843 w 654843"/>
                    <a:gd name="connsiteY14"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843" h="171450">
                      <a:moveTo>
                        <a:pt x="0" y="111919"/>
                      </a:moveTo>
                      <a:cubicBezTo>
                        <a:pt x="14287" y="132159"/>
                        <a:pt x="28575" y="152400"/>
                        <a:pt x="42862" y="161925"/>
                      </a:cubicBezTo>
                      <a:cubicBezTo>
                        <a:pt x="57149" y="171450"/>
                        <a:pt x="74216" y="169466"/>
                        <a:pt x="85725" y="169069"/>
                      </a:cubicBezTo>
                      <a:cubicBezTo>
                        <a:pt x="97234" y="168672"/>
                        <a:pt x="103584" y="164306"/>
                        <a:pt x="111918" y="159544"/>
                      </a:cubicBezTo>
                      <a:cubicBezTo>
                        <a:pt x="120252" y="154782"/>
                        <a:pt x="125015" y="146447"/>
                        <a:pt x="135731" y="140494"/>
                      </a:cubicBezTo>
                      <a:cubicBezTo>
                        <a:pt x="146447" y="134541"/>
                        <a:pt x="156765" y="128587"/>
                        <a:pt x="176212" y="123825"/>
                      </a:cubicBezTo>
                      <a:cubicBezTo>
                        <a:pt x="195659" y="119063"/>
                        <a:pt x="228599" y="114300"/>
                        <a:pt x="252412" y="111919"/>
                      </a:cubicBezTo>
                      <a:cubicBezTo>
                        <a:pt x="276225" y="109538"/>
                        <a:pt x="319087" y="109538"/>
                        <a:pt x="319087" y="109538"/>
                      </a:cubicBezTo>
                      <a:lnTo>
                        <a:pt x="400050" y="107157"/>
                      </a:lnTo>
                      <a:cubicBezTo>
                        <a:pt x="421084" y="106760"/>
                        <a:pt x="429021" y="103585"/>
                        <a:pt x="445293" y="107157"/>
                      </a:cubicBezTo>
                      <a:cubicBezTo>
                        <a:pt x="461565" y="110729"/>
                        <a:pt x="483393" y="125810"/>
                        <a:pt x="497681" y="128588"/>
                      </a:cubicBezTo>
                      <a:cubicBezTo>
                        <a:pt x="511969" y="131366"/>
                        <a:pt x="516334" y="131763"/>
                        <a:pt x="531018" y="123825"/>
                      </a:cubicBezTo>
                      <a:cubicBezTo>
                        <a:pt x="545702" y="115888"/>
                        <a:pt x="570309" y="95250"/>
                        <a:pt x="585787" y="80963"/>
                      </a:cubicBezTo>
                      <a:cubicBezTo>
                        <a:pt x="601265" y="66676"/>
                        <a:pt x="612378" y="51594"/>
                        <a:pt x="623887" y="38100"/>
                      </a:cubicBezTo>
                      <a:cubicBezTo>
                        <a:pt x="635396" y="24606"/>
                        <a:pt x="645119" y="12303"/>
                        <a:pt x="65484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58" name="フリーフォーム 357"/>
                <p:cNvSpPr/>
                <p:nvPr/>
              </p:nvSpPr>
              <p:spPr>
                <a:xfrm>
                  <a:off x="5101683" y="5673670"/>
                  <a:ext cx="291586" cy="102787"/>
                </a:xfrm>
                <a:custGeom>
                  <a:avLst/>
                  <a:gdLst>
                    <a:gd name="connsiteX0" fmla="*/ 0 w 292894"/>
                    <a:gd name="connsiteY0" fmla="*/ 21431 h 98425"/>
                    <a:gd name="connsiteX1" fmla="*/ 47625 w 292894"/>
                    <a:gd name="connsiteY1" fmla="*/ 57150 h 98425"/>
                    <a:gd name="connsiteX2" fmla="*/ 114300 w 292894"/>
                    <a:gd name="connsiteY2" fmla="*/ 92869 h 98425"/>
                    <a:gd name="connsiteX3" fmla="*/ 197644 w 292894"/>
                    <a:gd name="connsiteY3" fmla="*/ 90488 h 98425"/>
                    <a:gd name="connsiteX4" fmla="*/ 245269 w 292894"/>
                    <a:gd name="connsiteY4" fmla="*/ 50006 h 98425"/>
                    <a:gd name="connsiteX5" fmla="*/ 292894 w 292894"/>
                    <a:gd name="connsiteY5"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894" h="98425">
                      <a:moveTo>
                        <a:pt x="0" y="21431"/>
                      </a:moveTo>
                      <a:cubicBezTo>
                        <a:pt x="14287" y="33337"/>
                        <a:pt x="28575" y="45244"/>
                        <a:pt x="47625" y="57150"/>
                      </a:cubicBezTo>
                      <a:cubicBezTo>
                        <a:pt x="66675" y="69056"/>
                        <a:pt x="89297" y="87313"/>
                        <a:pt x="114300" y="92869"/>
                      </a:cubicBezTo>
                      <a:cubicBezTo>
                        <a:pt x="139303" y="98425"/>
                        <a:pt x="175816" y="97632"/>
                        <a:pt x="197644" y="90488"/>
                      </a:cubicBezTo>
                      <a:cubicBezTo>
                        <a:pt x="219472" y="83344"/>
                        <a:pt x="229394" y="65087"/>
                        <a:pt x="245269" y="50006"/>
                      </a:cubicBezTo>
                      <a:cubicBezTo>
                        <a:pt x="261144" y="34925"/>
                        <a:pt x="277019" y="17462"/>
                        <a:pt x="29289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59" name="フリーフォーム 358"/>
                <p:cNvSpPr/>
                <p:nvPr/>
              </p:nvSpPr>
              <p:spPr>
                <a:xfrm>
                  <a:off x="5020341" y="5744532"/>
                  <a:ext cx="174951" cy="25694"/>
                </a:xfrm>
                <a:custGeom>
                  <a:avLst/>
                  <a:gdLst>
                    <a:gd name="connsiteX0" fmla="*/ 0 w 173831"/>
                    <a:gd name="connsiteY0" fmla="*/ 0 h 31353"/>
                    <a:gd name="connsiteX1" fmla="*/ 59531 w 173831"/>
                    <a:gd name="connsiteY1" fmla="*/ 21431 h 31353"/>
                    <a:gd name="connsiteX2" fmla="*/ 135731 w 173831"/>
                    <a:gd name="connsiteY2" fmla="*/ 30956 h 31353"/>
                    <a:gd name="connsiteX3" fmla="*/ 173831 w 173831"/>
                    <a:gd name="connsiteY3" fmla="*/ 23812 h 31353"/>
                  </a:gdLst>
                  <a:ahLst/>
                  <a:cxnLst>
                    <a:cxn ang="0">
                      <a:pos x="connsiteX0" y="connsiteY0"/>
                    </a:cxn>
                    <a:cxn ang="0">
                      <a:pos x="connsiteX1" y="connsiteY1"/>
                    </a:cxn>
                    <a:cxn ang="0">
                      <a:pos x="connsiteX2" y="connsiteY2"/>
                    </a:cxn>
                    <a:cxn ang="0">
                      <a:pos x="connsiteX3" y="connsiteY3"/>
                    </a:cxn>
                  </a:cxnLst>
                  <a:rect l="l" t="t" r="r" b="b"/>
                  <a:pathLst>
                    <a:path w="173831" h="31353">
                      <a:moveTo>
                        <a:pt x="0" y="0"/>
                      </a:moveTo>
                      <a:cubicBezTo>
                        <a:pt x="18454" y="8136"/>
                        <a:pt x="36909" y="16272"/>
                        <a:pt x="59531" y="21431"/>
                      </a:cubicBezTo>
                      <a:cubicBezTo>
                        <a:pt x="82153" y="26590"/>
                        <a:pt x="116681" y="30559"/>
                        <a:pt x="135731" y="30956"/>
                      </a:cubicBezTo>
                      <a:cubicBezTo>
                        <a:pt x="154781" y="31353"/>
                        <a:pt x="164306" y="27582"/>
                        <a:pt x="173831" y="2381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60" name="フリーフォーム 359"/>
                <p:cNvSpPr/>
                <p:nvPr/>
              </p:nvSpPr>
              <p:spPr>
                <a:xfrm>
                  <a:off x="5319156" y="5697244"/>
                  <a:ext cx="133298" cy="68524"/>
                </a:xfrm>
                <a:custGeom>
                  <a:avLst/>
                  <a:gdLst>
                    <a:gd name="connsiteX0" fmla="*/ 135732 w 135732"/>
                    <a:gd name="connsiteY0" fmla="*/ 0 h 64691"/>
                    <a:gd name="connsiteX1" fmla="*/ 90488 w 135732"/>
                    <a:gd name="connsiteY1" fmla="*/ 45244 h 64691"/>
                    <a:gd name="connsiteX2" fmla="*/ 38100 w 135732"/>
                    <a:gd name="connsiteY2" fmla="*/ 61913 h 64691"/>
                    <a:gd name="connsiteX3" fmla="*/ 0 w 135732"/>
                    <a:gd name="connsiteY3" fmla="*/ 61913 h 64691"/>
                  </a:gdLst>
                  <a:ahLst/>
                  <a:cxnLst>
                    <a:cxn ang="0">
                      <a:pos x="connsiteX0" y="connsiteY0"/>
                    </a:cxn>
                    <a:cxn ang="0">
                      <a:pos x="connsiteX1" y="connsiteY1"/>
                    </a:cxn>
                    <a:cxn ang="0">
                      <a:pos x="connsiteX2" y="connsiteY2"/>
                    </a:cxn>
                    <a:cxn ang="0">
                      <a:pos x="connsiteX3" y="connsiteY3"/>
                    </a:cxn>
                  </a:cxnLst>
                  <a:rect l="l" t="t" r="r" b="b"/>
                  <a:pathLst>
                    <a:path w="135732" h="64691">
                      <a:moveTo>
                        <a:pt x="135732" y="0"/>
                      </a:moveTo>
                      <a:cubicBezTo>
                        <a:pt x="121246" y="17462"/>
                        <a:pt x="106760" y="34925"/>
                        <a:pt x="90488" y="45244"/>
                      </a:cubicBezTo>
                      <a:cubicBezTo>
                        <a:pt x="74216" y="55563"/>
                        <a:pt x="53181" y="59135"/>
                        <a:pt x="38100" y="61913"/>
                      </a:cubicBezTo>
                      <a:cubicBezTo>
                        <a:pt x="23019" y="64691"/>
                        <a:pt x="11509" y="63302"/>
                        <a:pt x="0" y="61913"/>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61" name="フリーフォーム 360"/>
                <p:cNvSpPr/>
                <p:nvPr/>
              </p:nvSpPr>
              <p:spPr>
                <a:xfrm>
                  <a:off x="4824390" y="5458980"/>
                  <a:ext cx="849773" cy="239835"/>
                </a:xfrm>
                <a:custGeom>
                  <a:avLst/>
                  <a:gdLst>
                    <a:gd name="connsiteX0" fmla="*/ 0 w 845344"/>
                    <a:gd name="connsiteY0" fmla="*/ 100013 h 238919"/>
                    <a:gd name="connsiteX1" fmla="*/ 57150 w 845344"/>
                    <a:gd name="connsiteY1" fmla="*/ 171450 h 238919"/>
                    <a:gd name="connsiteX2" fmla="*/ 92869 w 845344"/>
                    <a:gd name="connsiteY2" fmla="*/ 204788 h 238919"/>
                    <a:gd name="connsiteX3" fmla="*/ 119063 w 845344"/>
                    <a:gd name="connsiteY3" fmla="*/ 221456 h 238919"/>
                    <a:gd name="connsiteX4" fmla="*/ 150019 w 845344"/>
                    <a:gd name="connsiteY4" fmla="*/ 238125 h 238919"/>
                    <a:gd name="connsiteX5" fmla="*/ 197644 w 845344"/>
                    <a:gd name="connsiteY5" fmla="*/ 226219 h 238919"/>
                    <a:gd name="connsiteX6" fmla="*/ 242888 w 845344"/>
                    <a:gd name="connsiteY6" fmla="*/ 204788 h 238919"/>
                    <a:gd name="connsiteX7" fmla="*/ 266700 w 845344"/>
                    <a:gd name="connsiteY7" fmla="*/ 195263 h 238919"/>
                    <a:gd name="connsiteX8" fmla="*/ 304800 w 845344"/>
                    <a:gd name="connsiteY8" fmla="*/ 185738 h 238919"/>
                    <a:gd name="connsiteX9" fmla="*/ 373856 w 845344"/>
                    <a:gd name="connsiteY9" fmla="*/ 180975 h 238919"/>
                    <a:gd name="connsiteX10" fmla="*/ 423863 w 845344"/>
                    <a:gd name="connsiteY10" fmla="*/ 180975 h 238919"/>
                    <a:gd name="connsiteX11" fmla="*/ 495300 w 845344"/>
                    <a:gd name="connsiteY11" fmla="*/ 178594 h 238919"/>
                    <a:gd name="connsiteX12" fmla="*/ 550069 w 845344"/>
                    <a:gd name="connsiteY12" fmla="*/ 185738 h 238919"/>
                    <a:gd name="connsiteX13" fmla="*/ 609600 w 845344"/>
                    <a:gd name="connsiteY13" fmla="*/ 190500 h 238919"/>
                    <a:gd name="connsiteX14" fmla="*/ 661988 w 845344"/>
                    <a:gd name="connsiteY14" fmla="*/ 185738 h 238919"/>
                    <a:gd name="connsiteX15" fmla="*/ 711994 w 845344"/>
                    <a:gd name="connsiteY15" fmla="*/ 154781 h 238919"/>
                    <a:gd name="connsiteX16" fmla="*/ 773906 w 845344"/>
                    <a:gd name="connsiteY16" fmla="*/ 114300 h 238919"/>
                    <a:gd name="connsiteX17" fmla="*/ 812006 w 845344"/>
                    <a:gd name="connsiteY17" fmla="*/ 66675 h 238919"/>
                    <a:gd name="connsiteX18" fmla="*/ 845344 w 845344"/>
                    <a:gd name="connsiteY18" fmla="*/ 0 h 23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5344" h="238919">
                      <a:moveTo>
                        <a:pt x="0" y="100013"/>
                      </a:moveTo>
                      <a:cubicBezTo>
                        <a:pt x="20836" y="127000"/>
                        <a:pt x="41672" y="153988"/>
                        <a:pt x="57150" y="171450"/>
                      </a:cubicBezTo>
                      <a:cubicBezTo>
                        <a:pt x="72628" y="188912"/>
                        <a:pt x="82550" y="196454"/>
                        <a:pt x="92869" y="204788"/>
                      </a:cubicBezTo>
                      <a:cubicBezTo>
                        <a:pt x="103188" y="213122"/>
                        <a:pt x="109538" y="215900"/>
                        <a:pt x="119063" y="221456"/>
                      </a:cubicBezTo>
                      <a:cubicBezTo>
                        <a:pt x="128588" y="227012"/>
                        <a:pt x="136922" y="237331"/>
                        <a:pt x="150019" y="238125"/>
                      </a:cubicBezTo>
                      <a:cubicBezTo>
                        <a:pt x="163116" y="238919"/>
                        <a:pt x="182166" y="231775"/>
                        <a:pt x="197644" y="226219"/>
                      </a:cubicBezTo>
                      <a:cubicBezTo>
                        <a:pt x="213122" y="220663"/>
                        <a:pt x="231379" y="209947"/>
                        <a:pt x="242888" y="204788"/>
                      </a:cubicBezTo>
                      <a:cubicBezTo>
                        <a:pt x="254397" y="199629"/>
                        <a:pt x="256381" y="198438"/>
                        <a:pt x="266700" y="195263"/>
                      </a:cubicBezTo>
                      <a:cubicBezTo>
                        <a:pt x="277019" y="192088"/>
                        <a:pt x="286941" y="188119"/>
                        <a:pt x="304800" y="185738"/>
                      </a:cubicBezTo>
                      <a:cubicBezTo>
                        <a:pt x="322659" y="183357"/>
                        <a:pt x="354012" y="181769"/>
                        <a:pt x="373856" y="180975"/>
                      </a:cubicBezTo>
                      <a:cubicBezTo>
                        <a:pt x="393700" y="180181"/>
                        <a:pt x="403622" y="181372"/>
                        <a:pt x="423863" y="180975"/>
                      </a:cubicBezTo>
                      <a:cubicBezTo>
                        <a:pt x="444104" y="180578"/>
                        <a:pt x="474266" y="177800"/>
                        <a:pt x="495300" y="178594"/>
                      </a:cubicBezTo>
                      <a:cubicBezTo>
                        <a:pt x="516334" y="179388"/>
                        <a:pt x="531019" y="183754"/>
                        <a:pt x="550069" y="185738"/>
                      </a:cubicBezTo>
                      <a:cubicBezTo>
                        <a:pt x="569119" y="187722"/>
                        <a:pt x="590947" y="190500"/>
                        <a:pt x="609600" y="190500"/>
                      </a:cubicBezTo>
                      <a:cubicBezTo>
                        <a:pt x="628253" y="190500"/>
                        <a:pt x="644922" y="191691"/>
                        <a:pt x="661988" y="185738"/>
                      </a:cubicBezTo>
                      <a:cubicBezTo>
                        <a:pt x="679054" y="179785"/>
                        <a:pt x="693341" y="166687"/>
                        <a:pt x="711994" y="154781"/>
                      </a:cubicBezTo>
                      <a:cubicBezTo>
                        <a:pt x="730647" y="142875"/>
                        <a:pt x="757237" y="128984"/>
                        <a:pt x="773906" y="114300"/>
                      </a:cubicBezTo>
                      <a:cubicBezTo>
                        <a:pt x="790575" y="99616"/>
                        <a:pt x="800100" y="85725"/>
                        <a:pt x="812006" y="66675"/>
                      </a:cubicBezTo>
                      <a:cubicBezTo>
                        <a:pt x="823912" y="47625"/>
                        <a:pt x="834628" y="23812"/>
                        <a:pt x="84534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62" name="フリーフォーム 361"/>
                <p:cNvSpPr/>
                <p:nvPr/>
              </p:nvSpPr>
              <p:spPr>
                <a:xfrm>
                  <a:off x="4704143" y="5227525"/>
                  <a:ext cx="1083044" cy="376884"/>
                </a:xfrm>
                <a:custGeom>
                  <a:avLst/>
                  <a:gdLst>
                    <a:gd name="connsiteX0" fmla="*/ 0 w 1081087"/>
                    <a:gd name="connsiteY0" fmla="*/ 154782 h 375841"/>
                    <a:gd name="connsiteX1" fmla="*/ 42862 w 1081087"/>
                    <a:gd name="connsiteY1" fmla="*/ 230982 h 375841"/>
                    <a:gd name="connsiteX2" fmla="*/ 85725 w 1081087"/>
                    <a:gd name="connsiteY2" fmla="*/ 295275 h 375841"/>
                    <a:gd name="connsiteX3" fmla="*/ 123825 w 1081087"/>
                    <a:gd name="connsiteY3" fmla="*/ 333375 h 375841"/>
                    <a:gd name="connsiteX4" fmla="*/ 176212 w 1081087"/>
                    <a:gd name="connsiteY4" fmla="*/ 359569 h 375841"/>
                    <a:gd name="connsiteX5" fmla="*/ 214312 w 1081087"/>
                    <a:gd name="connsiteY5" fmla="*/ 373857 h 375841"/>
                    <a:gd name="connsiteX6" fmla="*/ 247650 w 1081087"/>
                    <a:gd name="connsiteY6" fmla="*/ 371475 h 375841"/>
                    <a:gd name="connsiteX7" fmla="*/ 304800 w 1081087"/>
                    <a:gd name="connsiteY7" fmla="*/ 361950 h 375841"/>
                    <a:gd name="connsiteX8" fmla="*/ 357187 w 1081087"/>
                    <a:gd name="connsiteY8" fmla="*/ 347663 h 375841"/>
                    <a:gd name="connsiteX9" fmla="*/ 435768 w 1081087"/>
                    <a:gd name="connsiteY9" fmla="*/ 342900 h 375841"/>
                    <a:gd name="connsiteX10" fmla="*/ 504825 w 1081087"/>
                    <a:gd name="connsiteY10" fmla="*/ 340519 h 375841"/>
                    <a:gd name="connsiteX11" fmla="*/ 597693 w 1081087"/>
                    <a:gd name="connsiteY11" fmla="*/ 342900 h 375841"/>
                    <a:gd name="connsiteX12" fmla="*/ 704850 w 1081087"/>
                    <a:gd name="connsiteY12" fmla="*/ 350044 h 375841"/>
                    <a:gd name="connsiteX13" fmla="*/ 757237 w 1081087"/>
                    <a:gd name="connsiteY13" fmla="*/ 359569 h 375841"/>
                    <a:gd name="connsiteX14" fmla="*/ 797718 w 1081087"/>
                    <a:gd name="connsiteY14" fmla="*/ 364332 h 375841"/>
                    <a:gd name="connsiteX15" fmla="*/ 864393 w 1081087"/>
                    <a:gd name="connsiteY15" fmla="*/ 323850 h 375841"/>
                    <a:gd name="connsiteX16" fmla="*/ 923925 w 1081087"/>
                    <a:gd name="connsiteY16" fmla="*/ 276225 h 375841"/>
                    <a:gd name="connsiteX17" fmla="*/ 962025 w 1081087"/>
                    <a:gd name="connsiteY17" fmla="*/ 228600 h 375841"/>
                    <a:gd name="connsiteX18" fmla="*/ 997743 w 1081087"/>
                    <a:gd name="connsiteY18" fmla="*/ 169069 h 375841"/>
                    <a:gd name="connsiteX19" fmla="*/ 1050131 w 1081087"/>
                    <a:gd name="connsiteY19" fmla="*/ 88107 h 375841"/>
                    <a:gd name="connsiteX20" fmla="*/ 1073943 w 1081087"/>
                    <a:gd name="connsiteY20" fmla="*/ 28575 h 375841"/>
                    <a:gd name="connsiteX21" fmla="*/ 1081087 w 1081087"/>
                    <a:gd name="connsiteY21" fmla="*/ 0 h 3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1087" h="375841">
                      <a:moveTo>
                        <a:pt x="0" y="154782"/>
                      </a:moveTo>
                      <a:cubicBezTo>
                        <a:pt x="14287" y="181174"/>
                        <a:pt x="28575" y="207567"/>
                        <a:pt x="42862" y="230982"/>
                      </a:cubicBezTo>
                      <a:cubicBezTo>
                        <a:pt x="57149" y="254397"/>
                        <a:pt x="72231" y="278210"/>
                        <a:pt x="85725" y="295275"/>
                      </a:cubicBezTo>
                      <a:cubicBezTo>
                        <a:pt x="99219" y="312341"/>
                        <a:pt x="108744" y="322659"/>
                        <a:pt x="123825" y="333375"/>
                      </a:cubicBezTo>
                      <a:cubicBezTo>
                        <a:pt x="138906" y="344091"/>
                        <a:pt x="161131" y="352822"/>
                        <a:pt x="176212" y="359569"/>
                      </a:cubicBezTo>
                      <a:cubicBezTo>
                        <a:pt x="191293" y="366316"/>
                        <a:pt x="202406" y="371873"/>
                        <a:pt x="214312" y="373857"/>
                      </a:cubicBezTo>
                      <a:cubicBezTo>
                        <a:pt x="226218" y="375841"/>
                        <a:pt x="232569" y="373459"/>
                        <a:pt x="247650" y="371475"/>
                      </a:cubicBezTo>
                      <a:cubicBezTo>
                        <a:pt x="262731" y="369491"/>
                        <a:pt x="286544" y="365919"/>
                        <a:pt x="304800" y="361950"/>
                      </a:cubicBezTo>
                      <a:cubicBezTo>
                        <a:pt x="323056" y="357981"/>
                        <a:pt x="335359" y="350838"/>
                        <a:pt x="357187" y="347663"/>
                      </a:cubicBezTo>
                      <a:cubicBezTo>
                        <a:pt x="379015" y="344488"/>
                        <a:pt x="411162" y="344091"/>
                        <a:pt x="435768" y="342900"/>
                      </a:cubicBezTo>
                      <a:cubicBezTo>
                        <a:pt x="460374" y="341709"/>
                        <a:pt x="477838" y="340519"/>
                        <a:pt x="504825" y="340519"/>
                      </a:cubicBezTo>
                      <a:cubicBezTo>
                        <a:pt x="531812" y="340519"/>
                        <a:pt x="564356" y="341313"/>
                        <a:pt x="597693" y="342900"/>
                      </a:cubicBezTo>
                      <a:cubicBezTo>
                        <a:pt x="631030" y="344487"/>
                        <a:pt x="678259" y="347266"/>
                        <a:pt x="704850" y="350044"/>
                      </a:cubicBezTo>
                      <a:cubicBezTo>
                        <a:pt x="731441" y="352822"/>
                        <a:pt x="741759" y="357188"/>
                        <a:pt x="757237" y="359569"/>
                      </a:cubicBezTo>
                      <a:cubicBezTo>
                        <a:pt x="772715" y="361950"/>
                        <a:pt x="779859" y="370285"/>
                        <a:pt x="797718" y="364332"/>
                      </a:cubicBezTo>
                      <a:cubicBezTo>
                        <a:pt x="815577" y="358379"/>
                        <a:pt x="843359" y="338534"/>
                        <a:pt x="864393" y="323850"/>
                      </a:cubicBezTo>
                      <a:cubicBezTo>
                        <a:pt x="885427" y="309166"/>
                        <a:pt x="907653" y="292100"/>
                        <a:pt x="923925" y="276225"/>
                      </a:cubicBezTo>
                      <a:cubicBezTo>
                        <a:pt x="940197" y="260350"/>
                        <a:pt x="949722" y="246459"/>
                        <a:pt x="962025" y="228600"/>
                      </a:cubicBezTo>
                      <a:cubicBezTo>
                        <a:pt x="974328" y="210741"/>
                        <a:pt x="983059" y="192485"/>
                        <a:pt x="997743" y="169069"/>
                      </a:cubicBezTo>
                      <a:cubicBezTo>
                        <a:pt x="1012427" y="145654"/>
                        <a:pt x="1037431" y="111523"/>
                        <a:pt x="1050131" y="88107"/>
                      </a:cubicBezTo>
                      <a:cubicBezTo>
                        <a:pt x="1062831" y="64691"/>
                        <a:pt x="1068784" y="43260"/>
                        <a:pt x="1073943" y="28575"/>
                      </a:cubicBezTo>
                      <a:cubicBezTo>
                        <a:pt x="1079102" y="13891"/>
                        <a:pt x="1080094" y="6945"/>
                        <a:pt x="1081087"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cxnSp>
            <p:nvCxnSpPr>
              <p:cNvPr id="332" name="直線コネクタ 331"/>
              <p:cNvCxnSpPr/>
              <p:nvPr/>
            </p:nvCxnSpPr>
            <p:spPr>
              <a:xfrm rot="16200000" flipH="1">
                <a:off x="3206921" y="1714901"/>
                <a:ext cx="34029" cy="220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直線コネクタ 332"/>
              <p:cNvCxnSpPr/>
              <p:nvPr/>
            </p:nvCxnSpPr>
            <p:spPr>
              <a:xfrm rot="5400000">
                <a:off x="5572599" y="1708048"/>
                <a:ext cx="34029" cy="331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784" name="テキスト ボックス 415"/>
            <p:cNvSpPr txBox="1">
              <a:spLocks noChangeArrowheads="1"/>
            </p:cNvSpPr>
            <p:nvPr/>
          </p:nvSpPr>
          <p:spPr bwMode="auto">
            <a:xfrm>
              <a:off x="884934" y="3000372"/>
              <a:ext cx="1928826" cy="369332"/>
            </a:xfrm>
            <a:prstGeom prst="rect">
              <a:avLst/>
            </a:prstGeom>
            <a:noFill/>
            <a:ln w="9525">
              <a:noFill/>
              <a:miter lim="800000"/>
              <a:headEnd/>
              <a:tailEnd/>
            </a:ln>
          </p:spPr>
          <p:txBody>
            <a:bodyPr>
              <a:spAutoFit/>
            </a:bodyPr>
            <a:lstStyle/>
            <a:p>
              <a:r>
                <a:rPr lang="en-US" altLang="ja-JP">
                  <a:latin typeface="Calibri" pitchFamily="34" charset="0"/>
                  <a:cs typeface="Times New Roman" pitchFamily="18" charset="0"/>
                </a:rPr>
                <a:t>Turn alternation</a:t>
              </a:r>
              <a:endParaRPr lang="ja-JP" altLang="en-US">
                <a:latin typeface="Calibri" pitchFamily="34" charset="0"/>
                <a:cs typeface="Times New Roman" pitchFamily="18" charset="0"/>
              </a:endParaRPr>
            </a:p>
          </p:txBody>
        </p:sp>
        <p:sp>
          <p:nvSpPr>
            <p:cNvPr id="30785" name="テキスト ボックス 422"/>
            <p:cNvSpPr txBox="1">
              <a:spLocks noChangeArrowheads="1"/>
            </p:cNvSpPr>
            <p:nvPr/>
          </p:nvSpPr>
          <p:spPr bwMode="auto">
            <a:xfrm>
              <a:off x="1385000" y="4786322"/>
              <a:ext cx="926531" cy="369332"/>
            </a:xfrm>
            <a:prstGeom prst="rect">
              <a:avLst/>
            </a:prstGeom>
            <a:noFill/>
            <a:ln w="9525">
              <a:noFill/>
              <a:miter lim="800000"/>
              <a:headEnd/>
              <a:tailEnd/>
            </a:ln>
          </p:spPr>
          <p:txBody>
            <a:bodyPr>
              <a:spAutoFit/>
            </a:bodyPr>
            <a:lstStyle/>
            <a:p>
              <a:pPr algn="ctr"/>
              <a:r>
                <a:rPr lang="en-US" altLang="ja-JP">
                  <a:latin typeface="Calibri" pitchFamily="34" charset="0"/>
                  <a:cs typeface="Times New Roman" pitchFamily="18" charset="0"/>
                </a:rPr>
                <a:t>Variant</a:t>
              </a:r>
              <a:endParaRPr lang="ja-JP" altLang="en-US">
                <a:latin typeface="Calibri" pitchFamily="34" charset="0"/>
                <a:cs typeface="Times New Roman" pitchFamily="18" charset="0"/>
              </a:endParaRPr>
            </a:p>
          </p:txBody>
        </p:sp>
      </p:grpSp>
      <p:grpSp>
        <p:nvGrpSpPr>
          <p:cNvPr id="30725" name="グループ化 426"/>
          <p:cNvGrpSpPr>
            <a:grpSpLocks/>
          </p:cNvGrpSpPr>
          <p:nvPr/>
        </p:nvGrpSpPr>
        <p:grpSpPr bwMode="auto">
          <a:xfrm>
            <a:off x="1857375" y="4071938"/>
            <a:ext cx="2428875" cy="2084387"/>
            <a:chOff x="5072066" y="2998284"/>
            <a:chExt cx="2428892" cy="2083844"/>
          </a:xfrm>
        </p:grpSpPr>
        <p:grpSp>
          <p:nvGrpSpPr>
            <p:cNvPr id="30727" name="グループ化 276"/>
            <p:cNvGrpSpPr>
              <a:grpSpLocks/>
            </p:cNvGrpSpPr>
            <p:nvPr/>
          </p:nvGrpSpPr>
          <p:grpSpPr bwMode="auto">
            <a:xfrm flipH="1">
              <a:off x="5072066" y="3429000"/>
              <a:ext cx="2018433" cy="1640986"/>
              <a:chOff x="4502150" y="1156839"/>
              <a:chExt cx="2070114" cy="1640986"/>
            </a:xfrm>
          </p:grpSpPr>
          <p:grpSp>
            <p:nvGrpSpPr>
              <p:cNvPr id="30773" name="グループ化 258"/>
              <p:cNvGrpSpPr>
                <a:grpSpLocks/>
              </p:cNvGrpSpPr>
              <p:nvPr/>
            </p:nvGrpSpPr>
            <p:grpSpPr bwMode="auto">
              <a:xfrm flipH="1">
                <a:off x="4502148" y="1156839"/>
                <a:ext cx="2070114" cy="1640986"/>
                <a:chOff x="4677218" y="1142984"/>
                <a:chExt cx="1896634" cy="1640986"/>
              </a:xfrm>
            </p:grpSpPr>
            <p:cxnSp>
              <p:nvCxnSpPr>
                <p:cNvPr id="281" name="直線コネクタ 280"/>
                <p:cNvCxnSpPr/>
                <p:nvPr/>
              </p:nvCxnSpPr>
              <p:spPr>
                <a:xfrm>
                  <a:off x="4677216" y="1578817"/>
                  <a:ext cx="1523042" cy="15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82" name="フリーフォーム 281"/>
                <p:cNvSpPr/>
                <p:nvPr/>
              </p:nvSpPr>
              <p:spPr>
                <a:xfrm>
                  <a:off x="4677216" y="1910518"/>
                  <a:ext cx="540001" cy="845917"/>
                </a:xfrm>
                <a:custGeom>
                  <a:avLst/>
                  <a:gdLst>
                    <a:gd name="connsiteX0" fmla="*/ 0 w 775854"/>
                    <a:gd name="connsiteY0" fmla="*/ 0 h 1205346"/>
                    <a:gd name="connsiteX1" fmla="*/ 775854 w 775854"/>
                    <a:gd name="connsiteY1" fmla="*/ 0 h 1205346"/>
                    <a:gd name="connsiteX2" fmla="*/ 775854 w 775854"/>
                    <a:gd name="connsiteY2" fmla="*/ 1205346 h 1205346"/>
                  </a:gdLst>
                  <a:ahLst/>
                  <a:cxnLst>
                    <a:cxn ang="0">
                      <a:pos x="connsiteX0" y="connsiteY0"/>
                    </a:cxn>
                    <a:cxn ang="0">
                      <a:pos x="connsiteX1" y="connsiteY1"/>
                    </a:cxn>
                    <a:cxn ang="0">
                      <a:pos x="connsiteX2" y="connsiteY2"/>
                    </a:cxn>
                  </a:cxnLst>
                  <a:rect l="l" t="t" r="r" b="b"/>
                  <a:pathLst>
                    <a:path w="775854" h="1205346">
                      <a:moveTo>
                        <a:pt x="0" y="0"/>
                      </a:moveTo>
                      <a:lnTo>
                        <a:pt x="775854" y="0"/>
                      </a:lnTo>
                      <a:lnTo>
                        <a:pt x="775854" y="1205346"/>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83" name="フリーフォーム 282"/>
                <p:cNvSpPr/>
                <p:nvPr/>
              </p:nvSpPr>
              <p:spPr>
                <a:xfrm>
                  <a:off x="5618489" y="1937499"/>
                  <a:ext cx="581769" cy="845916"/>
                </a:xfrm>
                <a:custGeom>
                  <a:avLst/>
                  <a:gdLst>
                    <a:gd name="connsiteX0" fmla="*/ 13854 w 900545"/>
                    <a:gd name="connsiteY0" fmla="*/ 1274618 h 1274618"/>
                    <a:gd name="connsiteX1" fmla="*/ 0 w 900545"/>
                    <a:gd name="connsiteY1" fmla="*/ 0 h 1274618"/>
                    <a:gd name="connsiteX2" fmla="*/ 900545 w 900545"/>
                    <a:gd name="connsiteY2" fmla="*/ 0 h 1274618"/>
                  </a:gdLst>
                  <a:ahLst/>
                  <a:cxnLst>
                    <a:cxn ang="0">
                      <a:pos x="connsiteX0" y="connsiteY0"/>
                    </a:cxn>
                    <a:cxn ang="0">
                      <a:pos x="connsiteX1" y="connsiteY1"/>
                    </a:cxn>
                    <a:cxn ang="0">
                      <a:pos x="connsiteX2" y="connsiteY2"/>
                    </a:cxn>
                  </a:cxnLst>
                  <a:rect l="l" t="t" r="r" b="b"/>
                  <a:pathLst>
                    <a:path w="900545" h="1274618">
                      <a:moveTo>
                        <a:pt x="13854" y="1274618"/>
                      </a:moveTo>
                      <a:lnTo>
                        <a:pt x="0" y="0"/>
                      </a:lnTo>
                      <a:lnTo>
                        <a:pt x="900545" y="0"/>
                      </a:lnTo>
                    </a:path>
                  </a:pathLst>
                </a:cu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284" name="直線コネクタ 283"/>
                <p:cNvCxnSpPr/>
                <p:nvPr/>
              </p:nvCxnSpPr>
              <p:spPr>
                <a:xfrm rot="5400000" flipH="1" flipV="1">
                  <a:off x="5983763" y="1355879"/>
                  <a:ext cx="428513" cy="149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5" name="直線コネクタ 284"/>
                <p:cNvCxnSpPr/>
                <p:nvPr/>
              </p:nvCxnSpPr>
              <p:spPr>
                <a:xfrm rot="5400000" flipH="1" flipV="1">
                  <a:off x="5983763" y="2141487"/>
                  <a:ext cx="428513" cy="149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6" name="直線コネクタ 285"/>
                <p:cNvCxnSpPr/>
                <p:nvPr/>
              </p:nvCxnSpPr>
              <p:spPr>
                <a:xfrm rot="5400000" flipH="1" flipV="1">
                  <a:off x="5965380" y="1748683"/>
                  <a:ext cx="1214121" cy="149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9" name="フリーフォーム 278"/>
              <p:cNvSpPr/>
              <p:nvPr/>
            </p:nvSpPr>
            <p:spPr>
              <a:xfrm>
                <a:off x="4668946" y="1191139"/>
                <a:ext cx="1787718" cy="1039542"/>
              </a:xfrm>
              <a:custGeom>
                <a:avLst/>
                <a:gdLst>
                  <a:gd name="connsiteX0" fmla="*/ 1094509 w 1787236"/>
                  <a:gd name="connsiteY0" fmla="*/ 942109 h 942109"/>
                  <a:gd name="connsiteX1" fmla="*/ 1080654 w 1787236"/>
                  <a:gd name="connsiteY1" fmla="*/ 623455 h 942109"/>
                  <a:gd name="connsiteX2" fmla="*/ 1787236 w 1787236"/>
                  <a:gd name="connsiteY2" fmla="*/ 623455 h 942109"/>
                  <a:gd name="connsiteX3" fmla="*/ 1787236 w 1787236"/>
                  <a:gd name="connsiteY3" fmla="*/ 443346 h 942109"/>
                  <a:gd name="connsiteX4" fmla="*/ 0 w 1787236"/>
                  <a:gd name="connsiteY4" fmla="*/ 443346 h 942109"/>
                  <a:gd name="connsiteX5" fmla="*/ 0 w 1787236"/>
                  <a:gd name="connsiteY5" fmla="*/ 0 h 942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7236" h="942109">
                    <a:moveTo>
                      <a:pt x="1094509" y="942109"/>
                    </a:moveTo>
                    <a:lnTo>
                      <a:pt x="1080654" y="623455"/>
                    </a:lnTo>
                    <a:lnTo>
                      <a:pt x="1787236" y="623455"/>
                    </a:lnTo>
                    <a:lnTo>
                      <a:pt x="1787236" y="443346"/>
                    </a:lnTo>
                    <a:lnTo>
                      <a:pt x="0" y="443346"/>
                    </a:lnTo>
                    <a:lnTo>
                      <a:pt x="0" y="0"/>
                    </a:lnTo>
                  </a:path>
                </a:pathLst>
              </a:cu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280" name="直線矢印コネクタ 279"/>
              <p:cNvCxnSpPr/>
              <p:nvPr/>
            </p:nvCxnSpPr>
            <p:spPr>
              <a:xfrm rot="16200000" flipH="1">
                <a:off x="4336596" y="2021917"/>
                <a:ext cx="676099" cy="4885"/>
              </a:xfrm>
              <a:prstGeom prst="straightConnector1">
                <a:avLst/>
              </a:prstGeom>
              <a:ln w="254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grpSp>
        <p:grpSp>
          <p:nvGrpSpPr>
            <p:cNvPr id="30728" name="グループ化 372"/>
            <p:cNvGrpSpPr>
              <a:grpSpLocks noChangeAspect="1"/>
            </p:cNvGrpSpPr>
            <p:nvPr/>
          </p:nvGrpSpPr>
          <p:grpSpPr bwMode="auto">
            <a:xfrm rot="259038">
              <a:off x="5662930" y="4536628"/>
              <a:ext cx="387898" cy="528957"/>
              <a:chOff x="3071802" y="1500174"/>
              <a:chExt cx="2700000" cy="3780000"/>
            </a:xfrm>
          </p:grpSpPr>
          <p:grpSp>
            <p:nvGrpSpPr>
              <p:cNvPr id="30731" name="グループ化 69"/>
              <p:cNvGrpSpPr>
                <a:grpSpLocks/>
              </p:cNvGrpSpPr>
              <p:nvPr/>
            </p:nvGrpSpPr>
            <p:grpSpPr bwMode="auto">
              <a:xfrm>
                <a:off x="3071783" y="1500163"/>
                <a:ext cx="2699979" cy="3779998"/>
                <a:chOff x="4041207" y="2920557"/>
                <a:chExt cx="2035733" cy="2854768"/>
              </a:xfrm>
            </p:grpSpPr>
            <p:sp>
              <p:nvSpPr>
                <p:cNvPr id="377" name="フリーフォーム 2"/>
                <p:cNvSpPr/>
                <p:nvPr/>
              </p:nvSpPr>
              <p:spPr>
                <a:xfrm>
                  <a:off x="4428052" y="3069402"/>
                  <a:ext cx="1266390" cy="650975"/>
                </a:xfrm>
                <a:custGeom>
                  <a:avLst/>
                  <a:gdLst>
                    <a:gd name="connsiteX0" fmla="*/ 542082 w 1259712"/>
                    <a:gd name="connsiteY0" fmla="*/ 9645 h 652039"/>
                    <a:gd name="connsiteX1" fmla="*/ 333738 w 1259712"/>
                    <a:gd name="connsiteY1" fmla="*/ 79093 h 652039"/>
                    <a:gd name="connsiteX2" fmla="*/ 206416 w 1259712"/>
                    <a:gd name="connsiteY2" fmla="*/ 194840 h 652039"/>
                    <a:gd name="connsiteX3" fmla="*/ 79095 w 1259712"/>
                    <a:gd name="connsiteY3" fmla="*/ 391609 h 652039"/>
                    <a:gd name="connsiteX4" fmla="*/ 9646 w 1259712"/>
                    <a:gd name="connsiteY4" fmla="*/ 611528 h 652039"/>
                    <a:gd name="connsiteX5" fmla="*/ 136968 w 1259712"/>
                    <a:gd name="connsiteY5" fmla="*/ 588379 h 652039"/>
                    <a:gd name="connsiteX6" fmla="*/ 264290 w 1259712"/>
                    <a:gd name="connsiteY6" fmla="*/ 623103 h 652039"/>
                    <a:gd name="connsiteX7" fmla="*/ 634679 w 1259712"/>
                    <a:gd name="connsiteY7" fmla="*/ 646252 h 652039"/>
                    <a:gd name="connsiteX8" fmla="*/ 947196 w 1259712"/>
                    <a:gd name="connsiteY8" fmla="*/ 588379 h 652039"/>
                    <a:gd name="connsiteX9" fmla="*/ 1109241 w 1259712"/>
                    <a:gd name="connsiteY9" fmla="*/ 553655 h 652039"/>
                    <a:gd name="connsiteX10" fmla="*/ 1224988 w 1259712"/>
                    <a:gd name="connsiteY10" fmla="*/ 576804 h 652039"/>
                    <a:gd name="connsiteX11" fmla="*/ 1259712 w 1259712"/>
                    <a:gd name="connsiteY11" fmla="*/ 565230 h 652039"/>
                    <a:gd name="connsiteX12" fmla="*/ 1224988 w 1259712"/>
                    <a:gd name="connsiteY12" fmla="*/ 472632 h 652039"/>
                    <a:gd name="connsiteX13" fmla="*/ 1143965 w 1259712"/>
                    <a:gd name="connsiteY13" fmla="*/ 345311 h 652039"/>
                    <a:gd name="connsiteX14" fmla="*/ 1028219 w 1259712"/>
                    <a:gd name="connsiteY14" fmla="*/ 206414 h 652039"/>
                    <a:gd name="connsiteX15" fmla="*/ 843024 w 1259712"/>
                    <a:gd name="connsiteY15" fmla="*/ 79093 h 652039"/>
                    <a:gd name="connsiteX16" fmla="*/ 680978 w 1259712"/>
                    <a:gd name="connsiteY16" fmla="*/ 21220 h 652039"/>
                    <a:gd name="connsiteX17" fmla="*/ 542082 w 1259712"/>
                    <a:gd name="connsiteY17" fmla="*/ 9645 h 6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9712" h="652039">
                      <a:moveTo>
                        <a:pt x="542082" y="9645"/>
                      </a:moveTo>
                      <a:cubicBezTo>
                        <a:pt x="484209" y="19291"/>
                        <a:pt x="389682" y="48227"/>
                        <a:pt x="333738" y="79093"/>
                      </a:cubicBezTo>
                      <a:cubicBezTo>
                        <a:pt x="277794" y="109959"/>
                        <a:pt x="248857" y="142754"/>
                        <a:pt x="206416" y="194840"/>
                      </a:cubicBezTo>
                      <a:cubicBezTo>
                        <a:pt x="163976" y="246926"/>
                        <a:pt x="111890" y="322161"/>
                        <a:pt x="79095" y="391609"/>
                      </a:cubicBezTo>
                      <a:cubicBezTo>
                        <a:pt x="46300" y="461057"/>
                        <a:pt x="0" y="578733"/>
                        <a:pt x="9646" y="611528"/>
                      </a:cubicBezTo>
                      <a:cubicBezTo>
                        <a:pt x="19292" y="644323"/>
                        <a:pt x="94527" y="586450"/>
                        <a:pt x="136968" y="588379"/>
                      </a:cubicBezTo>
                      <a:cubicBezTo>
                        <a:pt x="179409" y="590308"/>
                        <a:pt x="181338" y="613458"/>
                        <a:pt x="264290" y="623103"/>
                      </a:cubicBezTo>
                      <a:cubicBezTo>
                        <a:pt x="347242" y="632749"/>
                        <a:pt x="520861" y="652039"/>
                        <a:pt x="634679" y="646252"/>
                      </a:cubicBezTo>
                      <a:cubicBezTo>
                        <a:pt x="748497" y="640465"/>
                        <a:pt x="868102" y="603812"/>
                        <a:pt x="947196" y="588379"/>
                      </a:cubicBezTo>
                      <a:cubicBezTo>
                        <a:pt x="1026290" y="572946"/>
                        <a:pt x="1062942" y="555584"/>
                        <a:pt x="1109241" y="553655"/>
                      </a:cubicBezTo>
                      <a:cubicBezTo>
                        <a:pt x="1155540" y="551726"/>
                        <a:pt x="1199910" y="574875"/>
                        <a:pt x="1224988" y="576804"/>
                      </a:cubicBezTo>
                      <a:cubicBezTo>
                        <a:pt x="1250066" y="578733"/>
                        <a:pt x="1259712" y="582592"/>
                        <a:pt x="1259712" y="565230"/>
                      </a:cubicBezTo>
                      <a:cubicBezTo>
                        <a:pt x="1259712" y="547868"/>
                        <a:pt x="1244279" y="509285"/>
                        <a:pt x="1224988" y="472632"/>
                      </a:cubicBezTo>
                      <a:cubicBezTo>
                        <a:pt x="1205697" y="435979"/>
                        <a:pt x="1176760" y="389681"/>
                        <a:pt x="1143965" y="345311"/>
                      </a:cubicBezTo>
                      <a:cubicBezTo>
                        <a:pt x="1111170" y="300941"/>
                        <a:pt x="1078376" y="250784"/>
                        <a:pt x="1028219" y="206414"/>
                      </a:cubicBezTo>
                      <a:cubicBezTo>
                        <a:pt x="978062" y="162044"/>
                        <a:pt x="900898" y="109959"/>
                        <a:pt x="843024" y="79093"/>
                      </a:cubicBezTo>
                      <a:cubicBezTo>
                        <a:pt x="785150" y="48227"/>
                        <a:pt x="733064" y="32795"/>
                        <a:pt x="680978" y="21220"/>
                      </a:cubicBezTo>
                      <a:cubicBezTo>
                        <a:pt x="628892" y="9645"/>
                        <a:pt x="599955" y="0"/>
                        <a:pt x="542082" y="9645"/>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8" name="フリーフォーム 377"/>
                <p:cNvSpPr/>
                <p:nvPr/>
              </p:nvSpPr>
              <p:spPr>
                <a:xfrm>
                  <a:off x="4418438" y="3626533"/>
                  <a:ext cx="1308050" cy="411142"/>
                </a:xfrm>
                <a:custGeom>
                  <a:avLst/>
                  <a:gdLst>
                    <a:gd name="connsiteX0" fmla="*/ 127322 w 1309869"/>
                    <a:gd name="connsiteY0" fmla="*/ 81022 h 405114"/>
                    <a:gd name="connsiteX1" fmla="*/ 46299 w 1309869"/>
                    <a:gd name="connsiteY1" fmla="*/ 208344 h 405114"/>
                    <a:gd name="connsiteX2" fmla="*/ 11575 w 1309869"/>
                    <a:gd name="connsiteY2" fmla="*/ 300941 h 405114"/>
                    <a:gd name="connsiteX3" fmla="*/ 11575 w 1309869"/>
                    <a:gd name="connsiteY3" fmla="*/ 370390 h 405114"/>
                    <a:gd name="connsiteX4" fmla="*/ 81023 w 1309869"/>
                    <a:gd name="connsiteY4" fmla="*/ 358815 h 405114"/>
                    <a:gd name="connsiteX5" fmla="*/ 300942 w 1309869"/>
                    <a:gd name="connsiteY5" fmla="*/ 370390 h 405114"/>
                    <a:gd name="connsiteX6" fmla="*/ 509286 w 1309869"/>
                    <a:gd name="connsiteY6" fmla="*/ 405114 h 405114"/>
                    <a:gd name="connsiteX7" fmla="*/ 821803 w 1309869"/>
                    <a:gd name="connsiteY7" fmla="*/ 370390 h 405114"/>
                    <a:gd name="connsiteX8" fmla="*/ 1006998 w 1309869"/>
                    <a:gd name="connsiteY8" fmla="*/ 312516 h 405114"/>
                    <a:gd name="connsiteX9" fmla="*/ 1134319 w 1309869"/>
                    <a:gd name="connsiteY9" fmla="*/ 266217 h 405114"/>
                    <a:gd name="connsiteX10" fmla="*/ 1203767 w 1309869"/>
                    <a:gd name="connsiteY10" fmla="*/ 254643 h 405114"/>
                    <a:gd name="connsiteX11" fmla="*/ 1296365 w 1309869"/>
                    <a:gd name="connsiteY11" fmla="*/ 266217 h 405114"/>
                    <a:gd name="connsiteX12" fmla="*/ 1284790 w 1309869"/>
                    <a:gd name="connsiteY12" fmla="*/ 219919 h 405114"/>
                    <a:gd name="connsiteX13" fmla="*/ 1238491 w 1309869"/>
                    <a:gd name="connsiteY13" fmla="*/ 69448 h 405114"/>
                    <a:gd name="connsiteX14" fmla="*/ 1134319 w 1309869"/>
                    <a:gd name="connsiteY14" fmla="*/ 0 h 405114"/>
                    <a:gd name="connsiteX0" fmla="*/ 127322 w 1309869"/>
                    <a:gd name="connsiteY0" fmla="*/ 90547 h 414639"/>
                    <a:gd name="connsiteX1" fmla="*/ 46299 w 1309869"/>
                    <a:gd name="connsiteY1" fmla="*/ 217869 h 414639"/>
                    <a:gd name="connsiteX2" fmla="*/ 11575 w 1309869"/>
                    <a:gd name="connsiteY2" fmla="*/ 310466 h 414639"/>
                    <a:gd name="connsiteX3" fmla="*/ 11575 w 1309869"/>
                    <a:gd name="connsiteY3" fmla="*/ 379915 h 414639"/>
                    <a:gd name="connsiteX4" fmla="*/ 81023 w 1309869"/>
                    <a:gd name="connsiteY4" fmla="*/ 368340 h 414639"/>
                    <a:gd name="connsiteX5" fmla="*/ 300942 w 1309869"/>
                    <a:gd name="connsiteY5" fmla="*/ 379915 h 414639"/>
                    <a:gd name="connsiteX6" fmla="*/ 509286 w 1309869"/>
                    <a:gd name="connsiteY6" fmla="*/ 414639 h 414639"/>
                    <a:gd name="connsiteX7" fmla="*/ 821803 w 1309869"/>
                    <a:gd name="connsiteY7" fmla="*/ 379915 h 414639"/>
                    <a:gd name="connsiteX8" fmla="*/ 1006998 w 1309869"/>
                    <a:gd name="connsiteY8" fmla="*/ 322041 h 414639"/>
                    <a:gd name="connsiteX9" fmla="*/ 1134319 w 1309869"/>
                    <a:gd name="connsiteY9" fmla="*/ 275742 h 414639"/>
                    <a:gd name="connsiteX10" fmla="*/ 1203767 w 1309869"/>
                    <a:gd name="connsiteY10" fmla="*/ 264168 h 414639"/>
                    <a:gd name="connsiteX11" fmla="*/ 1296365 w 1309869"/>
                    <a:gd name="connsiteY11" fmla="*/ 275742 h 414639"/>
                    <a:gd name="connsiteX12" fmla="*/ 1284790 w 1309869"/>
                    <a:gd name="connsiteY12" fmla="*/ 229444 h 414639"/>
                    <a:gd name="connsiteX13" fmla="*/ 1238491 w 1309869"/>
                    <a:gd name="connsiteY13" fmla="*/ 78973 h 414639"/>
                    <a:gd name="connsiteX14" fmla="*/ 1131938 w 1309869"/>
                    <a:gd name="connsiteY14" fmla="*/ 0 h 414639"/>
                    <a:gd name="connsiteX0" fmla="*/ 127322 w 1309869"/>
                    <a:gd name="connsiteY0" fmla="*/ 90547 h 407495"/>
                    <a:gd name="connsiteX1" fmla="*/ 46299 w 1309869"/>
                    <a:gd name="connsiteY1" fmla="*/ 217869 h 407495"/>
                    <a:gd name="connsiteX2" fmla="*/ 11575 w 1309869"/>
                    <a:gd name="connsiteY2" fmla="*/ 310466 h 407495"/>
                    <a:gd name="connsiteX3" fmla="*/ 11575 w 1309869"/>
                    <a:gd name="connsiteY3" fmla="*/ 379915 h 407495"/>
                    <a:gd name="connsiteX4" fmla="*/ 81023 w 1309869"/>
                    <a:gd name="connsiteY4" fmla="*/ 368340 h 407495"/>
                    <a:gd name="connsiteX5" fmla="*/ 300942 w 1309869"/>
                    <a:gd name="connsiteY5" fmla="*/ 379915 h 407495"/>
                    <a:gd name="connsiteX6" fmla="*/ 542623 w 1309869"/>
                    <a:gd name="connsiteY6" fmla="*/ 407495 h 407495"/>
                    <a:gd name="connsiteX7" fmla="*/ 821803 w 1309869"/>
                    <a:gd name="connsiteY7" fmla="*/ 379915 h 407495"/>
                    <a:gd name="connsiteX8" fmla="*/ 1006998 w 1309869"/>
                    <a:gd name="connsiteY8" fmla="*/ 322041 h 407495"/>
                    <a:gd name="connsiteX9" fmla="*/ 1134319 w 1309869"/>
                    <a:gd name="connsiteY9" fmla="*/ 275742 h 407495"/>
                    <a:gd name="connsiteX10" fmla="*/ 1203767 w 1309869"/>
                    <a:gd name="connsiteY10" fmla="*/ 264168 h 407495"/>
                    <a:gd name="connsiteX11" fmla="*/ 1296365 w 1309869"/>
                    <a:gd name="connsiteY11" fmla="*/ 275742 h 407495"/>
                    <a:gd name="connsiteX12" fmla="*/ 1284790 w 1309869"/>
                    <a:gd name="connsiteY12" fmla="*/ 229444 h 407495"/>
                    <a:gd name="connsiteX13" fmla="*/ 1238491 w 1309869"/>
                    <a:gd name="connsiteY13" fmla="*/ 78973 h 407495"/>
                    <a:gd name="connsiteX14" fmla="*/ 1131938 w 1309869"/>
                    <a:gd name="connsiteY14" fmla="*/ 0 h 40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869" h="407495">
                      <a:moveTo>
                        <a:pt x="127322" y="90547"/>
                      </a:moveTo>
                      <a:cubicBezTo>
                        <a:pt x="96456" y="135881"/>
                        <a:pt x="65590" y="181216"/>
                        <a:pt x="46299" y="217869"/>
                      </a:cubicBezTo>
                      <a:cubicBezTo>
                        <a:pt x="27008" y="254522"/>
                        <a:pt x="17362" y="283458"/>
                        <a:pt x="11575" y="310466"/>
                      </a:cubicBezTo>
                      <a:cubicBezTo>
                        <a:pt x="5788" y="337474"/>
                        <a:pt x="0" y="370269"/>
                        <a:pt x="11575" y="379915"/>
                      </a:cubicBezTo>
                      <a:cubicBezTo>
                        <a:pt x="23150" y="389561"/>
                        <a:pt x="32795" y="368340"/>
                        <a:pt x="81023" y="368340"/>
                      </a:cubicBezTo>
                      <a:cubicBezTo>
                        <a:pt x="129251" y="368340"/>
                        <a:pt x="224009" y="373389"/>
                        <a:pt x="300942" y="379915"/>
                      </a:cubicBezTo>
                      <a:cubicBezTo>
                        <a:pt x="377875" y="386441"/>
                        <a:pt x="455813" y="407495"/>
                        <a:pt x="542623" y="407495"/>
                      </a:cubicBezTo>
                      <a:cubicBezTo>
                        <a:pt x="629433" y="407495"/>
                        <a:pt x="744407" y="394157"/>
                        <a:pt x="821803" y="379915"/>
                      </a:cubicBezTo>
                      <a:cubicBezTo>
                        <a:pt x="899199" y="365673"/>
                        <a:pt x="954912" y="339403"/>
                        <a:pt x="1006998" y="322041"/>
                      </a:cubicBezTo>
                      <a:cubicBezTo>
                        <a:pt x="1059084" y="304679"/>
                        <a:pt x="1101524" y="285388"/>
                        <a:pt x="1134319" y="275742"/>
                      </a:cubicBezTo>
                      <a:cubicBezTo>
                        <a:pt x="1167114" y="266096"/>
                        <a:pt x="1176759" y="264168"/>
                        <a:pt x="1203767" y="264168"/>
                      </a:cubicBezTo>
                      <a:cubicBezTo>
                        <a:pt x="1230775" y="264168"/>
                        <a:pt x="1282861" y="281529"/>
                        <a:pt x="1296365" y="275742"/>
                      </a:cubicBezTo>
                      <a:cubicBezTo>
                        <a:pt x="1309869" y="269955"/>
                        <a:pt x="1294436" y="262239"/>
                        <a:pt x="1284790" y="229444"/>
                      </a:cubicBezTo>
                      <a:cubicBezTo>
                        <a:pt x="1275144" y="196649"/>
                        <a:pt x="1263966" y="117214"/>
                        <a:pt x="1238491" y="78973"/>
                      </a:cubicBezTo>
                      <a:cubicBezTo>
                        <a:pt x="1213016" y="40732"/>
                        <a:pt x="1171485" y="16397"/>
                        <a:pt x="1131938"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79" name="フリーフォーム 378"/>
                <p:cNvSpPr/>
                <p:nvPr/>
              </p:nvSpPr>
              <p:spPr>
                <a:xfrm>
                  <a:off x="4492810" y="4189294"/>
                  <a:ext cx="1266390" cy="402574"/>
                </a:xfrm>
                <a:custGeom>
                  <a:avLst/>
                  <a:gdLst>
                    <a:gd name="connsiteX0" fmla="*/ 61731 w 1265498"/>
                    <a:gd name="connsiteY0" fmla="*/ 104172 h 353027"/>
                    <a:gd name="connsiteX1" fmla="*/ 15433 w 1265498"/>
                    <a:gd name="connsiteY1" fmla="*/ 208344 h 353027"/>
                    <a:gd name="connsiteX2" fmla="*/ 15433 w 1265498"/>
                    <a:gd name="connsiteY2" fmla="*/ 266218 h 353027"/>
                    <a:gd name="connsiteX3" fmla="*/ 108030 w 1265498"/>
                    <a:gd name="connsiteY3" fmla="*/ 289367 h 353027"/>
                    <a:gd name="connsiteX4" fmla="*/ 235352 w 1265498"/>
                    <a:gd name="connsiteY4" fmla="*/ 312516 h 353027"/>
                    <a:gd name="connsiteX5" fmla="*/ 466845 w 1265498"/>
                    <a:gd name="connsiteY5" fmla="*/ 347240 h 353027"/>
                    <a:gd name="connsiteX6" fmla="*/ 617316 w 1265498"/>
                    <a:gd name="connsiteY6" fmla="*/ 347240 h 353027"/>
                    <a:gd name="connsiteX7" fmla="*/ 848810 w 1265498"/>
                    <a:gd name="connsiteY7" fmla="*/ 312516 h 353027"/>
                    <a:gd name="connsiteX8" fmla="*/ 1057154 w 1265498"/>
                    <a:gd name="connsiteY8" fmla="*/ 231493 h 353027"/>
                    <a:gd name="connsiteX9" fmla="*/ 1172901 w 1265498"/>
                    <a:gd name="connsiteY9" fmla="*/ 185195 h 353027"/>
                    <a:gd name="connsiteX10" fmla="*/ 1242349 w 1265498"/>
                    <a:gd name="connsiteY10" fmla="*/ 162045 h 353027"/>
                    <a:gd name="connsiteX11" fmla="*/ 1265498 w 1265498"/>
                    <a:gd name="connsiteY11" fmla="*/ 127321 h 353027"/>
                    <a:gd name="connsiteX12" fmla="*/ 1242349 w 1265498"/>
                    <a:gd name="connsiteY12" fmla="*/ 81023 h 353027"/>
                    <a:gd name="connsiteX13" fmla="*/ 1149752 w 1265498"/>
                    <a:gd name="connsiteY13" fmla="*/ 0 h 35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498" h="353027">
                      <a:moveTo>
                        <a:pt x="61731" y="104172"/>
                      </a:moveTo>
                      <a:cubicBezTo>
                        <a:pt x="42440" y="142754"/>
                        <a:pt x="23149" y="181336"/>
                        <a:pt x="15433" y="208344"/>
                      </a:cubicBezTo>
                      <a:cubicBezTo>
                        <a:pt x="7717" y="235352"/>
                        <a:pt x="0" y="252714"/>
                        <a:pt x="15433" y="266218"/>
                      </a:cubicBezTo>
                      <a:cubicBezTo>
                        <a:pt x="30866" y="279722"/>
                        <a:pt x="71377" y="281651"/>
                        <a:pt x="108030" y="289367"/>
                      </a:cubicBezTo>
                      <a:cubicBezTo>
                        <a:pt x="144683" y="297083"/>
                        <a:pt x="175550" y="302871"/>
                        <a:pt x="235352" y="312516"/>
                      </a:cubicBezTo>
                      <a:cubicBezTo>
                        <a:pt x="295154" y="322161"/>
                        <a:pt x="403184" y="341453"/>
                        <a:pt x="466845" y="347240"/>
                      </a:cubicBezTo>
                      <a:cubicBezTo>
                        <a:pt x="530506" y="353027"/>
                        <a:pt x="553655" y="353027"/>
                        <a:pt x="617316" y="347240"/>
                      </a:cubicBezTo>
                      <a:cubicBezTo>
                        <a:pt x="680977" y="341453"/>
                        <a:pt x="775504" y="331807"/>
                        <a:pt x="848810" y="312516"/>
                      </a:cubicBezTo>
                      <a:cubicBezTo>
                        <a:pt x="922116" y="293225"/>
                        <a:pt x="1057154" y="231493"/>
                        <a:pt x="1057154" y="231493"/>
                      </a:cubicBezTo>
                      <a:lnTo>
                        <a:pt x="1172901" y="185195"/>
                      </a:lnTo>
                      <a:cubicBezTo>
                        <a:pt x="1203767" y="173620"/>
                        <a:pt x="1226916" y="171691"/>
                        <a:pt x="1242349" y="162045"/>
                      </a:cubicBezTo>
                      <a:cubicBezTo>
                        <a:pt x="1257782" y="152399"/>
                        <a:pt x="1265498" y="140825"/>
                        <a:pt x="1265498" y="127321"/>
                      </a:cubicBezTo>
                      <a:cubicBezTo>
                        <a:pt x="1265498" y="113817"/>
                        <a:pt x="1261640" y="102243"/>
                        <a:pt x="1242349" y="81023"/>
                      </a:cubicBezTo>
                      <a:cubicBezTo>
                        <a:pt x="1223058" y="59803"/>
                        <a:pt x="1186405" y="29901"/>
                        <a:pt x="1149752"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80" name="フリーフォーム 379"/>
                <p:cNvSpPr/>
                <p:nvPr/>
              </p:nvSpPr>
              <p:spPr>
                <a:xfrm>
                  <a:off x="4554101" y="4639595"/>
                  <a:ext cx="1274718" cy="488234"/>
                </a:xfrm>
                <a:custGeom>
                  <a:avLst/>
                  <a:gdLst>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324091 w 1263570"/>
                    <a:gd name="connsiteY5" fmla="*/ 462987 h 488066"/>
                    <a:gd name="connsiteX6" fmla="*/ 474562 w 1263570"/>
                    <a:gd name="connsiteY6" fmla="*/ 486137 h 488066"/>
                    <a:gd name="connsiteX7" fmla="*/ 601884 w 1263570"/>
                    <a:gd name="connsiteY7" fmla="*/ 474562 h 488066"/>
                    <a:gd name="connsiteX8" fmla="*/ 752355 w 1263570"/>
                    <a:gd name="connsiteY8" fmla="*/ 451413 h 488066"/>
                    <a:gd name="connsiteX9" fmla="*/ 983848 w 1263570"/>
                    <a:gd name="connsiteY9" fmla="*/ 381965 h 488066"/>
                    <a:gd name="connsiteX10" fmla="*/ 1111170 w 1263570"/>
                    <a:gd name="connsiteY10" fmla="*/ 324091 h 488066"/>
                    <a:gd name="connsiteX11" fmla="*/ 1226917 w 1263570"/>
                    <a:gd name="connsiteY11" fmla="*/ 289367 h 488066"/>
                    <a:gd name="connsiteX12" fmla="*/ 1261641 w 1263570"/>
                    <a:gd name="connsiteY12" fmla="*/ 173620 h 488066"/>
                    <a:gd name="connsiteX13" fmla="*/ 1238491 w 1263570"/>
                    <a:gd name="connsiteY13" fmla="*/ 115747 h 488066"/>
                    <a:gd name="connsiteX14" fmla="*/ 1226917 w 1263570"/>
                    <a:gd name="connsiteY14" fmla="*/ 57874 h 488066"/>
                    <a:gd name="connsiteX15" fmla="*/ 1157469 w 1263570"/>
                    <a:gd name="connsiteY15"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254462 w 1263570"/>
                    <a:gd name="connsiteY5" fmla="*/ 449653 h 488066"/>
                    <a:gd name="connsiteX6" fmla="*/ 324091 w 1263570"/>
                    <a:gd name="connsiteY6" fmla="*/ 462987 h 488066"/>
                    <a:gd name="connsiteX7" fmla="*/ 474562 w 1263570"/>
                    <a:gd name="connsiteY7" fmla="*/ 486137 h 488066"/>
                    <a:gd name="connsiteX8" fmla="*/ 601884 w 1263570"/>
                    <a:gd name="connsiteY8" fmla="*/ 474562 h 488066"/>
                    <a:gd name="connsiteX9" fmla="*/ 752355 w 1263570"/>
                    <a:gd name="connsiteY9" fmla="*/ 451413 h 488066"/>
                    <a:gd name="connsiteX10" fmla="*/ 983848 w 1263570"/>
                    <a:gd name="connsiteY10" fmla="*/ 381965 h 488066"/>
                    <a:gd name="connsiteX11" fmla="*/ 1111170 w 1263570"/>
                    <a:gd name="connsiteY11" fmla="*/ 324091 h 488066"/>
                    <a:gd name="connsiteX12" fmla="*/ 1226917 w 1263570"/>
                    <a:gd name="connsiteY12" fmla="*/ 289367 h 488066"/>
                    <a:gd name="connsiteX13" fmla="*/ 1261641 w 1263570"/>
                    <a:gd name="connsiteY13" fmla="*/ 173620 h 488066"/>
                    <a:gd name="connsiteX14" fmla="*/ 1238491 w 1263570"/>
                    <a:gd name="connsiteY14" fmla="*/ 115747 h 488066"/>
                    <a:gd name="connsiteX15" fmla="*/ 1226917 w 1263570"/>
                    <a:gd name="connsiteY15" fmla="*/ 57874 h 488066"/>
                    <a:gd name="connsiteX16" fmla="*/ 1157469 w 1263570"/>
                    <a:gd name="connsiteY16"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96770 w 1263570"/>
                    <a:gd name="connsiteY5" fmla="*/ 416689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78310 w 1263570"/>
                    <a:gd name="connsiteY3" fmla="*/ 43573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5951"/>
                    <a:gd name="connsiteY0" fmla="*/ 150471 h 488066"/>
                    <a:gd name="connsiteX1" fmla="*/ 0 w 1265951"/>
                    <a:gd name="connsiteY1" fmla="*/ 289367 h 488066"/>
                    <a:gd name="connsiteX2" fmla="*/ 23150 w 1265951"/>
                    <a:gd name="connsiteY2" fmla="*/ 405114 h 488066"/>
                    <a:gd name="connsiteX3" fmla="*/ 78310 w 1265951"/>
                    <a:gd name="connsiteY3" fmla="*/ 435739 h 488066"/>
                    <a:gd name="connsiteX4" fmla="*/ 125875 w 1265951"/>
                    <a:gd name="connsiteY4" fmla="*/ 435377 h 488066"/>
                    <a:gd name="connsiteX5" fmla="*/ 158669 w 1265951"/>
                    <a:gd name="connsiteY5" fmla="*/ 435728 h 488066"/>
                    <a:gd name="connsiteX6" fmla="*/ 254462 w 1265951"/>
                    <a:gd name="connsiteY6" fmla="*/ 449653 h 488066"/>
                    <a:gd name="connsiteX7" fmla="*/ 324091 w 1265951"/>
                    <a:gd name="connsiteY7" fmla="*/ 462987 h 488066"/>
                    <a:gd name="connsiteX8" fmla="*/ 474562 w 1265951"/>
                    <a:gd name="connsiteY8" fmla="*/ 486137 h 488066"/>
                    <a:gd name="connsiteX9" fmla="*/ 601884 w 1265951"/>
                    <a:gd name="connsiteY9" fmla="*/ 474562 h 488066"/>
                    <a:gd name="connsiteX10" fmla="*/ 752355 w 1265951"/>
                    <a:gd name="connsiteY10" fmla="*/ 451413 h 488066"/>
                    <a:gd name="connsiteX11" fmla="*/ 983848 w 1265951"/>
                    <a:gd name="connsiteY11" fmla="*/ 381965 h 488066"/>
                    <a:gd name="connsiteX12" fmla="*/ 1111170 w 1265951"/>
                    <a:gd name="connsiteY12" fmla="*/ 324091 h 488066"/>
                    <a:gd name="connsiteX13" fmla="*/ 1226917 w 1265951"/>
                    <a:gd name="connsiteY13" fmla="*/ 289367 h 488066"/>
                    <a:gd name="connsiteX14" fmla="*/ 1261641 w 1265951"/>
                    <a:gd name="connsiteY14" fmla="*/ 173620 h 488066"/>
                    <a:gd name="connsiteX15" fmla="*/ 1252778 w 1265951"/>
                    <a:gd name="connsiteY15" fmla="*/ 115747 h 488066"/>
                    <a:gd name="connsiteX16" fmla="*/ 1226917 w 1265951"/>
                    <a:gd name="connsiteY16" fmla="*/ 57874 h 488066"/>
                    <a:gd name="connsiteX17" fmla="*/ 1157469 w 1265951"/>
                    <a:gd name="connsiteY17" fmla="*/ 0 h 4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951" h="488066">
                      <a:moveTo>
                        <a:pt x="23150" y="150471"/>
                      </a:moveTo>
                      <a:cubicBezTo>
                        <a:pt x="11575" y="198699"/>
                        <a:pt x="0" y="246927"/>
                        <a:pt x="0" y="289367"/>
                      </a:cubicBezTo>
                      <a:cubicBezTo>
                        <a:pt x="0" y="331807"/>
                        <a:pt x="10098" y="380719"/>
                        <a:pt x="23150" y="405114"/>
                      </a:cubicBezTo>
                      <a:cubicBezTo>
                        <a:pt x="36202" y="429509"/>
                        <a:pt x="61189" y="430695"/>
                        <a:pt x="78310" y="435739"/>
                      </a:cubicBezTo>
                      <a:cubicBezTo>
                        <a:pt x="95431" y="440783"/>
                        <a:pt x="112482" y="435379"/>
                        <a:pt x="125875" y="435377"/>
                      </a:cubicBezTo>
                      <a:cubicBezTo>
                        <a:pt x="139268" y="435375"/>
                        <a:pt x="137238" y="433349"/>
                        <a:pt x="158669" y="435728"/>
                      </a:cubicBezTo>
                      <a:cubicBezTo>
                        <a:pt x="180100" y="438107"/>
                        <a:pt x="226892" y="445110"/>
                        <a:pt x="254462" y="449653"/>
                      </a:cubicBezTo>
                      <a:cubicBezTo>
                        <a:pt x="282032" y="454196"/>
                        <a:pt x="287408" y="456906"/>
                        <a:pt x="324091" y="462987"/>
                      </a:cubicBezTo>
                      <a:cubicBezTo>
                        <a:pt x="360774" y="469068"/>
                        <a:pt x="428263" y="484208"/>
                        <a:pt x="474562" y="486137"/>
                      </a:cubicBezTo>
                      <a:cubicBezTo>
                        <a:pt x="520861" y="488066"/>
                        <a:pt x="555585" y="480349"/>
                        <a:pt x="601884" y="474562"/>
                      </a:cubicBezTo>
                      <a:cubicBezTo>
                        <a:pt x="648183" y="468775"/>
                        <a:pt x="688694" y="466846"/>
                        <a:pt x="752355" y="451413"/>
                      </a:cubicBezTo>
                      <a:cubicBezTo>
                        <a:pt x="816016" y="435980"/>
                        <a:pt x="924046" y="403185"/>
                        <a:pt x="983848" y="381965"/>
                      </a:cubicBezTo>
                      <a:cubicBezTo>
                        <a:pt x="1043650" y="360745"/>
                        <a:pt x="1070659" y="339524"/>
                        <a:pt x="1111170" y="324091"/>
                      </a:cubicBezTo>
                      <a:cubicBezTo>
                        <a:pt x="1151681" y="308658"/>
                        <a:pt x="1201839" y="314445"/>
                        <a:pt x="1226917" y="289367"/>
                      </a:cubicBezTo>
                      <a:cubicBezTo>
                        <a:pt x="1251995" y="264289"/>
                        <a:pt x="1257331" y="202557"/>
                        <a:pt x="1261641" y="173620"/>
                      </a:cubicBezTo>
                      <a:cubicBezTo>
                        <a:pt x="1265951" y="144683"/>
                        <a:pt x="1258565" y="135038"/>
                        <a:pt x="1252778" y="115747"/>
                      </a:cubicBezTo>
                      <a:cubicBezTo>
                        <a:pt x="1246991" y="96456"/>
                        <a:pt x="1242802" y="77165"/>
                        <a:pt x="1226917" y="57874"/>
                      </a:cubicBezTo>
                      <a:cubicBezTo>
                        <a:pt x="1211032" y="38583"/>
                        <a:pt x="1185441" y="19291"/>
                        <a:pt x="1157469"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81" name="フリーフォーム 380"/>
                <p:cNvSpPr/>
                <p:nvPr/>
              </p:nvSpPr>
              <p:spPr>
                <a:xfrm>
                  <a:off x="4617057" y="4955048"/>
                  <a:ext cx="1208072" cy="436836"/>
                </a:xfrm>
                <a:custGeom>
                  <a:avLst/>
                  <a:gdLst>
                    <a:gd name="connsiteX0" fmla="*/ 27008 w 1197980"/>
                    <a:gd name="connsiteY0" fmla="*/ 113817 h 434051"/>
                    <a:gd name="connsiteX1" fmla="*/ 15433 w 1197980"/>
                    <a:gd name="connsiteY1" fmla="*/ 171691 h 434051"/>
                    <a:gd name="connsiteX2" fmla="*/ 3858 w 1197980"/>
                    <a:gd name="connsiteY2" fmla="*/ 287438 h 434051"/>
                    <a:gd name="connsiteX3" fmla="*/ 38582 w 1197980"/>
                    <a:gd name="connsiteY3" fmla="*/ 368460 h 434051"/>
                    <a:gd name="connsiteX4" fmla="*/ 84881 w 1197980"/>
                    <a:gd name="connsiteY4" fmla="*/ 426334 h 434051"/>
                    <a:gd name="connsiteX5" fmla="*/ 200628 w 1197980"/>
                    <a:gd name="connsiteY5" fmla="*/ 414759 h 434051"/>
                    <a:gd name="connsiteX6" fmla="*/ 281651 w 1197980"/>
                    <a:gd name="connsiteY6" fmla="*/ 414759 h 434051"/>
                    <a:gd name="connsiteX7" fmla="*/ 432122 w 1197980"/>
                    <a:gd name="connsiteY7" fmla="*/ 403184 h 434051"/>
                    <a:gd name="connsiteX8" fmla="*/ 571018 w 1197980"/>
                    <a:gd name="connsiteY8" fmla="*/ 403184 h 434051"/>
                    <a:gd name="connsiteX9" fmla="*/ 721489 w 1197980"/>
                    <a:gd name="connsiteY9" fmla="*/ 368460 h 434051"/>
                    <a:gd name="connsiteX10" fmla="*/ 871960 w 1197980"/>
                    <a:gd name="connsiteY10" fmla="*/ 368460 h 434051"/>
                    <a:gd name="connsiteX11" fmla="*/ 1022431 w 1197980"/>
                    <a:gd name="connsiteY11" fmla="*/ 333736 h 434051"/>
                    <a:gd name="connsiteX12" fmla="*/ 1161327 w 1197980"/>
                    <a:gd name="connsiteY12" fmla="*/ 275863 h 434051"/>
                    <a:gd name="connsiteX13" fmla="*/ 1196051 w 1197980"/>
                    <a:gd name="connsiteY13" fmla="*/ 136967 h 434051"/>
                    <a:gd name="connsiteX14" fmla="*/ 1149752 w 1197980"/>
                    <a:gd name="connsiteY14" fmla="*/ 21220 h 434051"/>
                    <a:gd name="connsiteX15" fmla="*/ 1115028 w 1197980"/>
                    <a:gd name="connsiteY15" fmla="*/ 9645 h 43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7980" h="434051">
                      <a:moveTo>
                        <a:pt x="27008" y="113817"/>
                      </a:moveTo>
                      <a:cubicBezTo>
                        <a:pt x="23149" y="128285"/>
                        <a:pt x="19291" y="142754"/>
                        <a:pt x="15433" y="171691"/>
                      </a:cubicBezTo>
                      <a:cubicBezTo>
                        <a:pt x="11575" y="200628"/>
                        <a:pt x="0" y="254643"/>
                        <a:pt x="3858" y="287438"/>
                      </a:cubicBezTo>
                      <a:cubicBezTo>
                        <a:pt x="7716" y="320233"/>
                        <a:pt x="25078" y="345311"/>
                        <a:pt x="38582" y="368460"/>
                      </a:cubicBezTo>
                      <a:cubicBezTo>
                        <a:pt x="52086" y="391609"/>
                        <a:pt x="57873" y="418618"/>
                        <a:pt x="84881" y="426334"/>
                      </a:cubicBezTo>
                      <a:cubicBezTo>
                        <a:pt x="111889" y="434051"/>
                        <a:pt x="167833" y="416688"/>
                        <a:pt x="200628" y="414759"/>
                      </a:cubicBezTo>
                      <a:cubicBezTo>
                        <a:pt x="233423" y="412830"/>
                        <a:pt x="243069" y="416688"/>
                        <a:pt x="281651" y="414759"/>
                      </a:cubicBezTo>
                      <a:cubicBezTo>
                        <a:pt x="320233" y="412830"/>
                        <a:pt x="383894" y="405113"/>
                        <a:pt x="432122" y="403184"/>
                      </a:cubicBezTo>
                      <a:cubicBezTo>
                        <a:pt x="480350" y="401255"/>
                        <a:pt x="522790" y="408971"/>
                        <a:pt x="571018" y="403184"/>
                      </a:cubicBezTo>
                      <a:cubicBezTo>
                        <a:pt x="619246" y="397397"/>
                        <a:pt x="671332" y="374247"/>
                        <a:pt x="721489" y="368460"/>
                      </a:cubicBezTo>
                      <a:cubicBezTo>
                        <a:pt x="771646" y="362673"/>
                        <a:pt x="821803" y="374247"/>
                        <a:pt x="871960" y="368460"/>
                      </a:cubicBezTo>
                      <a:cubicBezTo>
                        <a:pt x="922117" y="362673"/>
                        <a:pt x="974203" y="349169"/>
                        <a:pt x="1022431" y="333736"/>
                      </a:cubicBezTo>
                      <a:cubicBezTo>
                        <a:pt x="1070659" y="318303"/>
                        <a:pt x="1132390" y="308658"/>
                        <a:pt x="1161327" y="275863"/>
                      </a:cubicBezTo>
                      <a:cubicBezTo>
                        <a:pt x="1190264" y="243068"/>
                        <a:pt x="1197980" y="179407"/>
                        <a:pt x="1196051" y="136967"/>
                      </a:cubicBezTo>
                      <a:cubicBezTo>
                        <a:pt x="1194122" y="94527"/>
                        <a:pt x="1163256" y="42440"/>
                        <a:pt x="1149752" y="21220"/>
                      </a:cubicBezTo>
                      <a:cubicBezTo>
                        <a:pt x="1136248" y="0"/>
                        <a:pt x="1125638" y="4822"/>
                        <a:pt x="1115028" y="9645"/>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82" name="フリーフォーム 381"/>
                <p:cNvSpPr/>
                <p:nvPr/>
              </p:nvSpPr>
              <p:spPr>
                <a:xfrm>
                  <a:off x="4874833" y="5335823"/>
                  <a:ext cx="608198" cy="119916"/>
                </a:xfrm>
                <a:custGeom>
                  <a:avLst/>
                  <a:gdLst>
                    <a:gd name="connsiteX0" fmla="*/ 0 w 601884"/>
                    <a:gd name="connsiteY0" fmla="*/ 34724 h 117676"/>
                    <a:gd name="connsiteX1" fmla="*/ 138897 w 601884"/>
                    <a:gd name="connsiteY1" fmla="*/ 104172 h 117676"/>
                    <a:gd name="connsiteX2" fmla="*/ 254643 w 601884"/>
                    <a:gd name="connsiteY2" fmla="*/ 115747 h 117676"/>
                    <a:gd name="connsiteX3" fmla="*/ 439838 w 601884"/>
                    <a:gd name="connsiteY3" fmla="*/ 92597 h 117676"/>
                    <a:gd name="connsiteX4" fmla="*/ 601884 w 601884"/>
                    <a:gd name="connsiteY4" fmla="*/ 0 h 11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117676">
                      <a:moveTo>
                        <a:pt x="0" y="34724"/>
                      </a:moveTo>
                      <a:cubicBezTo>
                        <a:pt x="48228" y="62696"/>
                        <a:pt x="96457" y="90668"/>
                        <a:pt x="138897" y="104172"/>
                      </a:cubicBezTo>
                      <a:cubicBezTo>
                        <a:pt x="181337" y="117676"/>
                        <a:pt x="204486" y="117676"/>
                        <a:pt x="254643" y="115747"/>
                      </a:cubicBezTo>
                      <a:cubicBezTo>
                        <a:pt x="304800" y="113818"/>
                        <a:pt x="381965" y="111888"/>
                        <a:pt x="439838" y="92597"/>
                      </a:cubicBezTo>
                      <a:cubicBezTo>
                        <a:pt x="497712" y="73306"/>
                        <a:pt x="549798" y="36653"/>
                        <a:pt x="601884"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83" name="フリーフォーム 382"/>
                <p:cNvSpPr/>
                <p:nvPr/>
              </p:nvSpPr>
              <p:spPr>
                <a:xfrm>
                  <a:off x="4801935" y="5307137"/>
                  <a:ext cx="833151" cy="231270"/>
                </a:xfrm>
                <a:custGeom>
                  <a:avLst/>
                  <a:gdLst>
                    <a:gd name="connsiteX0" fmla="*/ 0 w 833377"/>
                    <a:gd name="connsiteY0" fmla="*/ 81023 h 233423"/>
                    <a:gd name="connsiteX1" fmla="*/ 138896 w 833377"/>
                    <a:gd name="connsiteY1" fmla="*/ 185195 h 233423"/>
                    <a:gd name="connsiteX2" fmla="*/ 347240 w 833377"/>
                    <a:gd name="connsiteY2" fmla="*/ 231494 h 233423"/>
                    <a:gd name="connsiteX3" fmla="*/ 590309 w 833377"/>
                    <a:gd name="connsiteY3" fmla="*/ 173621 h 233423"/>
                    <a:gd name="connsiteX4" fmla="*/ 775503 w 833377"/>
                    <a:gd name="connsiteY4" fmla="*/ 69449 h 233423"/>
                    <a:gd name="connsiteX5" fmla="*/ 833377 w 833377"/>
                    <a:gd name="connsiteY5" fmla="*/ 0 h 23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377" h="233423">
                      <a:moveTo>
                        <a:pt x="0" y="81023"/>
                      </a:moveTo>
                      <a:cubicBezTo>
                        <a:pt x="40511" y="120569"/>
                        <a:pt x="81023" y="160116"/>
                        <a:pt x="138896" y="185195"/>
                      </a:cubicBezTo>
                      <a:cubicBezTo>
                        <a:pt x="196769" y="210274"/>
                        <a:pt x="272005" y="233423"/>
                        <a:pt x="347240" y="231494"/>
                      </a:cubicBezTo>
                      <a:cubicBezTo>
                        <a:pt x="422475" y="229565"/>
                        <a:pt x="518932" y="200628"/>
                        <a:pt x="590309" y="173621"/>
                      </a:cubicBezTo>
                      <a:cubicBezTo>
                        <a:pt x="661686" y="146614"/>
                        <a:pt x="734992" y="98386"/>
                        <a:pt x="775503" y="69449"/>
                      </a:cubicBezTo>
                      <a:cubicBezTo>
                        <a:pt x="816014" y="40512"/>
                        <a:pt x="824695" y="20256"/>
                        <a:pt x="833377"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30741" name="グループ化 38"/>
                <p:cNvGrpSpPr>
                  <a:grpSpLocks/>
                </p:cNvGrpSpPr>
                <p:nvPr/>
              </p:nvGrpSpPr>
              <p:grpSpPr bwMode="auto">
                <a:xfrm>
                  <a:off x="4041207" y="2922144"/>
                  <a:ext cx="908303" cy="193705"/>
                  <a:chOff x="4041207" y="2898329"/>
                  <a:chExt cx="908303" cy="193705"/>
                </a:xfrm>
              </p:grpSpPr>
              <p:sp>
                <p:nvSpPr>
                  <p:cNvPr id="411" name="フリーフォーム 410"/>
                  <p:cNvSpPr/>
                  <p:nvPr/>
                </p:nvSpPr>
                <p:spPr>
                  <a:xfrm>
                    <a:off x="4809472" y="2956433"/>
                    <a:ext cx="124975" cy="111353"/>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2" name="フリーフォーム 411"/>
                  <p:cNvSpPr/>
                  <p:nvPr/>
                </p:nvSpPr>
                <p:spPr>
                  <a:xfrm>
                    <a:off x="4711201" y="2887030"/>
                    <a:ext cx="116641" cy="77086"/>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3" name="フリーフォーム 412"/>
                  <p:cNvSpPr/>
                  <p:nvPr/>
                </p:nvSpPr>
                <p:spPr>
                  <a:xfrm>
                    <a:off x="4519047" y="2889782"/>
                    <a:ext cx="208290" cy="68523"/>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4" name="フリーフォーム 413"/>
                  <p:cNvSpPr/>
                  <p:nvPr/>
                </p:nvSpPr>
                <p:spPr>
                  <a:xfrm>
                    <a:off x="4223899" y="2926099"/>
                    <a:ext cx="308268" cy="145615"/>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5" name="フリーフォーム 414"/>
                  <p:cNvSpPr/>
                  <p:nvPr/>
                </p:nvSpPr>
                <p:spPr>
                  <a:xfrm rot="21128492">
                    <a:off x="4027463" y="3030666"/>
                    <a:ext cx="216619" cy="51392"/>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85" name="フリーフォーム 384"/>
                <p:cNvSpPr/>
                <p:nvPr/>
              </p:nvSpPr>
              <p:spPr>
                <a:xfrm>
                  <a:off x="4689424" y="3192105"/>
                  <a:ext cx="666521" cy="265532"/>
                </a:xfrm>
                <a:custGeom>
                  <a:avLst/>
                  <a:gdLst>
                    <a:gd name="connsiteX0" fmla="*/ 6350 w 670718"/>
                    <a:gd name="connsiteY0" fmla="*/ 14288 h 260350"/>
                    <a:gd name="connsiteX1" fmla="*/ 15875 w 670718"/>
                    <a:gd name="connsiteY1" fmla="*/ 119063 h 260350"/>
                    <a:gd name="connsiteX2" fmla="*/ 101600 w 670718"/>
                    <a:gd name="connsiteY2" fmla="*/ 228600 h 260350"/>
                    <a:gd name="connsiteX3" fmla="*/ 163512 w 670718"/>
                    <a:gd name="connsiteY3" fmla="*/ 219075 h 260350"/>
                    <a:gd name="connsiteX4" fmla="*/ 325437 w 670718"/>
                    <a:gd name="connsiteY4" fmla="*/ 190500 h 260350"/>
                    <a:gd name="connsiteX5" fmla="*/ 430212 w 670718"/>
                    <a:gd name="connsiteY5" fmla="*/ 195263 h 260350"/>
                    <a:gd name="connsiteX6" fmla="*/ 573087 w 670718"/>
                    <a:gd name="connsiteY6" fmla="*/ 238125 h 260350"/>
                    <a:gd name="connsiteX7" fmla="*/ 611187 w 670718"/>
                    <a:gd name="connsiteY7" fmla="*/ 257175 h 260350"/>
                    <a:gd name="connsiteX8" fmla="*/ 649287 w 670718"/>
                    <a:gd name="connsiteY8" fmla="*/ 219075 h 260350"/>
                    <a:gd name="connsiteX9" fmla="*/ 668337 w 670718"/>
                    <a:gd name="connsiteY9" fmla="*/ 95250 h 260350"/>
                    <a:gd name="connsiteX10" fmla="*/ 663575 w 670718"/>
                    <a:gd name="connsiteY10" fmla="*/ 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718" h="260350">
                      <a:moveTo>
                        <a:pt x="6350" y="14288"/>
                      </a:moveTo>
                      <a:cubicBezTo>
                        <a:pt x="3175" y="48816"/>
                        <a:pt x="0" y="83344"/>
                        <a:pt x="15875" y="119063"/>
                      </a:cubicBezTo>
                      <a:cubicBezTo>
                        <a:pt x="31750" y="154782"/>
                        <a:pt x="76994" y="211931"/>
                        <a:pt x="101600" y="228600"/>
                      </a:cubicBezTo>
                      <a:cubicBezTo>
                        <a:pt x="126206" y="245269"/>
                        <a:pt x="163512" y="219075"/>
                        <a:pt x="163512" y="219075"/>
                      </a:cubicBezTo>
                      <a:cubicBezTo>
                        <a:pt x="200818" y="212725"/>
                        <a:pt x="280987" y="194469"/>
                        <a:pt x="325437" y="190500"/>
                      </a:cubicBezTo>
                      <a:cubicBezTo>
                        <a:pt x="369887" y="186531"/>
                        <a:pt x="388937" y="187326"/>
                        <a:pt x="430212" y="195263"/>
                      </a:cubicBezTo>
                      <a:cubicBezTo>
                        <a:pt x="471487" y="203200"/>
                        <a:pt x="542925" y="227806"/>
                        <a:pt x="573087" y="238125"/>
                      </a:cubicBezTo>
                      <a:cubicBezTo>
                        <a:pt x="603249" y="248444"/>
                        <a:pt x="598487" y="260350"/>
                        <a:pt x="611187" y="257175"/>
                      </a:cubicBezTo>
                      <a:cubicBezTo>
                        <a:pt x="623887" y="254000"/>
                        <a:pt x="639762" y="246062"/>
                        <a:pt x="649287" y="219075"/>
                      </a:cubicBezTo>
                      <a:cubicBezTo>
                        <a:pt x="658812" y="192088"/>
                        <a:pt x="665956" y="131762"/>
                        <a:pt x="668337" y="95250"/>
                      </a:cubicBezTo>
                      <a:cubicBezTo>
                        <a:pt x="670718" y="58738"/>
                        <a:pt x="667146" y="29369"/>
                        <a:pt x="663575"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86" name="円/楕円 385"/>
                <p:cNvSpPr/>
                <p:nvPr/>
              </p:nvSpPr>
              <p:spPr>
                <a:xfrm>
                  <a:off x="4691077" y="3198479"/>
                  <a:ext cx="49989" cy="942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7" name="円/楕円 12"/>
                <p:cNvSpPr/>
                <p:nvPr/>
              </p:nvSpPr>
              <p:spPr>
                <a:xfrm>
                  <a:off x="5300063" y="3185572"/>
                  <a:ext cx="49989" cy="9422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88" name="フリーフォーム 387"/>
                <p:cNvSpPr/>
                <p:nvPr/>
              </p:nvSpPr>
              <p:spPr>
                <a:xfrm>
                  <a:off x="4337217" y="4756390"/>
                  <a:ext cx="233282" cy="77086"/>
                </a:xfrm>
                <a:custGeom>
                  <a:avLst/>
                  <a:gdLst>
                    <a:gd name="connsiteX0" fmla="*/ 186531 w 229393"/>
                    <a:gd name="connsiteY0" fmla="*/ 0 h 80962"/>
                    <a:gd name="connsiteX1" fmla="*/ 110331 w 229393"/>
                    <a:gd name="connsiteY1" fmla="*/ 28575 h 80962"/>
                    <a:gd name="connsiteX2" fmla="*/ 15081 w 229393"/>
                    <a:gd name="connsiteY2" fmla="*/ 38100 h 80962"/>
                    <a:gd name="connsiteX3" fmla="*/ 19843 w 229393"/>
                    <a:gd name="connsiteY3" fmla="*/ 76200 h 80962"/>
                    <a:gd name="connsiteX4" fmla="*/ 124618 w 229393"/>
                    <a:gd name="connsiteY4" fmla="*/ 66675 h 80962"/>
                    <a:gd name="connsiteX5" fmla="*/ 186531 w 229393"/>
                    <a:gd name="connsiteY5" fmla="*/ 61912 h 80962"/>
                    <a:gd name="connsiteX6" fmla="*/ 229393 w 229393"/>
                    <a:gd name="connsiteY6" fmla="*/ 5715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393" h="80962">
                      <a:moveTo>
                        <a:pt x="186531" y="0"/>
                      </a:moveTo>
                      <a:cubicBezTo>
                        <a:pt x="162718" y="11112"/>
                        <a:pt x="138906" y="22225"/>
                        <a:pt x="110331" y="28575"/>
                      </a:cubicBezTo>
                      <a:cubicBezTo>
                        <a:pt x="81756" y="34925"/>
                        <a:pt x="30162" y="30163"/>
                        <a:pt x="15081" y="38100"/>
                      </a:cubicBezTo>
                      <a:cubicBezTo>
                        <a:pt x="0" y="46038"/>
                        <a:pt x="1587" y="71438"/>
                        <a:pt x="19843" y="76200"/>
                      </a:cubicBezTo>
                      <a:cubicBezTo>
                        <a:pt x="38099" y="80962"/>
                        <a:pt x="124618" y="66675"/>
                        <a:pt x="124618" y="66675"/>
                      </a:cubicBezTo>
                      <a:lnTo>
                        <a:pt x="186531" y="61912"/>
                      </a:lnTo>
                      <a:cubicBezTo>
                        <a:pt x="203993" y="60325"/>
                        <a:pt x="216693" y="58737"/>
                        <a:pt x="229393" y="5715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89" name="フリーフォーム 388"/>
                <p:cNvSpPr/>
                <p:nvPr/>
              </p:nvSpPr>
              <p:spPr>
                <a:xfrm>
                  <a:off x="4471514" y="5195621"/>
                  <a:ext cx="158301" cy="128479"/>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90" name="フリーフォーム 389"/>
                <p:cNvSpPr/>
                <p:nvPr/>
              </p:nvSpPr>
              <p:spPr>
                <a:xfrm>
                  <a:off x="4341979" y="3650289"/>
                  <a:ext cx="174964" cy="145616"/>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91" name="フリーフォーム 390"/>
                <p:cNvSpPr/>
                <p:nvPr/>
              </p:nvSpPr>
              <p:spPr>
                <a:xfrm>
                  <a:off x="5768698" y="4448376"/>
                  <a:ext cx="216619" cy="85655"/>
                </a:xfrm>
                <a:custGeom>
                  <a:avLst/>
                  <a:gdLst>
                    <a:gd name="connsiteX0" fmla="*/ 0 w 216694"/>
                    <a:gd name="connsiteY0" fmla="*/ 30162 h 82549"/>
                    <a:gd name="connsiteX1" fmla="*/ 80963 w 216694"/>
                    <a:gd name="connsiteY1" fmla="*/ 25399 h 82549"/>
                    <a:gd name="connsiteX2" fmla="*/ 204788 w 216694"/>
                    <a:gd name="connsiteY2" fmla="*/ 1587 h 82549"/>
                    <a:gd name="connsiteX3" fmla="*/ 152400 w 216694"/>
                    <a:gd name="connsiteY3" fmla="*/ 34924 h 82549"/>
                    <a:gd name="connsiteX4" fmla="*/ 80963 w 216694"/>
                    <a:gd name="connsiteY4" fmla="*/ 68262 h 82549"/>
                    <a:gd name="connsiteX5" fmla="*/ 0 w 216694"/>
                    <a:gd name="connsiteY5" fmla="*/ 82549 h 8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94" h="82549">
                      <a:moveTo>
                        <a:pt x="0" y="30162"/>
                      </a:moveTo>
                      <a:cubicBezTo>
                        <a:pt x="23416" y="30161"/>
                        <a:pt x="46832" y="30161"/>
                        <a:pt x="80963" y="25399"/>
                      </a:cubicBezTo>
                      <a:cubicBezTo>
                        <a:pt x="115094" y="20637"/>
                        <a:pt x="192882" y="0"/>
                        <a:pt x="204788" y="1587"/>
                      </a:cubicBezTo>
                      <a:cubicBezTo>
                        <a:pt x="216694" y="3174"/>
                        <a:pt x="173037" y="23812"/>
                        <a:pt x="152400" y="34924"/>
                      </a:cubicBezTo>
                      <a:cubicBezTo>
                        <a:pt x="131763" y="46036"/>
                        <a:pt x="106363" y="60325"/>
                        <a:pt x="80963" y="68262"/>
                      </a:cubicBezTo>
                      <a:cubicBezTo>
                        <a:pt x="55563" y="76199"/>
                        <a:pt x="27781" y="79374"/>
                        <a:pt x="0" y="82549"/>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30749" name="グループ化 39"/>
                <p:cNvGrpSpPr>
                  <a:grpSpLocks/>
                </p:cNvGrpSpPr>
                <p:nvPr/>
              </p:nvGrpSpPr>
              <p:grpSpPr bwMode="auto">
                <a:xfrm flipH="1">
                  <a:off x="5101943" y="2920557"/>
                  <a:ext cx="974997" cy="193705"/>
                  <a:chOff x="4041208" y="2897982"/>
                  <a:chExt cx="909415" cy="193705"/>
                </a:xfrm>
              </p:grpSpPr>
              <p:sp>
                <p:nvSpPr>
                  <p:cNvPr id="406" name="フリーフォーム 405"/>
                  <p:cNvSpPr/>
                  <p:nvPr/>
                </p:nvSpPr>
                <p:spPr>
                  <a:xfrm>
                    <a:off x="4833871" y="2961055"/>
                    <a:ext cx="124337" cy="111348"/>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7" name="フリーフォーム 406"/>
                  <p:cNvSpPr/>
                  <p:nvPr/>
                </p:nvSpPr>
                <p:spPr>
                  <a:xfrm>
                    <a:off x="4722898" y="2891640"/>
                    <a:ext cx="124337" cy="77091"/>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8" name="フリーフォーム 407"/>
                  <p:cNvSpPr/>
                  <p:nvPr/>
                </p:nvSpPr>
                <p:spPr>
                  <a:xfrm>
                    <a:off x="4536507" y="2888268"/>
                    <a:ext cx="209822" cy="68523"/>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09" name="フリーフォーム 408"/>
                  <p:cNvSpPr/>
                  <p:nvPr/>
                </p:nvSpPr>
                <p:spPr>
                  <a:xfrm>
                    <a:off x="4243498" y="2920061"/>
                    <a:ext cx="318612" cy="145609"/>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0" name="フリーフォーム 409"/>
                  <p:cNvSpPr/>
                  <p:nvPr/>
                </p:nvSpPr>
                <p:spPr>
                  <a:xfrm rot="21128492">
                    <a:off x="4043771" y="3036541"/>
                    <a:ext cx="217590" cy="51392"/>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393" name="フリーフォーム 392"/>
                <p:cNvSpPr/>
                <p:nvPr/>
              </p:nvSpPr>
              <p:spPr>
                <a:xfrm rot="20869447" flipH="1">
                  <a:off x="5650128" y="3601591"/>
                  <a:ext cx="141633" cy="145616"/>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94" name="フリーフォーム 393"/>
                <p:cNvSpPr/>
                <p:nvPr/>
              </p:nvSpPr>
              <p:spPr>
                <a:xfrm rot="19541772">
                  <a:off x="4305168" y="4168872"/>
                  <a:ext cx="166630" cy="154178"/>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95" name="フリーフォーム 20"/>
                <p:cNvSpPr/>
                <p:nvPr/>
              </p:nvSpPr>
              <p:spPr>
                <a:xfrm rot="531933" flipH="1">
                  <a:off x="5728199" y="3982077"/>
                  <a:ext cx="141633" cy="145610"/>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96" name="フリーフォーム 395"/>
                <p:cNvSpPr/>
                <p:nvPr/>
              </p:nvSpPr>
              <p:spPr>
                <a:xfrm flipH="1">
                  <a:off x="5816075" y="5072468"/>
                  <a:ext cx="199956" cy="128479"/>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97" name="フリーフォーム 396"/>
                <p:cNvSpPr/>
                <p:nvPr/>
              </p:nvSpPr>
              <p:spPr>
                <a:xfrm>
                  <a:off x="4531672" y="3657486"/>
                  <a:ext cx="49989" cy="68524"/>
                </a:xfrm>
                <a:custGeom>
                  <a:avLst/>
                  <a:gdLst>
                    <a:gd name="connsiteX0" fmla="*/ 0 w 47625"/>
                    <a:gd name="connsiteY0" fmla="*/ 61913 h 61913"/>
                    <a:gd name="connsiteX1" fmla="*/ 47625 w 47625"/>
                    <a:gd name="connsiteY1" fmla="*/ 0 h 61913"/>
                  </a:gdLst>
                  <a:ahLst/>
                  <a:cxnLst>
                    <a:cxn ang="0">
                      <a:pos x="connsiteX0" y="connsiteY0"/>
                    </a:cxn>
                    <a:cxn ang="0">
                      <a:pos x="connsiteX1" y="connsiteY1"/>
                    </a:cxn>
                  </a:cxnLst>
                  <a:rect l="l" t="t" r="r" b="b"/>
                  <a:pathLst>
                    <a:path w="47625" h="61913">
                      <a:moveTo>
                        <a:pt x="0" y="61913"/>
                      </a:moveTo>
                      <a:lnTo>
                        <a:pt x="47625"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98" name="フリーフォーム 397"/>
                <p:cNvSpPr/>
                <p:nvPr/>
              </p:nvSpPr>
              <p:spPr>
                <a:xfrm>
                  <a:off x="4465700" y="3899765"/>
                  <a:ext cx="1258055" cy="471098"/>
                </a:xfrm>
                <a:custGeom>
                  <a:avLst/>
                  <a:gdLst>
                    <a:gd name="connsiteX0" fmla="*/ 96440 w 1254918"/>
                    <a:gd name="connsiteY0" fmla="*/ 104775 h 475456"/>
                    <a:gd name="connsiteX1" fmla="*/ 65484 w 1254918"/>
                    <a:gd name="connsiteY1" fmla="*/ 150018 h 475456"/>
                    <a:gd name="connsiteX2" fmla="*/ 32146 w 1254918"/>
                    <a:gd name="connsiteY2" fmla="*/ 230981 h 475456"/>
                    <a:gd name="connsiteX3" fmla="*/ 5953 w 1254918"/>
                    <a:gd name="connsiteY3" fmla="*/ 333375 h 475456"/>
                    <a:gd name="connsiteX4" fmla="*/ 10715 w 1254918"/>
                    <a:gd name="connsiteY4" fmla="*/ 392906 h 475456"/>
                    <a:gd name="connsiteX5" fmla="*/ 70246 w 1254918"/>
                    <a:gd name="connsiteY5" fmla="*/ 400050 h 475456"/>
                    <a:gd name="connsiteX6" fmla="*/ 158353 w 1254918"/>
                    <a:gd name="connsiteY6" fmla="*/ 423862 h 475456"/>
                    <a:gd name="connsiteX7" fmla="*/ 353615 w 1254918"/>
                    <a:gd name="connsiteY7" fmla="*/ 461962 h 475456"/>
                    <a:gd name="connsiteX8" fmla="*/ 560784 w 1254918"/>
                    <a:gd name="connsiteY8" fmla="*/ 469106 h 475456"/>
                    <a:gd name="connsiteX9" fmla="*/ 801290 w 1254918"/>
                    <a:gd name="connsiteY9" fmla="*/ 423862 h 475456"/>
                    <a:gd name="connsiteX10" fmla="*/ 1013221 w 1254918"/>
                    <a:gd name="connsiteY10" fmla="*/ 352425 h 475456"/>
                    <a:gd name="connsiteX11" fmla="*/ 1184671 w 1254918"/>
                    <a:gd name="connsiteY11" fmla="*/ 290512 h 475456"/>
                    <a:gd name="connsiteX12" fmla="*/ 1225153 w 1254918"/>
                    <a:gd name="connsiteY12" fmla="*/ 290512 h 475456"/>
                    <a:gd name="connsiteX13" fmla="*/ 1251346 w 1254918"/>
                    <a:gd name="connsiteY13" fmla="*/ 257175 h 475456"/>
                    <a:gd name="connsiteX14" fmla="*/ 1246584 w 1254918"/>
                    <a:gd name="connsiteY14" fmla="*/ 154781 h 475456"/>
                    <a:gd name="connsiteX15" fmla="*/ 1203721 w 1254918"/>
                    <a:gd name="connsiteY15" fmla="*/ 73818 h 475456"/>
                    <a:gd name="connsiteX16" fmla="*/ 1129903 w 1254918"/>
                    <a:gd name="connsiteY16" fmla="*/ 0 h 47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4918" h="475456">
                      <a:moveTo>
                        <a:pt x="96440" y="104775"/>
                      </a:moveTo>
                      <a:cubicBezTo>
                        <a:pt x="86320" y="116879"/>
                        <a:pt x="76200" y="128984"/>
                        <a:pt x="65484" y="150018"/>
                      </a:cubicBezTo>
                      <a:cubicBezTo>
                        <a:pt x="54768" y="171052"/>
                        <a:pt x="42068" y="200422"/>
                        <a:pt x="32146" y="230981"/>
                      </a:cubicBezTo>
                      <a:cubicBezTo>
                        <a:pt x="22224" y="261541"/>
                        <a:pt x="9525" y="306388"/>
                        <a:pt x="5953" y="333375"/>
                      </a:cubicBezTo>
                      <a:cubicBezTo>
                        <a:pt x="2381" y="360363"/>
                        <a:pt x="0" y="381794"/>
                        <a:pt x="10715" y="392906"/>
                      </a:cubicBezTo>
                      <a:cubicBezTo>
                        <a:pt x="21430" y="404018"/>
                        <a:pt x="45640" y="394891"/>
                        <a:pt x="70246" y="400050"/>
                      </a:cubicBezTo>
                      <a:cubicBezTo>
                        <a:pt x="94852" y="405209"/>
                        <a:pt x="111125" y="413543"/>
                        <a:pt x="158353" y="423862"/>
                      </a:cubicBezTo>
                      <a:cubicBezTo>
                        <a:pt x="205581" y="434181"/>
                        <a:pt x="286543" y="454421"/>
                        <a:pt x="353615" y="461962"/>
                      </a:cubicBezTo>
                      <a:cubicBezTo>
                        <a:pt x="420687" y="469503"/>
                        <a:pt x="486172" y="475456"/>
                        <a:pt x="560784" y="469106"/>
                      </a:cubicBezTo>
                      <a:cubicBezTo>
                        <a:pt x="635396" y="462756"/>
                        <a:pt x="725884" y="443309"/>
                        <a:pt x="801290" y="423862"/>
                      </a:cubicBezTo>
                      <a:cubicBezTo>
                        <a:pt x="876696" y="404415"/>
                        <a:pt x="949324" y="374650"/>
                        <a:pt x="1013221" y="352425"/>
                      </a:cubicBezTo>
                      <a:cubicBezTo>
                        <a:pt x="1077118" y="330200"/>
                        <a:pt x="1149349" y="300831"/>
                        <a:pt x="1184671" y="290512"/>
                      </a:cubicBezTo>
                      <a:cubicBezTo>
                        <a:pt x="1219993" y="280193"/>
                        <a:pt x="1214041" y="296068"/>
                        <a:pt x="1225153" y="290512"/>
                      </a:cubicBezTo>
                      <a:cubicBezTo>
                        <a:pt x="1236266" y="284956"/>
                        <a:pt x="1247774" y="279797"/>
                        <a:pt x="1251346" y="257175"/>
                      </a:cubicBezTo>
                      <a:cubicBezTo>
                        <a:pt x="1254918" y="234553"/>
                        <a:pt x="1254521" y="185340"/>
                        <a:pt x="1246584" y="154781"/>
                      </a:cubicBezTo>
                      <a:cubicBezTo>
                        <a:pt x="1238647" y="124222"/>
                        <a:pt x="1223168" y="99615"/>
                        <a:pt x="1203721" y="73818"/>
                      </a:cubicBezTo>
                      <a:cubicBezTo>
                        <a:pt x="1184274" y="48021"/>
                        <a:pt x="1157088" y="24010"/>
                        <a:pt x="112990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99" name="フリーフォーム 398"/>
                <p:cNvSpPr/>
                <p:nvPr/>
              </p:nvSpPr>
              <p:spPr>
                <a:xfrm>
                  <a:off x="4502042" y="4377054"/>
                  <a:ext cx="1283053" cy="505360"/>
                </a:xfrm>
                <a:custGeom>
                  <a:avLst/>
                  <a:gdLst>
                    <a:gd name="connsiteX0" fmla="*/ 67071 w 1281906"/>
                    <a:gd name="connsiteY0" fmla="*/ 131762 h 500460"/>
                    <a:gd name="connsiteX1" fmla="*/ 26590 w 1281906"/>
                    <a:gd name="connsiteY1" fmla="*/ 210344 h 500460"/>
                    <a:gd name="connsiteX2" fmla="*/ 2778 w 1281906"/>
                    <a:gd name="connsiteY2" fmla="*/ 303212 h 500460"/>
                    <a:gd name="connsiteX3" fmla="*/ 9921 w 1281906"/>
                    <a:gd name="connsiteY3" fmla="*/ 350837 h 500460"/>
                    <a:gd name="connsiteX4" fmla="*/ 43259 w 1281906"/>
                    <a:gd name="connsiteY4" fmla="*/ 384175 h 500460"/>
                    <a:gd name="connsiteX5" fmla="*/ 257571 w 1281906"/>
                    <a:gd name="connsiteY5" fmla="*/ 457994 h 500460"/>
                    <a:gd name="connsiteX6" fmla="*/ 548084 w 1281906"/>
                    <a:gd name="connsiteY6" fmla="*/ 496094 h 500460"/>
                    <a:gd name="connsiteX7" fmla="*/ 883840 w 1281906"/>
                    <a:gd name="connsiteY7" fmla="*/ 431800 h 500460"/>
                    <a:gd name="connsiteX8" fmla="*/ 1124346 w 1281906"/>
                    <a:gd name="connsiteY8" fmla="*/ 307975 h 500460"/>
                    <a:gd name="connsiteX9" fmla="*/ 1236265 w 1281906"/>
                    <a:gd name="connsiteY9" fmla="*/ 238919 h 500460"/>
                    <a:gd name="connsiteX10" fmla="*/ 1274365 w 1281906"/>
                    <a:gd name="connsiteY10" fmla="*/ 196056 h 500460"/>
                    <a:gd name="connsiteX11" fmla="*/ 1279128 w 1281906"/>
                    <a:gd name="connsiteY11" fmla="*/ 148431 h 500460"/>
                    <a:gd name="connsiteX12" fmla="*/ 1257696 w 1281906"/>
                    <a:gd name="connsiteY12" fmla="*/ 84137 h 500460"/>
                    <a:gd name="connsiteX13" fmla="*/ 1221978 w 1281906"/>
                    <a:gd name="connsiteY13" fmla="*/ 12700 h 500460"/>
                    <a:gd name="connsiteX14" fmla="*/ 1207690 w 1281906"/>
                    <a:gd name="connsiteY14" fmla="*/ 7937 h 5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1906" h="500460">
                      <a:moveTo>
                        <a:pt x="67071" y="131762"/>
                      </a:moveTo>
                      <a:cubicBezTo>
                        <a:pt x="52188" y="156765"/>
                        <a:pt x="37305" y="181769"/>
                        <a:pt x="26590" y="210344"/>
                      </a:cubicBezTo>
                      <a:cubicBezTo>
                        <a:pt x="15875" y="238919"/>
                        <a:pt x="5556" y="279797"/>
                        <a:pt x="2778" y="303212"/>
                      </a:cubicBezTo>
                      <a:cubicBezTo>
                        <a:pt x="0" y="326628"/>
                        <a:pt x="3174" y="337343"/>
                        <a:pt x="9921" y="350837"/>
                      </a:cubicBezTo>
                      <a:cubicBezTo>
                        <a:pt x="16668" y="364331"/>
                        <a:pt x="1984" y="366316"/>
                        <a:pt x="43259" y="384175"/>
                      </a:cubicBezTo>
                      <a:cubicBezTo>
                        <a:pt x="84534" y="402034"/>
                        <a:pt x="173434" y="439341"/>
                        <a:pt x="257571" y="457994"/>
                      </a:cubicBezTo>
                      <a:cubicBezTo>
                        <a:pt x="341709" y="476647"/>
                        <a:pt x="443706" y="500460"/>
                        <a:pt x="548084" y="496094"/>
                      </a:cubicBezTo>
                      <a:cubicBezTo>
                        <a:pt x="652462" y="491728"/>
                        <a:pt x="787796" y="463153"/>
                        <a:pt x="883840" y="431800"/>
                      </a:cubicBezTo>
                      <a:cubicBezTo>
                        <a:pt x="979884" y="400447"/>
                        <a:pt x="1065609" y="340122"/>
                        <a:pt x="1124346" y="307975"/>
                      </a:cubicBezTo>
                      <a:cubicBezTo>
                        <a:pt x="1183084" y="275828"/>
                        <a:pt x="1211262" y="257572"/>
                        <a:pt x="1236265" y="238919"/>
                      </a:cubicBezTo>
                      <a:cubicBezTo>
                        <a:pt x="1261268" y="220266"/>
                        <a:pt x="1267221" y="211137"/>
                        <a:pt x="1274365" y="196056"/>
                      </a:cubicBezTo>
                      <a:cubicBezTo>
                        <a:pt x="1281509" y="180975"/>
                        <a:pt x="1281906" y="167084"/>
                        <a:pt x="1279128" y="148431"/>
                      </a:cubicBezTo>
                      <a:cubicBezTo>
                        <a:pt x="1276350" y="129778"/>
                        <a:pt x="1267221" y="106759"/>
                        <a:pt x="1257696" y="84137"/>
                      </a:cubicBezTo>
                      <a:cubicBezTo>
                        <a:pt x="1248171" y="61515"/>
                        <a:pt x="1230312" y="25400"/>
                        <a:pt x="1221978" y="12700"/>
                      </a:cubicBezTo>
                      <a:cubicBezTo>
                        <a:pt x="1213644" y="0"/>
                        <a:pt x="1207690" y="7937"/>
                        <a:pt x="1207690" y="793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00" name="フリーフォーム 399"/>
                <p:cNvSpPr/>
                <p:nvPr/>
              </p:nvSpPr>
              <p:spPr>
                <a:xfrm>
                  <a:off x="4952043" y="5559898"/>
                  <a:ext cx="658192" cy="179877"/>
                </a:xfrm>
                <a:custGeom>
                  <a:avLst/>
                  <a:gdLst>
                    <a:gd name="connsiteX0" fmla="*/ 0 w 654843"/>
                    <a:gd name="connsiteY0" fmla="*/ 111919 h 171450"/>
                    <a:gd name="connsiteX1" fmla="*/ 42862 w 654843"/>
                    <a:gd name="connsiteY1" fmla="*/ 161925 h 171450"/>
                    <a:gd name="connsiteX2" fmla="*/ 85725 w 654843"/>
                    <a:gd name="connsiteY2" fmla="*/ 169069 h 171450"/>
                    <a:gd name="connsiteX3" fmla="*/ 111918 w 654843"/>
                    <a:gd name="connsiteY3" fmla="*/ 159544 h 171450"/>
                    <a:gd name="connsiteX4" fmla="*/ 135731 w 654843"/>
                    <a:gd name="connsiteY4" fmla="*/ 140494 h 171450"/>
                    <a:gd name="connsiteX5" fmla="*/ 176212 w 654843"/>
                    <a:gd name="connsiteY5" fmla="*/ 123825 h 171450"/>
                    <a:gd name="connsiteX6" fmla="*/ 252412 w 654843"/>
                    <a:gd name="connsiteY6" fmla="*/ 111919 h 171450"/>
                    <a:gd name="connsiteX7" fmla="*/ 319087 w 654843"/>
                    <a:gd name="connsiteY7" fmla="*/ 109538 h 171450"/>
                    <a:gd name="connsiteX8" fmla="*/ 400050 w 654843"/>
                    <a:gd name="connsiteY8" fmla="*/ 107157 h 171450"/>
                    <a:gd name="connsiteX9" fmla="*/ 445293 w 654843"/>
                    <a:gd name="connsiteY9" fmla="*/ 107157 h 171450"/>
                    <a:gd name="connsiteX10" fmla="*/ 497681 w 654843"/>
                    <a:gd name="connsiteY10" fmla="*/ 128588 h 171450"/>
                    <a:gd name="connsiteX11" fmla="*/ 531018 w 654843"/>
                    <a:gd name="connsiteY11" fmla="*/ 123825 h 171450"/>
                    <a:gd name="connsiteX12" fmla="*/ 585787 w 654843"/>
                    <a:gd name="connsiteY12" fmla="*/ 80963 h 171450"/>
                    <a:gd name="connsiteX13" fmla="*/ 623887 w 654843"/>
                    <a:gd name="connsiteY13" fmla="*/ 38100 h 171450"/>
                    <a:gd name="connsiteX14" fmla="*/ 654843 w 654843"/>
                    <a:gd name="connsiteY14"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843" h="171450">
                      <a:moveTo>
                        <a:pt x="0" y="111919"/>
                      </a:moveTo>
                      <a:cubicBezTo>
                        <a:pt x="14287" y="132159"/>
                        <a:pt x="28575" y="152400"/>
                        <a:pt x="42862" y="161925"/>
                      </a:cubicBezTo>
                      <a:cubicBezTo>
                        <a:pt x="57149" y="171450"/>
                        <a:pt x="74216" y="169466"/>
                        <a:pt x="85725" y="169069"/>
                      </a:cubicBezTo>
                      <a:cubicBezTo>
                        <a:pt x="97234" y="168672"/>
                        <a:pt x="103584" y="164306"/>
                        <a:pt x="111918" y="159544"/>
                      </a:cubicBezTo>
                      <a:cubicBezTo>
                        <a:pt x="120252" y="154782"/>
                        <a:pt x="125015" y="146447"/>
                        <a:pt x="135731" y="140494"/>
                      </a:cubicBezTo>
                      <a:cubicBezTo>
                        <a:pt x="146447" y="134541"/>
                        <a:pt x="156765" y="128587"/>
                        <a:pt x="176212" y="123825"/>
                      </a:cubicBezTo>
                      <a:cubicBezTo>
                        <a:pt x="195659" y="119063"/>
                        <a:pt x="228599" y="114300"/>
                        <a:pt x="252412" y="111919"/>
                      </a:cubicBezTo>
                      <a:cubicBezTo>
                        <a:pt x="276225" y="109538"/>
                        <a:pt x="319087" y="109538"/>
                        <a:pt x="319087" y="109538"/>
                      </a:cubicBezTo>
                      <a:lnTo>
                        <a:pt x="400050" y="107157"/>
                      </a:lnTo>
                      <a:cubicBezTo>
                        <a:pt x="421084" y="106760"/>
                        <a:pt x="429021" y="103585"/>
                        <a:pt x="445293" y="107157"/>
                      </a:cubicBezTo>
                      <a:cubicBezTo>
                        <a:pt x="461565" y="110729"/>
                        <a:pt x="483393" y="125810"/>
                        <a:pt x="497681" y="128588"/>
                      </a:cubicBezTo>
                      <a:cubicBezTo>
                        <a:pt x="511969" y="131366"/>
                        <a:pt x="516334" y="131763"/>
                        <a:pt x="531018" y="123825"/>
                      </a:cubicBezTo>
                      <a:cubicBezTo>
                        <a:pt x="545702" y="115888"/>
                        <a:pt x="570309" y="95250"/>
                        <a:pt x="585787" y="80963"/>
                      </a:cubicBezTo>
                      <a:cubicBezTo>
                        <a:pt x="601265" y="66676"/>
                        <a:pt x="612378" y="51594"/>
                        <a:pt x="623887" y="38100"/>
                      </a:cubicBezTo>
                      <a:cubicBezTo>
                        <a:pt x="635396" y="24606"/>
                        <a:pt x="645119" y="12303"/>
                        <a:pt x="65484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01" name="フリーフォーム 400"/>
                <p:cNvSpPr/>
                <p:nvPr/>
              </p:nvSpPr>
              <p:spPr>
                <a:xfrm>
                  <a:off x="5107436" y="5673625"/>
                  <a:ext cx="291605" cy="102786"/>
                </a:xfrm>
                <a:custGeom>
                  <a:avLst/>
                  <a:gdLst>
                    <a:gd name="connsiteX0" fmla="*/ 0 w 292894"/>
                    <a:gd name="connsiteY0" fmla="*/ 21431 h 98425"/>
                    <a:gd name="connsiteX1" fmla="*/ 47625 w 292894"/>
                    <a:gd name="connsiteY1" fmla="*/ 57150 h 98425"/>
                    <a:gd name="connsiteX2" fmla="*/ 114300 w 292894"/>
                    <a:gd name="connsiteY2" fmla="*/ 92869 h 98425"/>
                    <a:gd name="connsiteX3" fmla="*/ 197644 w 292894"/>
                    <a:gd name="connsiteY3" fmla="*/ 90488 h 98425"/>
                    <a:gd name="connsiteX4" fmla="*/ 245269 w 292894"/>
                    <a:gd name="connsiteY4" fmla="*/ 50006 h 98425"/>
                    <a:gd name="connsiteX5" fmla="*/ 292894 w 292894"/>
                    <a:gd name="connsiteY5"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894" h="98425">
                      <a:moveTo>
                        <a:pt x="0" y="21431"/>
                      </a:moveTo>
                      <a:cubicBezTo>
                        <a:pt x="14287" y="33337"/>
                        <a:pt x="28575" y="45244"/>
                        <a:pt x="47625" y="57150"/>
                      </a:cubicBezTo>
                      <a:cubicBezTo>
                        <a:pt x="66675" y="69056"/>
                        <a:pt x="89297" y="87313"/>
                        <a:pt x="114300" y="92869"/>
                      </a:cubicBezTo>
                      <a:cubicBezTo>
                        <a:pt x="139303" y="98425"/>
                        <a:pt x="175816" y="97632"/>
                        <a:pt x="197644" y="90488"/>
                      </a:cubicBezTo>
                      <a:cubicBezTo>
                        <a:pt x="219472" y="83344"/>
                        <a:pt x="229394" y="65087"/>
                        <a:pt x="245269" y="50006"/>
                      </a:cubicBezTo>
                      <a:cubicBezTo>
                        <a:pt x="261144" y="34925"/>
                        <a:pt x="277019" y="17462"/>
                        <a:pt x="29289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02" name="フリーフォーム 401"/>
                <p:cNvSpPr/>
                <p:nvPr/>
              </p:nvSpPr>
              <p:spPr>
                <a:xfrm>
                  <a:off x="5026091" y="5744481"/>
                  <a:ext cx="174964" cy="25699"/>
                </a:xfrm>
                <a:custGeom>
                  <a:avLst/>
                  <a:gdLst>
                    <a:gd name="connsiteX0" fmla="*/ 0 w 173831"/>
                    <a:gd name="connsiteY0" fmla="*/ 0 h 31353"/>
                    <a:gd name="connsiteX1" fmla="*/ 59531 w 173831"/>
                    <a:gd name="connsiteY1" fmla="*/ 21431 h 31353"/>
                    <a:gd name="connsiteX2" fmla="*/ 135731 w 173831"/>
                    <a:gd name="connsiteY2" fmla="*/ 30956 h 31353"/>
                    <a:gd name="connsiteX3" fmla="*/ 173831 w 173831"/>
                    <a:gd name="connsiteY3" fmla="*/ 23812 h 31353"/>
                  </a:gdLst>
                  <a:ahLst/>
                  <a:cxnLst>
                    <a:cxn ang="0">
                      <a:pos x="connsiteX0" y="connsiteY0"/>
                    </a:cxn>
                    <a:cxn ang="0">
                      <a:pos x="connsiteX1" y="connsiteY1"/>
                    </a:cxn>
                    <a:cxn ang="0">
                      <a:pos x="connsiteX2" y="connsiteY2"/>
                    </a:cxn>
                    <a:cxn ang="0">
                      <a:pos x="connsiteX3" y="connsiteY3"/>
                    </a:cxn>
                  </a:cxnLst>
                  <a:rect l="l" t="t" r="r" b="b"/>
                  <a:pathLst>
                    <a:path w="173831" h="31353">
                      <a:moveTo>
                        <a:pt x="0" y="0"/>
                      </a:moveTo>
                      <a:cubicBezTo>
                        <a:pt x="18454" y="8136"/>
                        <a:pt x="36909" y="16272"/>
                        <a:pt x="59531" y="21431"/>
                      </a:cubicBezTo>
                      <a:cubicBezTo>
                        <a:pt x="82153" y="26590"/>
                        <a:pt x="116681" y="30559"/>
                        <a:pt x="135731" y="30956"/>
                      </a:cubicBezTo>
                      <a:cubicBezTo>
                        <a:pt x="154781" y="31353"/>
                        <a:pt x="164306" y="27582"/>
                        <a:pt x="173831" y="2381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03" name="フリーフォーム 402"/>
                <p:cNvSpPr/>
                <p:nvPr/>
              </p:nvSpPr>
              <p:spPr>
                <a:xfrm>
                  <a:off x="5324920" y="5697199"/>
                  <a:ext cx="133304" cy="68524"/>
                </a:xfrm>
                <a:custGeom>
                  <a:avLst/>
                  <a:gdLst>
                    <a:gd name="connsiteX0" fmla="*/ 135732 w 135732"/>
                    <a:gd name="connsiteY0" fmla="*/ 0 h 64691"/>
                    <a:gd name="connsiteX1" fmla="*/ 90488 w 135732"/>
                    <a:gd name="connsiteY1" fmla="*/ 45244 h 64691"/>
                    <a:gd name="connsiteX2" fmla="*/ 38100 w 135732"/>
                    <a:gd name="connsiteY2" fmla="*/ 61913 h 64691"/>
                    <a:gd name="connsiteX3" fmla="*/ 0 w 135732"/>
                    <a:gd name="connsiteY3" fmla="*/ 61913 h 64691"/>
                  </a:gdLst>
                  <a:ahLst/>
                  <a:cxnLst>
                    <a:cxn ang="0">
                      <a:pos x="connsiteX0" y="connsiteY0"/>
                    </a:cxn>
                    <a:cxn ang="0">
                      <a:pos x="connsiteX1" y="connsiteY1"/>
                    </a:cxn>
                    <a:cxn ang="0">
                      <a:pos x="connsiteX2" y="connsiteY2"/>
                    </a:cxn>
                    <a:cxn ang="0">
                      <a:pos x="connsiteX3" y="connsiteY3"/>
                    </a:cxn>
                  </a:cxnLst>
                  <a:rect l="l" t="t" r="r" b="b"/>
                  <a:pathLst>
                    <a:path w="135732" h="64691">
                      <a:moveTo>
                        <a:pt x="135732" y="0"/>
                      </a:moveTo>
                      <a:cubicBezTo>
                        <a:pt x="121246" y="17462"/>
                        <a:pt x="106760" y="34925"/>
                        <a:pt x="90488" y="45244"/>
                      </a:cubicBezTo>
                      <a:cubicBezTo>
                        <a:pt x="74216" y="55563"/>
                        <a:pt x="53181" y="59135"/>
                        <a:pt x="38100" y="61913"/>
                      </a:cubicBezTo>
                      <a:cubicBezTo>
                        <a:pt x="23019" y="64691"/>
                        <a:pt x="11509" y="63302"/>
                        <a:pt x="0" y="61913"/>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04" name="フリーフォーム 403"/>
                <p:cNvSpPr/>
                <p:nvPr/>
              </p:nvSpPr>
              <p:spPr>
                <a:xfrm>
                  <a:off x="4830130" y="5458931"/>
                  <a:ext cx="849814" cy="239833"/>
                </a:xfrm>
                <a:custGeom>
                  <a:avLst/>
                  <a:gdLst>
                    <a:gd name="connsiteX0" fmla="*/ 0 w 845344"/>
                    <a:gd name="connsiteY0" fmla="*/ 100013 h 238919"/>
                    <a:gd name="connsiteX1" fmla="*/ 57150 w 845344"/>
                    <a:gd name="connsiteY1" fmla="*/ 171450 h 238919"/>
                    <a:gd name="connsiteX2" fmla="*/ 92869 w 845344"/>
                    <a:gd name="connsiteY2" fmla="*/ 204788 h 238919"/>
                    <a:gd name="connsiteX3" fmla="*/ 119063 w 845344"/>
                    <a:gd name="connsiteY3" fmla="*/ 221456 h 238919"/>
                    <a:gd name="connsiteX4" fmla="*/ 150019 w 845344"/>
                    <a:gd name="connsiteY4" fmla="*/ 238125 h 238919"/>
                    <a:gd name="connsiteX5" fmla="*/ 197644 w 845344"/>
                    <a:gd name="connsiteY5" fmla="*/ 226219 h 238919"/>
                    <a:gd name="connsiteX6" fmla="*/ 242888 w 845344"/>
                    <a:gd name="connsiteY6" fmla="*/ 204788 h 238919"/>
                    <a:gd name="connsiteX7" fmla="*/ 266700 w 845344"/>
                    <a:gd name="connsiteY7" fmla="*/ 195263 h 238919"/>
                    <a:gd name="connsiteX8" fmla="*/ 304800 w 845344"/>
                    <a:gd name="connsiteY8" fmla="*/ 185738 h 238919"/>
                    <a:gd name="connsiteX9" fmla="*/ 373856 w 845344"/>
                    <a:gd name="connsiteY9" fmla="*/ 180975 h 238919"/>
                    <a:gd name="connsiteX10" fmla="*/ 423863 w 845344"/>
                    <a:gd name="connsiteY10" fmla="*/ 180975 h 238919"/>
                    <a:gd name="connsiteX11" fmla="*/ 495300 w 845344"/>
                    <a:gd name="connsiteY11" fmla="*/ 178594 h 238919"/>
                    <a:gd name="connsiteX12" fmla="*/ 550069 w 845344"/>
                    <a:gd name="connsiteY12" fmla="*/ 185738 h 238919"/>
                    <a:gd name="connsiteX13" fmla="*/ 609600 w 845344"/>
                    <a:gd name="connsiteY13" fmla="*/ 190500 h 238919"/>
                    <a:gd name="connsiteX14" fmla="*/ 661988 w 845344"/>
                    <a:gd name="connsiteY14" fmla="*/ 185738 h 238919"/>
                    <a:gd name="connsiteX15" fmla="*/ 711994 w 845344"/>
                    <a:gd name="connsiteY15" fmla="*/ 154781 h 238919"/>
                    <a:gd name="connsiteX16" fmla="*/ 773906 w 845344"/>
                    <a:gd name="connsiteY16" fmla="*/ 114300 h 238919"/>
                    <a:gd name="connsiteX17" fmla="*/ 812006 w 845344"/>
                    <a:gd name="connsiteY17" fmla="*/ 66675 h 238919"/>
                    <a:gd name="connsiteX18" fmla="*/ 845344 w 845344"/>
                    <a:gd name="connsiteY18" fmla="*/ 0 h 23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5344" h="238919">
                      <a:moveTo>
                        <a:pt x="0" y="100013"/>
                      </a:moveTo>
                      <a:cubicBezTo>
                        <a:pt x="20836" y="127000"/>
                        <a:pt x="41672" y="153988"/>
                        <a:pt x="57150" y="171450"/>
                      </a:cubicBezTo>
                      <a:cubicBezTo>
                        <a:pt x="72628" y="188912"/>
                        <a:pt x="82550" y="196454"/>
                        <a:pt x="92869" y="204788"/>
                      </a:cubicBezTo>
                      <a:cubicBezTo>
                        <a:pt x="103188" y="213122"/>
                        <a:pt x="109538" y="215900"/>
                        <a:pt x="119063" y="221456"/>
                      </a:cubicBezTo>
                      <a:cubicBezTo>
                        <a:pt x="128588" y="227012"/>
                        <a:pt x="136922" y="237331"/>
                        <a:pt x="150019" y="238125"/>
                      </a:cubicBezTo>
                      <a:cubicBezTo>
                        <a:pt x="163116" y="238919"/>
                        <a:pt x="182166" y="231775"/>
                        <a:pt x="197644" y="226219"/>
                      </a:cubicBezTo>
                      <a:cubicBezTo>
                        <a:pt x="213122" y="220663"/>
                        <a:pt x="231379" y="209947"/>
                        <a:pt x="242888" y="204788"/>
                      </a:cubicBezTo>
                      <a:cubicBezTo>
                        <a:pt x="254397" y="199629"/>
                        <a:pt x="256381" y="198438"/>
                        <a:pt x="266700" y="195263"/>
                      </a:cubicBezTo>
                      <a:cubicBezTo>
                        <a:pt x="277019" y="192088"/>
                        <a:pt x="286941" y="188119"/>
                        <a:pt x="304800" y="185738"/>
                      </a:cubicBezTo>
                      <a:cubicBezTo>
                        <a:pt x="322659" y="183357"/>
                        <a:pt x="354012" y="181769"/>
                        <a:pt x="373856" y="180975"/>
                      </a:cubicBezTo>
                      <a:cubicBezTo>
                        <a:pt x="393700" y="180181"/>
                        <a:pt x="403622" y="181372"/>
                        <a:pt x="423863" y="180975"/>
                      </a:cubicBezTo>
                      <a:cubicBezTo>
                        <a:pt x="444104" y="180578"/>
                        <a:pt x="474266" y="177800"/>
                        <a:pt x="495300" y="178594"/>
                      </a:cubicBezTo>
                      <a:cubicBezTo>
                        <a:pt x="516334" y="179388"/>
                        <a:pt x="531019" y="183754"/>
                        <a:pt x="550069" y="185738"/>
                      </a:cubicBezTo>
                      <a:cubicBezTo>
                        <a:pt x="569119" y="187722"/>
                        <a:pt x="590947" y="190500"/>
                        <a:pt x="609600" y="190500"/>
                      </a:cubicBezTo>
                      <a:cubicBezTo>
                        <a:pt x="628253" y="190500"/>
                        <a:pt x="644922" y="191691"/>
                        <a:pt x="661988" y="185738"/>
                      </a:cubicBezTo>
                      <a:cubicBezTo>
                        <a:pt x="679054" y="179785"/>
                        <a:pt x="693341" y="166687"/>
                        <a:pt x="711994" y="154781"/>
                      </a:cubicBezTo>
                      <a:cubicBezTo>
                        <a:pt x="730647" y="142875"/>
                        <a:pt x="757237" y="128984"/>
                        <a:pt x="773906" y="114300"/>
                      </a:cubicBezTo>
                      <a:cubicBezTo>
                        <a:pt x="790575" y="99616"/>
                        <a:pt x="800100" y="85725"/>
                        <a:pt x="812006" y="66675"/>
                      </a:cubicBezTo>
                      <a:cubicBezTo>
                        <a:pt x="823912" y="47625"/>
                        <a:pt x="834628" y="23812"/>
                        <a:pt x="84534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05" name="フリーフォーム 404"/>
                <p:cNvSpPr/>
                <p:nvPr/>
              </p:nvSpPr>
              <p:spPr>
                <a:xfrm>
                  <a:off x="4701561" y="5227806"/>
                  <a:ext cx="1091430" cy="376880"/>
                </a:xfrm>
                <a:custGeom>
                  <a:avLst/>
                  <a:gdLst>
                    <a:gd name="connsiteX0" fmla="*/ 0 w 1081087"/>
                    <a:gd name="connsiteY0" fmla="*/ 154782 h 375841"/>
                    <a:gd name="connsiteX1" fmla="*/ 42862 w 1081087"/>
                    <a:gd name="connsiteY1" fmla="*/ 230982 h 375841"/>
                    <a:gd name="connsiteX2" fmla="*/ 85725 w 1081087"/>
                    <a:gd name="connsiteY2" fmla="*/ 295275 h 375841"/>
                    <a:gd name="connsiteX3" fmla="*/ 123825 w 1081087"/>
                    <a:gd name="connsiteY3" fmla="*/ 333375 h 375841"/>
                    <a:gd name="connsiteX4" fmla="*/ 176212 w 1081087"/>
                    <a:gd name="connsiteY4" fmla="*/ 359569 h 375841"/>
                    <a:gd name="connsiteX5" fmla="*/ 214312 w 1081087"/>
                    <a:gd name="connsiteY5" fmla="*/ 373857 h 375841"/>
                    <a:gd name="connsiteX6" fmla="*/ 247650 w 1081087"/>
                    <a:gd name="connsiteY6" fmla="*/ 371475 h 375841"/>
                    <a:gd name="connsiteX7" fmla="*/ 304800 w 1081087"/>
                    <a:gd name="connsiteY7" fmla="*/ 361950 h 375841"/>
                    <a:gd name="connsiteX8" fmla="*/ 357187 w 1081087"/>
                    <a:gd name="connsiteY8" fmla="*/ 347663 h 375841"/>
                    <a:gd name="connsiteX9" fmla="*/ 435768 w 1081087"/>
                    <a:gd name="connsiteY9" fmla="*/ 342900 h 375841"/>
                    <a:gd name="connsiteX10" fmla="*/ 504825 w 1081087"/>
                    <a:gd name="connsiteY10" fmla="*/ 340519 h 375841"/>
                    <a:gd name="connsiteX11" fmla="*/ 597693 w 1081087"/>
                    <a:gd name="connsiteY11" fmla="*/ 342900 h 375841"/>
                    <a:gd name="connsiteX12" fmla="*/ 704850 w 1081087"/>
                    <a:gd name="connsiteY12" fmla="*/ 350044 h 375841"/>
                    <a:gd name="connsiteX13" fmla="*/ 757237 w 1081087"/>
                    <a:gd name="connsiteY13" fmla="*/ 359569 h 375841"/>
                    <a:gd name="connsiteX14" fmla="*/ 797718 w 1081087"/>
                    <a:gd name="connsiteY14" fmla="*/ 364332 h 375841"/>
                    <a:gd name="connsiteX15" fmla="*/ 864393 w 1081087"/>
                    <a:gd name="connsiteY15" fmla="*/ 323850 h 375841"/>
                    <a:gd name="connsiteX16" fmla="*/ 923925 w 1081087"/>
                    <a:gd name="connsiteY16" fmla="*/ 276225 h 375841"/>
                    <a:gd name="connsiteX17" fmla="*/ 962025 w 1081087"/>
                    <a:gd name="connsiteY17" fmla="*/ 228600 h 375841"/>
                    <a:gd name="connsiteX18" fmla="*/ 997743 w 1081087"/>
                    <a:gd name="connsiteY18" fmla="*/ 169069 h 375841"/>
                    <a:gd name="connsiteX19" fmla="*/ 1050131 w 1081087"/>
                    <a:gd name="connsiteY19" fmla="*/ 88107 h 375841"/>
                    <a:gd name="connsiteX20" fmla="*/ 1073943 w 1081087"/>
                    <a:gd name="connsiteY20" fmla="*/ 28575 h 375841"/>
                    <a:gd name="connsiteX21" fmla="*/ 1081087 w 1081087"/>
                    <a:gd name="connsiteY21" fmla="*/ 0 h 3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1087" h="375841">
                      <a:moveTo>
                        <a:pt x="0" y="154782"/>
                      </a:moveTo>
                      <a:cubicBezTo>
                        <a:pt x="14287" y="181174"/>
                        <a:pt x="28575" y="207567"/>
                        <a:pt x="42862" y="230982"/>
                      </a:cubicBezTo>
                      <a:cubicBezTo>
                        <a:pt x="57149" y="254397"/>
                        <a:pt x="72231" y="278210"/>
                        <a:pt x="85725" y="295275"/>
                      </a:cubicBezTo>
                      <a:cubicBezTo>
                        <a:pt x="99219" y="312341"/>
                        <a:pt x="108744" y="322659"/>
                        <a:pt x="123825" y="333375"/>
                      </a:cubicBezTo>
                      <a:cubicBezTo>
                        <a:pt x="138906" y="344091"/>
                        <a:pt x="161131" y="352822"/>
                        <a:pt x="176212" y="359569"/>
                      </a:cubicBezTo>
                      <a:cubicBezTo>
                        <a:pt x="191293" y="366316"/>
                        <a:pt x="202406" y="371873"/>
                        <a:pt x="214312" y="373857"/>
                      </a:cubicBezTo>
                      <a:cubicBezTo>
                        <a:pt x="226218" y="375841"/>
                        <a:pt x="232569" y="373459"/>
                        <a:pt x="247650" y="371475"/>
                      </a:cubicBezTo>
                      <a:cubicBezTo>
                        <a:pt x="262731" y="369491"/>
                        <a:pt x="286544" y="365919"/>
                        <a:pt x="304800" y="361950"/>
                      </a:cubicBezTo>
                      <a:cubicBezTo>
                        <a:pt x="323056" y="357981"/>
                        <a:pt x="335359" y="350838"/>
                        <a:pt x="357187" y="347663"/>
                      </a:cubicBezTo>
                      <a:cubicBezTo>
                        <a:pt x="379015" y="344488"/>
                        <a:pt x="411162" y="344091"/>
                        <a:pt x="435768" y="342900"/>
                      </a:cubicBezTo>
                      <a:cubicBezTo>
                        <a:pt x="460374" y="341709"/>
                        <a:pt x="477838" y="340519"/>
                        <a:pt x="504825" y="340519"/>
                      </a:cubicBezTo>
                      <a:cubicBezTo>
                        <a:pt x="531812" y="340519"/>
                        <a:pt x="564356" y="341313"/>
                        <a:pt x="597693" y="342900"/>
                      </a:cubicBezTo>
                      <a:cubicBezTo>
                        <a:pt x="631030" y="344487"/>
                        <a:pt x="678259" y="347266"/>
                        <a:pt x="704850" y="350044"/>
                      </a:cubicBezTo>
                      <a:cubicBezTo>
                        <a:pt x="731441" y="352822"/>
                        <a:pt x="741759" y="357188"/>
                        <a:pt x="757237" y="359569"/>
                      </a:cubicBezTo>
                      <a:cubicBezTo>
                        <a:pt x="772715" y="361950"/>
                        <a:pt x="779859" y="370285"/>
                        <a:pt x="797718" y="364332"/>
                      </a:cubicBezTo>
                      <a:cubicBezTo>
                        <a:pt x="815577" y="358379"/>
                        <a:pt x="843359" y="338534"/>
                        <a:pt x="864393" y="323850"/>
                      </a:cubicBezTo>
                      <a:cubicBezTo>
                        <a:pt x="885427" y="309166"/>
                        <a:pt x="907653" y="292100"/>
                        <a:pt x="923925" y="276225"/>
                      </a:cubicBezTo>
                      <a:cubicBezTo>
                        <a:pt x="940197" y="260350"/>
                        <a:pt x="949722" y="246459"/>
                        <a:pt x="962025" y="228600"/>
                      </a:cubicBezTo>
                      <a:cubicBezTo>
                        <a:pt x="974328" y="210741"/>
                        <a:pt x="983059" y="192485"/>
                        <a:pt x="997743" y="169069"/>
                      </a:cubicBezTo>
                      <a:cubicBezTo>
                        <a:pt x="1012427" y="145654"/>
                        <a:pt x="1037431" y="111523"/>
                        <a:pt x="1050131" y="88107"/>
                      </a:cubicBezTo>
                      <a:cubicBezTo>
                        <a:pt x="1062831" y="64691"/>
                        <a:pt x="1068784" y="43260"/>
                        <a:pt x="1073943" y="28575"/>
                      </a:cubicBezTo>
                      <a:cubicBezTo>
                        <a:pt x="1079102" y="13891"/>
                        <a:pt x="1080094" y="6945"/>
                        <a:pt x="1081087"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cxnSp>
            <p:nvCxnSpPr>
              <p:cNvPr id="375" name="直線コネクタ 374"/>
              <p:cNvCxnSpPr/>
              <p:nvPr/>
            </p:nvCxnSpPr>
            <p:spPr>
              <a:xfrm rot="16200000" flipH="1">
                <a:off x="3203477" y="1715720"/>
                <a:ext cx="34021" cy="221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直線コネクタ 375"/>
              <p:cNvCxnSpPr/>
              <p:nvPr/>
            </p:nvCxnSpPr>
            <p:spPr>
              <a:xfrm rot="5400000">
                <a:off x="5580293" y="1708005"/>
                <a:ext cx="34021" cy="3315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4" name="テキスト ボックス 423"/>
            <p:cNvSpPr txBox="1"/>
            <p:nvPr/>
          </p:nvSpPr>
          <p:spPr>
            <a:xfrm>
              <a:off x="6372238" y="2998284"/>
              <a:ext cx="1128720" cy="369791"/>
            </a:xfrm>
            <a:prstGeom prst="rect">
              <a:avLst/>
            </a:prstGeom>
            <a:noFill/>
          </p:spPr>
          <p:txBody>
            <a:bodyPr>
              <a:spAutoFit/>
            </a:bodyPr>
            <a:lstStyle/>
            <a:p>
              <a:pPr algn="ctr">
                <a:defRPr/>
              </a:pPr>
              <a:r>
                <a:rPr lang="en-US" altLang="ja-JP" dirty="0">
                  <a:latin typeface="+mn-lt"/>
                  <a:ea typeface="ＭＳ Ｐゴシック" charset="-128"/>
                  <a:cs typeface="Times New Roman" pitchFamily="18" charset="0"/>
                </a:rPr>
                <a:t>Variant</a:t>
              </a:r>
              <a:endParaRPr lang="ja-JP" altLang="en-US" dirty="0">
                <a:latin typeface="+mn-lt"/>
                <a:ea typeface="ＭＳ Ｐゴシック" charset="-128"/>
                <a:cs typeface="Times New Roman" pitchFamily="18" charset="0"/>
              </a:endParaRPr>
            </a:p>
          </p:txBody>
        </p:sp>
        <p:sp>
          <p:nvSpPr>
            <p:cNvPr id="425" name="テキスト ボックス 424"/>
            <p:cNvSpPr txBox="1"/>
            <p:nvPr/>
          </p:nvSpPr>
          <p:spPr>
            <a:xfrm>
              <a:off x="6500826" y="4712337"/>
              <a:ext cx="871544" cy="369791"/>
            </a:xfrm>
            <a:prstGeom prst="rect">
              <a:avLst/>
            </a:prstGeom>
            <a:noFill/>
          </p:spPr>
          <p:txBody>
            <a:bodyPr>
              <a:spAutoFit/>
            </a:bodyPr>
            <a:lstStyle/>
            <a:p>
              <a:pPr algn="ctr">
                <a:defRPr/>
              </a:pPr>
              <a:r>
                <a:rPr lang="en-US" altLang="ja-JP" dirty="0">
                  <a:latin typeface="+mn-lt"/>
                  <a:ea typeface="ＭＳ Ｐゴシック" charset="-128"/>
                  <a:cs typeface="Times New Roman" pitchFamily="18" charset="0"/>
                </a:rPr>
                <a:t>Variant</a:t>
              </a:r>
              <a:endParaRPr lang="ja-JP" altLang="en-US" dirty="0">
                <a:latin typeface="+mn-lt"/>
                <a:ea typeface="ＭＳ Ｐゴシック" charset="-128"/>
                <a:cs typeface="Times New Roman" pitchFamily="18" charset="0"/>
              </a:endParaRPr>
            </a:p>
          </p:txBody>
        </p:sp>
      </p:grpSp>
      <p:sp>
        <p:nvSpPr>
          <p:cNvPr id="226" name="テキスト ボックス 32"/>
          <p:cNvSpPr txBox="1">
            <a:spLocks noChangeArrowheads="1"/>
          </p:cNvSpPr>
          <p:nvPr/>
        </p:nvSpPr>
        <p:spPr bwMode="auto">
          <a:xfrm>
            <a:off x="714375" y="428625"/>
            <a:ext cx="3643313" cy="584200"/>
          </a:xfrm>
          <a:prstGeom prst="rect">
            <a:avLst/>
          </a:prstGeom>
          <a:noFill/>
          <a:ln w="9525">
            <a:noFill/>
            <a:miter lim="800000"/>
            <a:headEnd/>
            <a:tailEnd/>
          </a:ln>
        </p:spPr>
        <p:txBody>
          <a:bodyPr>
            <a:spAutoFit/>
          </a:bodyPr>
          <a:lstStyle/>
          <a:p>
            <a:pPr>
              <a:defRPr/>
            </a:pPr>
            <a:r>
              <a:rPr lang="en-US" altLang="ja-JP" sz="3200" dirty="0">
                <a:latin typeface="+mn-lt"/>
                <a:ea typeface="ＭＳ Ｐゴシック" charset="-128"/>
              </a:rPr>
              <a:t>Variant behaviors:</a:t>
            </a:r>
            <a:endParaRPr lang="ja-JP" altLang="en-US" sz="3200" dirty="0">
              <a:latin typeface="+mn-lt"/>
              <a:ea typeface="ＭＳ Ｐゴシック" charset="-128"/>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192088" y="1214438"/>
            <a:ext cx="8666162" cy="4633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cstate="print"/>
          <a:srcRect/>
          <a:stretch>
            <a:fillRect/>
          </a:stretch>
        </p:blipFill>
        <p:spPr bwMode="auto">
          <a:xfrm>
            <a:off x="777875" y="930275"/>
            <a:ext cx="7508875" cy="521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32"/>
          <p:cNvSpPr txBox="1">
            <a:spLocks noChangeArrowheads="1"/>
          </p:cNvSpPr>
          <p:nvPr/>
        </p:nvSpPr>
        <p:spPr bwMode="auto">
          <a:xfrm>
            <a:off x="500063" y="5643563"/>
            <a:ext cx="7786687" cy="946150"/>
          </a:xfrm>
          <a:prstGeom prst="rect">
            <a:avLst/>
          </a:prstGeom>
          <a:noFill/>
          <a:ln w="9525">
            <a:noFill/>
            <a:miter lim="800000"/>
            <a:headEnd/>
            <a:tailEnd/>
          </a:ln>
        </p:spPr>
        <p:txBody>
          <a:bodyPr>
            <a:spAutoFit/>
          </a:bodyPr>
          <a:lstStyle/>
          <a:p>
            <a:pPr marL="514350"/>
            <a:r>
              <a:rPr lang="en-US" altLang="ja-JP" sz="2800">
                <a:latin typeface="Calibri" pitchFamily="34" charset="0"/>
              </a:rPr>
              <a:t>Antennal cleaning apparatus situated on first walking leg </a:t>
            </a:r>
            <a:r>
              <a:rPr lang="en-US" altLang="ja-JP" sz="2400">
                <a:latin typeface="Calibri" pitchFamily="34" charset="0"/>
              </a:rPr>
              <a:t>(Schmalfuss, </a:t>
            </a:r>
            <a:r>
              <a:rPr lang="en-US" altLang="ja-JP" sz="2400" i="1">
                <a:latin typeface="Calibri" pitchFamily="34" charset="0"/>
              </a:rPr>
              <a:t>J. Crust. Biol., </a:t>
            </a:r>
            <a:r>
              <a:rPr lang="en-US" altLang="ja-JP" sz="2400">
                <a:latin typeface="Calibri" pitchFamily="34" charset="0"/>
              </a:rPr>
              <a:t>1998).</a:t>
            </a:r>
          </a:p>
        </p:txBody>
      </p:sp>
      <p:pic>
        <p:nvPicPr>
          <p:cNvPr id="33795" name="Picture 2" descr="C:\Users\toru\Desktop\armadillidi\image\EPSON055.JPG"/>
          <p:cNvPicPr>
            <a:picLocks noChangeAspect="1" noChangeArrowheads="1"/>
          </p:cNvPicPr>
          <p:nvPr/>
        </p:nvPicPr>
        <p:blipFill>
          <a:blip r:embed="rId2" cstate="print"/>
          <a:srcRect/>
          <a:stretch>
            <a:fillRect/>
          </a:stretch>
        </p:blipFill>
        <p:spPr bwMode="auto">
          <a:xfrm>
            <a:off x="2214563" y="496888"/>
            <a:ext cx="4697412" cy="507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toru\Desktop\armadillidi\image\Dangomusi_yoko.jpg"/>
          <p:cNvPicPr>
            <a:picLocks noChangeAspect="1" noChangeArrowheads="1"/>
          </p:cNvPicPr>
          <p:nvPr/>
        </p:nvPicPr>
        <p:blipFill>
          <a:blip r:embed="rId3" cstate="print"/>
          <a:srcRect/>
          <a:stretch>
            <a:fillRect/>
          </a:stretch>
        </p:blipFill>
        <p:spPr bwMode="auto">
          <a:xfrm>
            <a:off x="500063" y="1643063"/>
            <a:ext cx="4071937" cy="3054350"/>
          </a:xfrm>
          <a:prstGeom prst="rect">
            <a:avLst/>
          </a:prstGeom>
          <a:noFill/>
          <a:ln w="9525">
            <a:noFill/>
            <a:miter lim="800000"/>
            <a:headEnd/>
            <a:tailEnd/>
          </a:ln>
        </p:spPr>
      </p:pic>
      <p:pic>
        <p:nvPicPr>
          <p:cNvPr id="5123" name="Picture 2" descr="C:\Users\toru\Desktop\armadillidi\image\yadanngo2.jpg"/>
          <p:cNvPicPr>
            <a:picLocks noChangeAspect="1" noChangeArrowheads="1"/>
          </p:cNvPicPr>
          <p:nvPr/>
        </p:nvPicPr>
        <p:blipFill>
          <a:blip r:embed="rId4" cstate="print"/>
          <a:srcRect/>
          <a:stretch>
            <a:fillRect/>
          </a:stretch>
        </p:blipFill>
        <p:spPr bwMode="auto">
          <a:xfrm>
            <a:off x="5143500" y="1643063"/>
            <a:ext cx="3533775" cy="3038475"/>
          </a:xfrm>
          <a:prstGeom prst="rect">
            <a:avLst/>
          </a:prstGeom>
          <a:noFill/>
          <a:ln w="9525">
            <a:noFill/>
            <a:miter lim="800000"/>
            <a:headEnd/>
            <a:tailEnd/>
          </a:ln>
        </p:spPr>
      </p:pic>
      <p:sp>
        <p:nvSpPr>
          <p:cNvPr id="4" name="テキスト ボックス 32"/>
          <p:cNvSpPr txBox="1">
            <a:spLocks noChangeArrowheads="1"/>
          </p:cNvSpPr>
          <p:nvPr/>
        </p:nvSpPr>
        <p:spPr bwMode="auto">
          <a:xfrm>
            <a:off x="3000375" y="5045075"/>
            <a:ext cx="4391025" cy="1373188"/>
          </a:xfrm>
          <a:prstGeom prst="rect">
            <a:avLst/>
          </a:prstGeom>
          <a:noFill/>
          <a:ln w="9525">
            <a:noFill/>
            <a:miter lim="800000"/>
            <a:headEnd/>
            <a:tailEnd/>
          </a:ln>
        </p:spPr>
        <p:txBody>
          <a:bodyPr>
            <a:spAutoFit/>
          </a:bodyPr>
          <a:lstStyle/>
          <a:p>
            <a:pPr>
              <a:defRPr/>
            </a:pPr>
            <a:r>
              <a:rPr lang="en-US" altLang="ja-JP" sz="2800" dirty="0">
                <a:latin typeface="+mn-lt"/>
                <a:ea typeface="ＭＳ Ｐゴシック" charset="-128"/>
              </a:rPr>
              <a:t>Pill bug,</a:t>
            </a:r>
          </a:p>
          <a:p>
            <a:pPr>
              <a:defRPr/>
            </a:pPr>
            <a:r>
              <a:rPr lang="en-US" altLang="ja-JP" sz="2800" i="1" dirty="0" err="1">
                <a:latin typeface="+mn-lt"/>
                <a:ea typeface="ＭＳ Ｐゴシック" charset="-128"/>
              </a:rPr>
              <a:t>Armadillidium</a:t>
            </a:r>
            <a:r>
              <a:rPr lang="en-US" altLang="ja-JP" sz="2800" i="1" dirty="0">
                <a:latin typeface="+mn-lt"/>
                <a:ea typeface="ＭＳ Ｐゴシック" charset="-128"/>
              </a:rPr>
              <a:t> </a:t>
            </a:r>
            <a:r>
              <a:rPr lang="en-US" altLang="ja-JP" sz="2800" i="1" dirty="0" err="1">
                <a:latin typeface="+mn-lt"/>
                <a:ea typeface="ＭＳ Ｐゴシック" charset="-128"/>
              </a:rPr>
              <a:t>vulgare</a:t>
            </a:r>
            <a:r>
              <a:rPr lang="en-US" altLang="ja-JP" sz="2800" dirty="0">
                <a:latin typeface="+mn-lt"/>
                <a:ea typeface="ＭＳ Ｐゴシック" charset="-128"/>
              </a:rPr>
              <a:t>,</a:t>
            </a:r>
          </a:p>
          <a:p>
            <a:pPr>
              <a:defRPr/>
            </a:pPr>
            <a:r>
              <a:rPr lang="en-US" altLang="ja-JP" sz="2800" dirty="0">
                <a:latin typeface="+mn-lt"/>
                <a:ea typeface="ＭＳ Ｐゴシック" charset="-128"/>
              </a:rPr>
              <a:t>Isopoda, </a:t>
            </a:r>
            <a:r>
              <a:rPr lang="en-US" altLang="ja-JP" sz="2800" dirty="0" err="1">
                <a:latin typeface="+mn-lt"/>
                <a:ea typeface="ＭＳ Ｐゴシック" charset="-128"/>
              </a:rPr>
              <a:t>Crustacea</a:t>
            </a:r>
            <a:endParaRPr lang="ja-JP" altLang="en-US" sz="2800" dirty="0">
              <a:latin typeface="+mn-lt"/>
              <a:ea typeface="ＭＳ Ｐゴシック"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グループ化 26"/>
          <p:cNvGrpSpPr>
            <a:grpSpLocks/>
          </p:cNvGrpSpPr>
          <p:nvPr/>
        </p:nvGrpSpPr>
        <p:grpSpPr bwMode="auto">
          <a:xfrm>
            <a:off x="642938" y="3000375"/>
            <a:ext cx="1071562" cy="2357438"/>
            <a:chOff x="1963711" y="642918"/>
            <a:chExt cx="1768840" cy="4948413"/>
          </a:xfrm>
        </p:grpSpPr>
        <p:sp>
          <p:nvSpPr>
            <p:cNvPr id="17" name="円/楕円 16"/>
            <p:cNvSpPr/>
            <p:nvPr/>
          </p:nvSpPr>
          <p:spPr>
            <a:xfrm>
              <a:off x="2141905" y="642918"/>
              <a:ext cx="715397" cy="999679"/>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 name="フリーフォーム 18"/>
            <p:cNvSpPr/>
            <p:nvPr/>
          </p:nvSpPr>
          <p:spPr>
            <a:xfrm>
              <a:off x="2487812" y="1632601"/>
              <a:ext cx="0" cy="2039346"/>
            </a:xfrm>
            <a:custGeom>
              <a:avLst/>
              <a:gdLst>
                <a:gd name="connsiteX0" fmla="*/ 0 w 0"/>
                <a:gd name="connsiteY0" fmla="*/ 0 h 2038662"/>
                <a:gd name="connsiteX1" fmla="*/ 0 w 0"/>
                <a:gd name="connsiteY1" fmla="*/ 2038662 h 2038662"/>
              </a:gdLst>
              <a:ahLst/>
              <a:cxnLst>
                <a:cxn ang="0">
                  <a:pos x="connsiteX0" y="connsiteY0"/>
                </a:cxn>
                <a:cxn ang="0">
                  <a:pos x="connsiteX1" y="connsiteY1"/>
                </a:cxn>
              </a:cxnLst>
              <a:rect l="l" t="t" r="r" b="b"/>
              <a:pathLst>
                <a:path h="2038662">
                  <a:moveTo>
                    <a:pt x="0" y="0"/>
                  </a:moveTo>
                  <a:lnTo>
                    <a:pt x="0" y="2038662"/>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 name="フリーフォーム 21"/>
            <p:cNvSpPr/>
            <p:nvPr/>
          </p:nvSpPr>
          <p:spPr>
            <a:xfrm>
              <a:off x="1963711" y="3658618"/>
              <a:ext cx="524101" cy="1932713"/>
            </a:xfrm>
            <a:custGeom>
              <a:avLst/>
              <a:gdLst>
                <a:gd name="connsiteX0" fmla="*/ 524656 w 524656"/>
                <a:gd name="connsiteY0" fmla="*/ 0 h 1933731"/>
                <a:gd name="connsiteX1" fmla="*/ 0 w 524656"/>
                <a:gd name="connsiteY1" fmla="*/ 1918741 h 1933731"/>
                <a:gd name="connsiteX2" fmla="*/ 344774 w 524656"/>
                <a:gd name="connsiteY2" fmla="*/ 1933731 h 1933731"/>
              </a:gdLst>
              <a:ahLst/>
              <a:cxnLst>
                <a:cxn ang="0">
                  <a:pos x="connsiteX0" y="connsiteY0"/>
                </a:cxn>
                <a:cxn ang="0">
                  <a:pos x="connsiteX1" y="connsiteY1"/>
                </a:cxn>
                <a:cxn ang="0">
                  <a:pos x="connsiteX2" y="connsiteY2"/>
                </a:cxn>
              </a:cxnLst>
              <a:rect l="l" t="t" r="r" b="b"/>
              <a:pathLst>
                <a:path w="524656" h="1933731">
                  <a:moveTo>
                    <a:pt x="524656" y="0"/>
                  </a:moveTo>
                  <a:lnTo>
                    <a:pt x="0" y="1918741"/>
                  </a:lnTo>
                  <a:lnTo>
                    <a:pt x="344774" y="1933731"/>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 name="フリーフォーム 22"/>
            <p:cNvSpPr/>
            <p:nvPr/>
          </p:nvSpPr>
          <p:spPr>
            <a:xfrm>
              <a:off x="2487812" y="3671947"/>
              <a:ext cx="736361" cy="1919384"/>
            </a:xfrm>
            <a:custGeom>
              <a:avLst/>
              <a:gdLst>
                <a:gd name="connsiteX0" fmla="*/ 0 w 734518"/>
                <a:gd name="connsiteY0" fmla="*/ 0 h 1918741"/>
                <a:gd name="connsiteX1" fmla="*/ 554636 w 734518"/>
                <a:gd name="connsiteY1" fmla="*/ 1124262 h 1918741"/>
                <a:gd name="connsiteX2" fmla="*/ 494676 w 734518"/>
                <a:gd name="connsiteY2" fmla="*/ 1828800 h 1918741"/>
                <a:gd name="connsiteX3" fmla="*/ 734518 w 734518"/>
                <a:gd name="connsiteY3" fmla="*/ 1918741 h 1918741"/>
              </a:gdLst>
              <a:ahLst/>
              <a:cxnLst>
                <a:cxn ang="0">
                  <a:pos x="connsiteX0" y="connsiteY0"/>
                </a:cxn>
                <a:cxn ang="0">
                  <a:pos x="connsiteX1" y="connsiteY1"/>
                </a:cxn>
                <a:cxn ang="0">
                  <a:pos x="connsiteX2" y="connsiteY2"/>
                </a:cxn>
                <a:cxn ang="0">
                  <a:pos x="connsiteX3" y="connsiteY3"/>
                </a:cxn>
              </a:cxnLst>
              <a:rect l="l" t="t" r="r" b="b"/>
              <a:pathLst>
                <a:path w="734518" h="1918741">
                  <a:moveTo>
                    <a:pt x="0" y="0"/>
                  </a:moveTo>
                  <a:lnTo>
                    <a:pt x="554636" y="1124262"/>
                  </a:lnTo>
                  <a:lnTo>
                    <a:pt x="494676" y="1828800"/>
                  </a:lnTo>
                  <a:lnTo>
                    <a:pt x="734518" y="1918741"/>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 name="フリーフォーム 23"/>
            <p:cNvSpPr/>
            <p:nvPr/>
          </p:nvSpPr>
          <p:spPr>
            <a:xfrm rot="376084">
              <a:off x="1971572" y="2022475"/>
              <a:ext cx="450727" cy="1469529"/>
            </a:xfrm>
            <a:custGeom>
              <a:avLst/>
              <a:gdLst>
                <a:gd name="connsiteX0" fmla="*/ 449705 w 449705"/>
                <a:gd name="connsiteY0" fmla="*/ 0 h 1469036"/>
                <a:gd name="connsiteX1" fmla="*/ 0 w 449705"/>
                <a:gd name="connsiteY1" fmla="*/ 1034321 h 1469036"/>
                <a:gd name="connsiteX2" fmla="*/ 419725 w 449705"/>
                <a:gd name="connsiteY2" fmla="*/ 1469036 h 1469036"/>
              </a:gdLst>
              <a:ahLst/>
              <a:cxnLst>
                <a:cxn ang="0">
                  <a:pos x="connsiteX0" y="connsiteY0"/>
                </a:cxn>
                <a:cxn ang="0">
                  <a:pos x="connsiteX1" y="connsiteY1"/>
                </a:cxn>
                <a:cxn ang="0">
                  <a:pos x="connsiteX2" y="connsiteY2"/>
                </a:cxn>
              </a:cxnLst>
              <a:rect l="l" t="t" r="r" b="b"/>
              <a:pathLst>
                <a:path w="449705" h="1469036">
                  <a:moveTo>
                    <a:pt x="449705" y="0"/>
                  </a:moveTo>
                  <a:lnTo>
                    <a:pt x="0" y="1034321"/>
                  </a:lnTo>
                  <a:lnTo>
                    <a:pt x="419725" y="1469036"/>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 name="フリーフォーム 24"/>
            <p:cNvSpPr/>
            <p:nvPr/>
          </p:nvSpPr>
          <p:spPr>
            <a:xfrm>
              <a:off x="2487812" y="2042469"/>
              <a:ext cx="1244739" cy="1242935"/>
            </a:xfrm>
            <a:custGeom>
              <a:avLst/>
              <a:gdLst>
                <a:gd name="connsiteX0" fmla="*/ 0 w 1244184"/>
                <a:gd name="connsiteY0" fmla="*/ 0 h 1244183"/>
                <a:gd name="connsiteX1" fmla="*/ 479685 w 1244184"/>
                <a:gd name="connsiteY1" fmla="*/ 1019331 h 1244183"/>
                <a:gd name="connsiteX2" fmla="*/ 1244184 w 1244184"/>
                <a:gd name="connsiteY2" fmla="*/ 1244183 h 1244183"/>
              </a:gdLst>
              <a:ahLst/>
              <a:cxnLst>
                <a:cxn ang="0">
                  <a:pos x="connsiteX0" y="connsiteY0"/>
                </a:cxn>
                <a:cxn ang="0">
                  <a:pos x="connsiteX1" y="connsiteY1"/>
                </a:cxn>
                <a:cxn ang="0">
                  <a:pos x="connsiteX2" y="connsiteY2"/>
                </a:cxn>
              </a:cxnLst>
              <a:rect l="l" t="t" r="r" b="b"/>
              <a:pathLst>
                <a:path w="1244184" h="1244183">
                  <a:moveTo>
                    <a:pt x="0" y="0"/>
                  </a:moveTo>
                  <a:lnTo>
                    <a:pt x="479685" y="1019331"/>
                  </a:lnTo>
                  <a:lnTo>
                    <a:pt x="1244184" y="1244183"/>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6" name="円/楕円 25"/>
            <p:cNvSpPr/>
            <p:nvPr/>
          </p:nvSpPr>
          <p:spPr>
            <a:xfrm>
              <a:off x="2857302" y="1072781"/>
              <a:ext cx="144129" cy="143286"/>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8" name="フリーフォーム 27"/>
          <p:cNvSpPr/>
          <p:nvPr/>
        </p:nvSpPr>
        <p:spPr>
          <a:xfrm>
            <a:off x="785813" y="474663"/>
            <a:ext cx="3238500" cy="2668587"/>
          </a:xfrm>
          <a:custGeom>
            <a:avLst/>
            <a:gdLst>
              <a:gd name="connsiteX0" fmla="*/ 0 w 2953062"/>
              <a:gd name="connsiteY0" fmla="*/ 0 h 2668249"/>
              <a:gd name="connsiteX1" fmla="*/ 14990 w 2953062"/>
              <a:gd name="connsiteY1" fmla="*/ 2068643 h 2668249"/>
              <a:gd name="connsiteX2" fmla="*/ 2923082 w 2953062"/>
              <a:gd name="connsiteY2" fmla="*/ 2668249 h 2668249"/>
              <a:gd name="connsiteX3" fmla="*/ 2953062 w 2953062"/>
              <a:gd name="connsiteY3" fmla="*/ 524656 h 2668249"/>
              <a:gd name="connsiteX4" fmla="*/ 0 w 2953062"/>
              <a:gd name="connsiteY4" fmla="*/ 0 h 2668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062" h="2668249">
                <a:moveTo>
                  <a:pt x="0" y="0"/>
                </a:moveTo>
                <a:lnTo>
                  <a:pt x="14990" y="2068643"/>
                </a:lnTo>
                <a:lnTo>
                  <a:pt x="2923082" y="2668249"/>
                </a:lnTo>
                <a:lnTo>
                  <a:pt x="2953062" y="524656"/>
                </a:lnTo>
                <a:lnTo>
                  <a:pt x="0"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6148" name="Picture 2"/>
          <p:cNvPicPr>
            <a:picLocks noChangeAspect="1" noChangeArrowheads="1"/>
          </p:cNvPicPr>
          <p:nvPr/>
        </p:nvPicPr>
        <p:blipFill>
          <a:blip r:embed="rId3" cstate="print"/>
          <a:srcRect/>
          <a:stretch>
            <a:fillRect/>
          </a:stretch>
        </p:blipFill>
        <p:spPr bwMode="auto">
          <a:xfrm>
            <a:off x="5127625" y="5786438"/>
            <a:ext cx="1301750" cy="500062"/>
          </a:xfrm>
          <a:prstGeom prst="rect">
            <a:avLst/>
          </a:prstGeom>
          <a:noFill/>
          <a:ln w="9525">
            <a:noFill/>
            <a:miter lim="800000"/>
            <a:headEnd/>
            <a:tailEnd/>
          </a:ln>
        </p:spPr>
      </p:pic>
      <p:sp>
        <p:nvSpPr>
          <p:cNvPr id="31" name="フリーフォーム 30"/>
          <p:cNvSpPr/>
          <p:nvPr/>
        </p:nvSpPr>
        <p:spPr>
          <a:xfrm>
            <a:off x="1428750" y="1535113"/>
            <a:ext cx="3790950" cy="1608137"/>
          </a:xfrm>
          <a:custGeom>
            <a:avLst/>
            <a:gdLst>
              <a:gd name="connsiteX0" fmla="*/ 0 w 3790335"/>
              <a:gd name="connsiteY0" fmla="*/ 1607574 h 1607574"/>
              <a:gd name="connsiteX1" fmla="*/ 958645 w 3790335"/>
              <a:gd name="connsiteY1" fmla="*/ 280220 h 1607574"/>
              <a:gd name="connsiteX2" fmla="*/ 3023419 w 3790335"/>
              <a:gd name="connsiteY2" fmla="*/ 663678 h 1607574"/>
              <a:gd name="connsiteX3" fmla="*/ 3790335 w 3790335"/>
              <a:gd name="connsiteY3" fmla="*/ 0 h 1607574"/>
            </a:gdLst>
            <a:ahLst/>
            <a:cxnLst>
              <a:cxn ang="0">
                <a:pos x="connsiteX0" y="connsiteY0"/>
              </a:cxn>
              <a:cxn ang="0">
                <a:pos x="connsiteX1" y="connsiteY1"/>
              </a:cxn>
              <a:cxn ang="0">
                <a:pos x="connsiteX2" y="connsiteY2"/>
              </a:cxn>
              <a:cxn ang="0">
                <a:pos x="connsiteX3" y="connsiteY3"/>
              </a:cxn>
            </a:cxnLst>
            <a:rect l="l" t="t" r="r" b="b"/>
            <a:pathLst>
              <a:path w="3790335" h="1607574">
                <a:moveTo>
                  <a:pt x="0" y="1607574"/>
                </a:moveTo>
                <a:lnTo>
                  <a:pt x="958645" y="280220"/>
                </a:lnTo>
                <a:lnTo>
                  <a:pt x="3023419" y="663678"/>
                </a:lnTo>
                <a:lnTo>
                  <a:pt x="3790335" y="0"/>
                </a:ln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2" name="フリーフォーム 31"/>
          <p:cNvSpPr/>
          <p:nvPr/>
        </p:nvSpPr>
        <p:spPr>
          <a:xfrm rot="21366380">
            <a:off x="6073775" y="4279900"/>
            <a:ext cx="2916238" cy="1295400"/>
          </a:xfrm>
          <a:custGeom>
            <a:avLst/>
            <a:gdLst>
              <a:gd name="connsiteX0" fmla="*/ 0 w 3790335"/>
              <a:gd name="connsiteY0" fmla="*/ 1607574 h 1607574"/>
              <a:gd name="connsiteX1" fmla="*/ 958645 w 3790335"/>
              <a:gd name="connsiteY1" fmla="*/ 280220 h 1607574"/>
              <a:gd name="connsiteX2" fmla="*/ 3023419 w 3790335"/>
              <a:gd name="connsiteY2" fmla="*/ 663678 h 1607574"/>
              <a:gd name="connsiteX3" fmla="*/ 3790335 w 3790335"/>
              <a:gd name="connsiteY3" fmla="*/ 0 h 1607574"/>
            </a:gdLst>
            <a:ahLst/>
            <a:cxnLst>
              <a:cxn ang="0">
                <a:pos x="connsiteX0" y="connsiteY0"/>
              </a:cxn>
              <a:cxn ang="0">
                <a:pos x="connsiteX1" y="connsiteY1"/>
              </a:cxn>
              <a:cxn ang="0">
                <a:pos x="connsiteX2" y="connsiteY2"/>
              </a:cxn>
              <a:cxn ang="0">
                <a:pos x="connsiteX3" y="connsiteY3"/>
              </a:cxn>
            </a:cxnLst>
            <a:rect l="l" t="t" r="r" b="b"/>
            <a:pathLst>
              <a:path w="3790335" h="1607574">
                <a:moveTo>
                  <a:pt x="0" y="1607574"/>
                </a:moveTo>
                <a:lnTo>
                  <a:pt x="958645" y="280220"/>
                </a:lnTo>
                <a:lnTo>
                  <a:pt x="3023419" y="663678"/>
                </a:lnTo>
                <a:lnTo>
                  <a:pt x="3790335" y="0"/>
                </a:lnTo>
              </a:path>
            </a:pathLst>
          </a:cu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104" name="テキスト ボックス 32"/>
          <p:cNvSpPr txBox="1">
            <a:spLocks noChangeArrowheads="1"/>
          </p:cNvSpPr>
          <p:nvPr/>
        </p:nvSpPr>
        <p:spPr bwMode="auto">
          <a:xfrm>
            <a:off x="1357313" y="3214688"/>
            <a:ext cx="1785937" cy="523875"/>
          </a:xfrm>
          <a:prstGeom prst="rect">
            <a:avLst/>
          </a:prstGeom>
          <a:noFill/>
          <a:ln w="9525">
            <a:noFill/>
            <a:miter lim="800000"/>
            <a:headEnd/>
            <a:tailEnd/>
          </a:ln>
        </p:spPr>
        <p:txBody>
          <a:bodyPr>
            <a:spAutoFit/>
          </a:bodyPr>
          <a:lstStyle/>
          <a:p>
            <a:pPr>
              <a:defRPr/>
            </a:pPr>
            <a:r>
              <a:rPr lang="en-US" altLang="ja-JP" sz="2800" dirty="0">
                <a:latin typeface="+mn-lt"/>
                <a:ea typeface="ＭＳ Ｐゴシック" charset="-128"/>
              </a:rPr>
              <a:t>“Thinking”</a:t>
            </a:r>
            <a:endParaRPr lang="ja-JP" altLang="en-US" sz="2800" dirty="0">
              <a:latin typeface="+mn-lt"/>
              <a:ea typeface="ＭＳ Ｐゴシック" charset="-128"/>
            </a:endParaRPr>
          </a:p>
        </p:txBody>
      </p:sp>
      <p:sp>
        <p:nvSpPr>
          <p:cNvPr id="4105" name="テキスト ボックス 33"/>
          <p:cNvSpPr txBox="1">
            <a:spLocks noChangeArrowheads="1"/>
          </p:cNvSpPr>
          <p:nvPr/>
        </p:nvSpPr>
        <p:spPr bwMode="auto">
          <a:xfrm>
            <a:off x="3000375" y="5189538"/>
            <a:ext cx="3500438" cy="523875"/>
          </a:xfrm>
          <a:prstGeom prst="rect">
            <a:avLst/>
          </a:prstGeom>
          <a:noFill/>
          <a:ln w="9525">
            <a:noFill/>
            <a:miter lim="800000"/>
            <a:headEnd/>
            <a:tailEnd/>
          </a:ln>
        </p:spPr>
        <p:txBody>
          <a:bodyPr>
            <a:spAutoFit/>
          </a:bodyPr>
          <a:lstStyle/>
          <a:p>
            <a:pPr>
              <a:defRPr/>
            </a:pPr>
            <a:r>
              <a:rPr lang="en-US" altLang="ja-JP" sz="2800" dirty="0">
                <a:latin typeface="+mn-lt"/>
                <a:ea typeface="ＭＳ Ｐゴシック" charset="-128"/>
              </a:rPr>
              <a:t>“Mechanical process”</a:t>
            </a:r>
            <a:endParaRPr lang="ja-JP" altLang="en-US" sz="2800" dirty="0">
              <a:latin typeface="+mn-lt"/>
              <a:ea typeface="ＭＳ Ｐゴシック" charset="-128"/>
            </a:endParaRPr>
          </a:p>
        </p:txBody>
      </p:sp>
      <p:sp>
        <p:nvSpPr>
          <p:cNvPr id="21" name="フリーフォーム 20"/>
          <p:cNvSpPr/>
          <p:nvPr/>
        </p:nvSpPr>
        <p:spPr>
          <a:xfrm>
            <a:off x="785813" y="306388"/>
            <a:ext cx="3451225" cy="2817812"/>
          </a:xfrm>
          <a:custGeom>
            <a:avLst/>
            <a:gdLst>
              <a:gd name="connsiteX0" fmla="*/ 0 w 3451123"/>
              <a:gd name="connsiteY0" fmla="*/ 162232 h 2816942"/>
              <a:gd name="connsiteX1" fmla="*/ 206478 w 3451123"/>
              <a:gd name="connsiteY1" fmla="*/ 0 h 2816942"/>
              <a:gd name="connsiteX2" fmla="*/ 3451123 w 3451123"/>
              <a:gd name="connsiteY2" fmla="*/ 530942 h 2816942"/>
              <a:gd name="connsiteX3" fmla="*/ 3406878 w 3451123"/>
              <a:gd name="connsiteY3" fmla="*/ 2654710 h 2816942"/>
              <a:gd name="connsiteX4" fmla="*/ 3215149 w 3451123"/>
              <a:gd name="connsiteY4" fmla="*/ 2816942 h 281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123" h="2816942">
                <a:moveTo>
                  <a:pt x="0" y="162232"/>
                </a:moveTo>
                <a:lnTo>
                  <a:pt x="206478" y="0"/>
                </a:lnTo>
                <a:lnTo>
                  <a:pt x="3451123" y="530942"/>
                </a:lnTo>
                <a:lnTo>
                  <a:pt x="3406878" y="2654710"/>
                </a:lnTo>
                <a:lnTo>
                  <a:pt x="3215149" y="2816942"/>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33" name="直線コネクタ 32"/>
          <p:cNvCxnSpPr>
            <a:stCxn id="28" idx="3"/>
            <a:endCxn id="21" idx="2"/>
          </p:cNvCxnSpPr>
          <p:nvPr/>
        </p:nvCxnSpPr>
        <p:spPr>
          <a:xfrm flipV="1">
            <a:off x="4024313" y="838200"/>
            <a:ext cx="212725" cy="1619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155" name="グループ化 35"/>
          <p:cNvGrpSpPr>
            <a:grpSpLocks/>
          </p:cNvGrpSpPr>
          <p:nvPr/>
        </p:nvGrpSpPr>
        <p:grpSpPr bwMode="auto">
          <a:xfrm>
            <a:off x="5429250" y="3357563"/>
            <a:ext cx="2879725" cy="1774825"/>
            <a:chOff x="4857752" y="2357430"/>
            <a:chExt cx="3451225" cy="2846374"/>
          </a:xfrm>
        </p:grpSpPr>
        <p:sp>
          <p:nvSpPr>
            <p:cNvPr id="29" name="フリーフォーム 28"/>
            <p:cNvSpPr/>
            <p:nvPr/>
          </p:nvSpPr>
          <p:spPr>
            <a:xfrm>
              <a:off x="4857752" y="2535647"/>
              <a:ext cx="3238139" cy="2668157"/>
            </a:xfrm>
            <a:custGeom>
              <a:avLst/>
              <a:gdLst>
                <a:gd name="connsiteX0" fmla="*/ 0 w 2953062"/>
                <a:gd name="connsiteY0" fmla="*/ 0 h 2668249"/>
                <a:gd name="connsiteX1" fmla="*/ 14990 w 2953062"/>
                <a:gd name="connsiteY1" fmla="*/ 2068643 h 2668249"/>
                <a:gd name="connsiteX2" fmla="*/ 2923082 w 2953062"/>
                <a:gd name="connsiteY2" fmla="*/ 2668249 h 2668249"/>
                <a:gd name="connsiteX3" fmla="*/ 2953062 w 2953062"/>
                <a:gd name="connsiteY3" fmla="*/ 524656 h 2668249"/>
                <a:gd name="connsiteX4" fmla="*/ 0 w 2953062"/>
                <a:gd name="connsiteY4" fmla="*/ 0 h 2668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062" h="2668249">
                  <a:moveTo>
                    <a:pt x="0" y="0"/>
                  </a:moveTo>
                  <a:lnTo>
                    <a:pt x="14990" y="2068643"/>
                  </a:lnTo>
                  <a:lnTo>
                    <a:pt x="2923082" y="2668249"/>
                  </a:lnTo>
                  <a:lnTo>
                    <a:pt x="2953062" y="524656"/>
                  </a:lnTo>
                  <a:lnTo>
                    <a:pt x="0"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フリーフォーム 26"/>
            <p:cNvSpPr/>
            <p:nvPr/>
          </p:nvSpPr>
          <p:spPr>
            <a:xfrm>
              <a:off x="4857752" y="2357430"/>
              <a:ext cx="3451225" cy="2815823"/>
            </a:xfrm>
            <a:custGeom>
              <a:avLst/>
              <a:gdLst>
                <a:gd name="connsiteX0" fmla="*/ 0 w 3451123"/>
                <a:gd name="connsiteY0" fmla="*/ 162232 h 2816942"/>
                <a:gd name="connsiteX1" fmla="*/ 206478 w 3451123"/>
                <a:gd name="connsiteY1" fmla="*/ 0 h 2816942"/>
                <a:gd name="connsiteX2" fmla="*/ 3451123 w 3451123"/>
                <a:gd name="connsiteY2" fmla="*/ 530942 h 2816942"/>
                <a:gd name="connsiteX3" fmla="*/ 3406878 w 3451123"/>
                <a:gd name="connsiteY3" fmla="*/ 2654710 h 2816942"/>
                <a:gd name="connsiteX4" fmla="*/ 3215149 w 3451123"/>
                <a:gd name="connsiteY4" fmla="*/ 2816942 h 2816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1123" h="2816942">
                  <a:moveTo>
                    <a:pt x="0" y="162232"/>
                  </a:moveTo>
                  <a:lnTo>
                    <a:pt x="206478" y="0"/>
                  </a:lnTo>
                  <a:lnTo>
                    <a:pt x="3451123" y="530942"/>
                  </a:lnTo>
                  <a:lnTo>
                    <a:pt x="3406878" y="2654710"/>
                  </a:lnTo>
                  <a:lnTo>
                    <a:pt x="3215149" y="2816942"/>
                  </a:ln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34" name="直線コネクタ 33"/>
            <p:cNvCxnSpPr/>
            <p:nvPr/>
          </p:nvCxnSpPr>
          <p:spPr>
            <a:xfrm flipV="1">
              <a:off x="8074964" y="2899717"/>
              <a:ext cx="211182" cy="1603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107" name="テキスト ボックス 35"/>
          <p:cNvSpPr txBox="1">
            <a:spLocks noChangeArrowheads="1"/>
          </p:cNvSpPr>
          <p:nvPr/>
        </p:nvSpPr>
        <p:spPr bwMode="auto">
          <a:xfrm>
            <a:off x="3143250" y="3643313"/>
            <a:ext cx="2214563" cy="954087"/>
          </a:xfrm>
          <a:prstGeom prst="rect">
            <a:avLst/>
          </a:prstGeom>
          <a:noFill/>
          <a:ln w="9525">
            <a:noFill/>
            <a:miter lim="800000"/>
            <a:headEnd/>
            <a:tailEnd/>
          </a:ln>
        </p:spPr>
        <p:txBody>
          <a:bodyPr>
            <a:spAutoFit/>
          </a:bodyPr>
          <a:lstStyle/>
          <a:p>
            <a:pPr>
              <a:defRPr/>
            </a:pPr>
            <a:r>
              <a:rPr lang="en-US" altLang="ja-JP" sz="2800" dirty="0">
                <a:latin typeface="+mn-lt"/>
                <a:ea typeface="ＭＳ Ｐゴシック" charset="-128"/>
              </a:rPr>
              <a:t>Different mechanisms</a:t>
            </a:r>
            <a:endParaRPr lang="ja-JP" altLang="en-US" sz="2800" dirty="0">
              <a:latin typeface="+mn-lt"/>
              <a:ea typeface="ＭＳ Ｐゴシック" charset="-128"/>
            </a:endParaRPr>
          </a:p>
        </p:txBody>
      </p:sp>
      <p:sp>
        <p:nvSpPr>
          <p:cNvPr id="37" name="フリーフォーム 36"/>
          <p:cNvSpPr/>
          <p:nvPr/>
        </p:nvSpPr>
        <p:spPr>
          <a:xfrm>
            <a:off x="2389188" y="425450"/>
            <a:ext cx="766762" cy="1371600"/>
          </a:xfrm>
          <a:custGeom>
            <a:avLst/>
            <a:gdLst>
              <a:gd name="connsiteX0" fmla="*/ 0 w 766916"/>
              <a:gd name="connsiteY0" fmla="*/ 1371600 h 1371600"/>
              <a:gd name="connsiteX1" fmla="*/ 0 w 766916"/>
              <a:gd name="connsiteY1" fmla="*/ 176981 h 1371600"/>
              <a:gd name="connsiteX2" fmla="*/ 250722 w 766916"/>
              <a:gd name="connsiteY2" fmla="*/ 0 h 1371600"/>
              <a:gd name="connsiteX3" fmla="*/ 250722 w 766916"/>
              <a:gd name="connsiteY3" fmla="*/ 1150374 h 1371600"/>
              <a:gd name="connsiteX4" fmla="*/ 766916 w 766916"/>
              <a:gd name="connsiteY4" fmla="*/ 663678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6916" h="1371600">
                <a:moveTo>
                  <a:pt x="0" y="1371600"/>
                </a:moveTo>
                <a:lnTo>
                  <a:pt x="0" y="176981"/>
                </a:lnTo>
                <a:lnTo>
                  <a:pt x="250722" y="0"/>
                </a:lnTo>
                <a:lnTo>
                  <a:pt x="250722" y="1150374"/>
                </a:lnTo>
                <a:lnTo>
                  <a:pt x="766916" y="663678"/>
                </a:lnTo>
              </a:path>
            </a:pathLst>
          </a:custGeom>
          <a:ln w="25400">
            <a:solidFill>
              <a:srgbClr val="0070C0"/>
            </a:solidFill>
            <a:prstDash val="dash"/>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35" name="テキスト ボックス 33"/>
          <p:cNvSpPr txBox="1">
            <a:spLocks noChangeArrowheads="1"/>
          </p:cNvSpPr>
          <p:nvPr/>
        </p:nvSpPr>
        <p:spPr bwMode="auto">
          <a:xfrm>
            <a:off x="4929188" y="6215063"/>
            <a:ext cx="1571625" cy="461962"/>
          </a:xfrm>
          <a:prstGeom prst="rect">
            <a:avLst/>
          </a:prstGeom>
          <a:noFill/>
          <a:ln w="9525">
            <a:noFill/>
            <a:miter lim="800000"/>
            <a:headEnd/>
            <a:tailEnd/>
          </a:ln>
        </p:spPr>
        <p:txBody>
          <a:bodyPr>
            <a:spAutoFit/>
          </a:bodyPr>
          <a:lstStyle/>
          <a:p>
            <a:pPr algn="ctr">
              <a:defRPr/>
            </a:pPr>
            <a:r>
              <a:rPr lang="en-US" altLang="ja-JP" sz="2400" dirty="0">
                <a:latin typeface="+mn-lt"/>
                <a:ea typeface="ＭＳ Ｐゴシック" charset="-128"/>
              </a:rPr>
              <a:t>Pill bug</a:t>
            </a:r>
            <a:endParaRPr lang="ja-JP" altLang="en-US" sz="2400" dirty="0">
              <a:latin typeface="+mn-lt"/>
              <a:ea typeface="ＭＳ Ｐゴシック" charset="-128"/>
            </a:endParaRPr>
          </a:p>
        </p:txBody>
      </p:sp>
      <p:sp>
        <p:nvSpPr>
          <p:cNvPr id="39" name="左右矢印 38"/>
          <p:cNvSpPr/>
          <p:nvPr/>
        </p:nvSpPr>
        <p:spPr>
          <a:xfrm rot="2376366">
            <a:off x="1878013" y="4264025"/>
            <a:ext cx="2092325" cy="40163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214438" y="2908300"/>
            <a:ext cx="4572000" cy="322263"/>
          </a:xfrm>
          <a:prstGeom prst="rect">
            <a:avLst/>
          </a:prstGeom>
          <a:solidFill>
            <a:schemeClr val="bg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7171" name="グループ化 33"/>
          <p:cNvGrpSpPr>
            <a:grpSpLocks noChangeAspect="1"/>
          </p:cNvGrpSpPr>
          <p:nvPr/>
        </p:nvGrpSpPr>
        <p:grpSpPr bwMode="auto">
          <a:xfrm rot="259038">
            <a:off x="1614488" y="5114925"/>
            <a:ext cx="847725" cy="1157288"/>
            <a:chOff x="3071802" y="1500174"/>
            <a:chExt cx="2700000" cy="3780000"/>
          </a:xfrm>
        </p:grpSpPr>
        <p:grpSp>
          <p:nvGrpSpPr>
            <p:cNvPr id="7315" name="グループ化 69"/>
            <p:cNvGrpSpPr>
              <a:grpSpLocks/>
            </p:cNvGrpSpPr>
            <p:nvPr/>
          </p:nvGrpSpPr>
          <p:grpSpPr bwMode="auto">
            <a:xfrm>
              <a:off x="3071796" y="1500169"/>
              <a:ext cx="2699992" cy="3779998"/>
              <a:chOff x="4041207" y="2920557"/>
              <a:chExt cx="2035739" cy="2854768"/>
            </a:xfrm>
          </p:grpSpPr>
          <p:sp>
            <p:nvSpPr>
              <p:cNvPr id="38" name="フリーフォーム 2"/>
              <p:cNvSpPr/>
              <p:nvPr/>
            </p:nvSpPr>
            <p:spPr>
              <a:xfrm>
                <a:off x="4431828" y="3058517"/>
                <a:ext cx="1261859" cy="650057"/>
              </a:xfrm>
              <a:custGeom>
                <a:avLst/>
                <a:gdLst>
                  <a:gd name="connsiteX0" fmla="*/ 542082 w 1259712"/>
                  <a:gd name="connsiteY0" fmla="*/ 9645 h 652039"/>
                  <a:gd name="connsiteX1" fmla="*/ 333738 w 1259712"/>
                  <a:gd name="connsiteY1" fmla="*/ 79093 h 652039"/>
                  <a:gd name="connsiteX2" fmla="*/ 206416 w 1259712"/>
                  <a:gd name="connsiteY2" fmla="*/ 194840 h 652039"/>
                  <a:gd name="connsiteX3" fmla="*/ 79095 w 1259712"/>
                  <a:gd name="connsiteY3" fmla="*/ 391609 h 652039"/>
                  <a:gd name="connsiteX4" fmla="*/ 9646 w 1259712"/>
                  <a:gd name="connsiteY4" fmla="*/ 611528 h 652039"/>
                  <a:gd name="connsiteX5" fmla="*/ 136968 w 1259712"/>
                  <a:gd name="connsiteY5" fmla="*/ 588379 h 652039"/>
                  <a:gd name="connsiteX6" fmla="*/ 264290 w 1259712"/>
                  <a:gd name="connsiteY6" fmla="*/ 623103 h 652039"/>
                  <a:gd name="connsiteX7" fmla="*/ 634679 w 1259712"/>
                  <a:gd name="connsiteY7" fmla="*/ 646252 h 652039"/>
                  <a:gd name="connsiteX8" fmla="*/ 947196 w 1259712"/>
                  <a:gd name="connsiteY8" fmla="*/ 588379 h 652039"/>
                  <a:gd name="connsiteX9" fmla="*/ 1109241 w 1259712"/>
                  <a:gd name="connsiteY9" fmla="*/ 553655 h 652039"/>
                  <a:gd name="connsiteX10" fmla="*/ 1224988 w 1259712"/>
                  <a:gd name="connsiteY10" fmla="*/ 576804 h 652039"/>
                  <a:gd name="connsiteX11" fmla="*/ 1259712 w 1259712"/>
                  <a:gd name="connsiteY11" fmla="*/ 565230 h 652039"/>
                  <a:gd name="connsiteX12" fmla="*/ 1224988 w 1259712"/>
                  <a:gd name="connsiteY12" fmla="*/ 472632 h 652039"/>
                  <a:gd name="connsiteX13" fmla="*/ 1143965 w 1259712"/>
                  <a:gd name="connsiteY13" fmla="*/ 345311 h 652039"/>
                  <a:gd name="connsiteX14" fmla="*/ 1028219 w 1259712"/>
                  <a:gd name="connsiteY14" fmla="*/ 206414 h 652039"/>
                  <a:gd name="connsiteX15" fmla="*/ 843024 w 1259712"/>
                  <a:gd name="connsiteY15" fmla="*/ 79093 h 652039"/>
                  <a:gd name="connsiteX16" fmla="*/ 680978 w 1259712"/>
                  <a:gd name="connsiteY16" fmla="*/ 21220 h 652039"/>
                  <a:gd name="connsiteX17" fmla="*/ 542082 w 1259712"/>
                  <a:gd name="connsiteY17" fmla="*/ 9645 h 6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9712" h="652039">
                    <a:moveTo>
                      <a:pt x="542082" y="9645"/>
                    </a:moveTo>
                    <a:cubicBezTo>
                      <a:pt x="484209" y="19291"/>
                      <a:pt x="389682" y="48227"/>
                      <a:pt x="333738" y="79093"/>
                    </a:cubicBezTo>
                    <a:cubicBezTo>
                      <a:pt x="277794" y="109959"/>
                      <a:pt x="248857" y="142754"/>
                      <a:pt x="206416" y="194840"/>
                    </a:cubicBezTo>
                    <a:cubicBezTo>
                      <a:pt x="163976" y="246926"/>
                      <a:pt x="111890" y="322161"/>
                      <a:pt x="79095" y="391609"/>
                    </a:cubicBezTo>
                    <a:cubicBezTo>
                      <a:pt x="46300" y="461057"/>
                      <a:pt x="0" y="578733"/>
                      <a:pt x="9646" y="611528"/>
                    </a:cubicBezTo>
                    <a:cubicBezTo>
                      <a:pt x="19292" y="644323"/>
                      <a:pt x="94527" y="586450"/>
                      <a:pt x="136968" y="588379"/>
                    </a:cubicBezTo>
                    <a:cubicBezTo>
                      <a:pt x="179409" y="590308"/>
                      <a:pt x="181338" y="613458"/>
                      <a:pt x="264290" y="623103"/>
                    </a:cubicBezTo>
                    <a:cubicBezTo>
                      <a:pt x="347242" y="632749"/>
                      <a:pt x="520861" y="652039"/>
                      <a:pt x="634679" y="646252"/>
                    </a:cubicBezTo>
                    <a:cubicBezTo>
                      <a:pt x="748497" y="640465"/>
                      <a:pt x="868102" y="603812"/>
                      <a:pt x="947196" y="588379"/>
                    </a:cubicBezTo>
                    <a:cubicBezTo>
                      <a:pt x="1026290" y="572946"/>
                      <a:pt x="1062942" y="555584"/>
                      <a:pt x="1109241" y="553655"/>
                    </a:cubicBezTo>
                    <a:cubicBezTo>
                      <a:pt x="1155540" y="551726"/>
                      <a:pt x="1199910" y="574875"/>
                      <a:pt x="1224988" y="576804"/>
                    </a:cubicBezTo>
                    <a:cubicBezTo>
                      <a:pt x="1250066" y="578733"/>
                      <a:pt x="1259712" y="582592"/>
                      <a:pt x="1259712" y="565230"/>
                    </a:cubicBezTo>
                    <a:cubicBezTo>
                      <a:pt x="1259712" y="547868"/>
                      <a:pt x="1244279" y="509285"/>
                      <a:pt x="1224988" y="472632"/>
                    </a:cubicBezTo>
                    <a:cubicBezTo>
                      <a:pt x="1205697" y="435979"/>
                      <a:pt x="1176760" y="389681"/>
                      <a:pt x="1143965" y="345311"/>
                    </a:cubicBezTo>
                    <a:cubicBezTo>
                      <a:pt x="1111170" y="300941"/>
                      <a:pt x="1078376" y="250784"/>
                      <a:pt x="1028219" y="206414"/>
                    </a:cubicBezTo>
                    <a:cubicBezTo>
                      <a:pt x="978062" y="162044"/>
                      <a:pt x="900898" y="109959"/>
                      <a:pt x="843024" y="79093"/>
                    </a:cubicBezTo>
                    <a:cubicBezTo>
                      <a:pt x="785150" y="48227"/>
                      <a:pt x="733064" y="32795"/>
                      <a:pt x="680978" y="21220"/>
                    </a:cubicBezTo>
                    <a:cubicBezTo>
                      <a:pt x="628892" y="9645"/>
                      <a:pt x="599955" y="0"/>
                      <a:pt x="542082" y="9645"/>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フリーフォーム 38"/>
              <p:cNvSpPr/>
              <p:nvPr/>
            </p:nvSpPr>
            <p:spPr>
              <a:xfrm>
                <a:off x="4414488" y="3619326"/>
                <a:ext cx="1307604" cy="407265"/>
              </a:xfrm>
              <a:custGeom>
                <a:avLst/>
                <a:gdLst>
                  <a:gd name="connsiteX0" fmla="*/ 127322 w 1309869"/>
                  <a:gd name="connsiteY0" fmla="*/ 81022 h 405114"/>
                  <a:gd name="connsiteX1" fmla="*/ 46299 w 1309869"/>
                  <a:gd name="connsiteY1" fmla="*/ 208344 h 405114"/>
                  <a:gd name="connsiteX2" fmla="*/ 11575 w 1309869"/>
                  <a:gd name="connsiteY2" fmla="*/ 300941 h 405114"/>
                  <a:gd name="connsiteX3" fmla="*/ 11575 w 1309869"/>
                  <a:gd name="connsiteY3" fmla="*/ 370390 h 405114"/>
                  <a:gd name="connsiteX4" fmla="*/ 81023 w 1309869"/>
                  <a:gd name="connsiteY4" fmla="*/ 358815 h 405114"/>
                  <a:gd name="connsiteX5" fmla="*/ 300942 w 1309869"/>
                  <a:gd name="connsiteY5" fmla="*/ 370390 h 405114"/>
                  <a:gd name="connsiteX6" fmla="*/ 509286 w 1309869"/>
                  <a:gd name="connsiteY6" fmla="*/ 405114 h 405114"/>
                  <a:gd name="connsiteX7" fmla="*/ 821803 w 1309869"/>
                  <a:gd name="connsiteY7" fmla="*/ 370390 h 405114"/>
                  <a:gd name="connsiteX8" fmla="*/ 1006998 w 1309869"/>
                  <a:gd name="connsiteY8" fmla="*/ 312516 h 405114"/>
                  <a:gd name="connsiteX9" fmla="*/ 1134319 w 1309869"/>
                  <a:gd name="connsiteY9" fmla="*/ 266217 h 405114"/>
                  <a:gd name="connsiteX10" fmla="*/ 1203767 w 1309869"/>
                  <a:gd name="connsiteY10" fmla="*/ 254643 h 405114"/>
                  <a:gd name="connsiteX11" fmla="*/ 1296365 w 1309869"/>
                  <a:gd name="connsiteY11" fmla="*/ 266217 h 405114"/>
                  <a:gd name="connsiteX12" fmla="*/ 1284790 w 1309869"/>
                  <a:gd name="connsiteY12" fmla="*/ 219919 h 405114"/>
                  <a:gd name="connsiteX13" fmla="*/ 1238491 w 1309869"/>
                  <a:gd name="connsiteY13" fmla="*/ 69448 h 405114"/>
                  <a:gd name="connsiteX14" fmla="*/ 1134319 w 1309869"/>
                  <a:gd name="connsiteY14" fmla="*/ 0 h 405114"/>
                  <a:gd name="connsiteX0" fmla="*/ 127322 w 1309869"/>
                  <a:gd name="connsiteY0" fmla="*/ 90547 h 414639"/>
                  <a:gd name="connsiteX1" fmla="*/ 46299 w 1309869"/>
                  <a:gd name="connsiteY1" fmla="*/ 217869 h 414639"/>
                  <a:gd name="connsiteX2" fmla="*/ 11575 w 1309869"/>
                  <a:gd name="connsiteY2" fmla="*/ 310466 h 414639"/>
                  <a:gd name="connsiteX3" fmla="*/ 11575 w 1309869"/>
                  <a:gd name="connsiteY3" fmla="*/ 379915 h 414639"/>
                  <a:gd name="connsiteX4" fmla="*/ 81023 w 1309869"/>
                  <a:gd name="connsiteY4" fmla="*/ 368340 h 414639"/>
                  <a:gd name="connsiteX5" fmla="*/ 300942 w 1309869"/>
                  <a:gd name="connsiteY5" fmla="*/ 379915 h 414639"/>
                  <a:gd name="connsiteX6" fmla="*/ 509286 w 1309869"/>
                  <a:gd name="connsiteY6" fmla="*/ 414639 h 414639"/>
                  <a:gd name="connsiteX7" fmla="*/ 821803 w 1309869"/>
                  <a:gd name="connsiteY7" fmla="*/ 379915 h 414639"/>
                  <a:gd name="connsiteX8" fmla="*/ 1006998 w 1309869"/>
                  <a:gd name="connsiteY8" fmla="*/ 322041 h 414639"/>
                  <a:gd name="connsiteX9" fmla="*/ 1134319 w 1309869"/>
                  <a:gd name="connsiteY9" fmla="*/ 275742 h 414639"/>
                  <a:gd name="connsiteX10" fmla="*/ 1203767 w 1309869"/>
                  <a:gd name="connsiteY10" fmla="*/ 264168 h 414639"/>
                  <a:gd name="connsiteX11" fmla="*/ 1296365 w 1309869"/>
                  <a:gd name="connsiteY11" fmla="*/ 275742 h 414639"/>
                  <a:gd name="connsiteX12" fmla="*/ 1284790 w 1309869"/>
                  <a:gd name="connsiteY12" fmla="*/ 229444 h 414639"/>
                  <a:gd name="connsiteX13" fmla="*/ 1238491 w 1309869"/>
                  <a:gd name="connsiteY13" fmla="*/ 78973 h 414639"/>
                  <a:gd name="connsiteX14" fmla="*/ 1131938 w 1309869"/>
                  <a:gd name="connsiteY14" fmla="*/ 0 h 414639"/>
                  <a:gd name="connsiteX0" fmla="*/ 127322 w 1309869"/>
                  <a:gd name="connsiteY0" fmla="*/ 90547 h 407495"/>
                  <a:gd name="connsiteX1" fmla="*/ 46299 w 1309869"/>
                  <a:gd name="connsiteY1" fmla="*/ 217869 h 407495"/>
                  <a:gd name="connsiteX2" fmla="*/ 11575 w 1309869"/>
                  <a:gd name="connsiteY2" fmla="*/ 310466 h 407495"/>
                  <a:gd name="connsiteX3" fmla="*/ 11575 w 1309869"/>
                  <a:gd name="connsiteY3" fmla="*/ 379915 h 407495"/>
                  <a:gd name="connsiteX4" fmla="*/ 81023 w 1309869"/>
                  <a:gd name="connsiteY4" fmla="*/ 368340 h 407495"/>
                  <a:gd name="connsiteX5" fmla="*/ 300942 w 1309869"/>
                  <a:gd name="connsiteY5" fmla="*/ 379915 h 407495"/>
                  <a:gd name="connsiteX6" fmla="*/ 542623 w 1309869"/>
                  <a:gd name="connsiteY6" fmla="*/ 407495 h 407495"/>
                  <a:gd name="connsiteX7" fmla="*/ 821803 w 1309869"/>
                  <a:gd name="connsiteY7" fmla="*/ 379915 h 407495"/>
                  <a:gd name="connsiteX8" fmla="*/ 1006998 w 1309869"/>
                  <a:gd name="connsiteY8" fmla="*/ 322041 h 407495"/>
                  <a:gd name="connsiteX9" fmla="*/ 1134319 w 1309869"/>
                  <a:gd name="connsiteY9" fmla="*/ 275742 h 407495"/>
                  <a:gd name="connsiteX10" fmla="*/ 1203767 w 1309869"/>
                  <a:gd name="connsiteY10" fmla="*/ 264168 h 407495"/>
                  <a:gd name="connsiteX11" fmla="*/ 1296365 w 1309869"/>
                  <a:gd name="connsiteY11" fmla="*/ 275742 h 407495"/>
                  <a:gd name="connsiteX12" fmla="*/ 1284790 w 1309869"/>
                  <a:gd name="connsiteY12" fmla="*/ 229444 h 407495"/>
                  <a:gd name="connsiteX13" fmla="*/ 1238491 w 1309869"/>
                  <a:gd name="connsiteY13" fmla="*/ 78973 h 407495"/>
                  <a:gd name="connsiteX14" fmla="*/ 1131938 w 1309869"/>
                  <a:gd name="connsiteY14" fmla="*/ 0 h 40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869" h="407495">
                    <a:moveTo>
                      <a:pt x="127322" y="90547"/>
                    </a:moveTo>
                    <a:cubicBezTo>
                      <a:pt x="96456" y="135881"/>
                      <a:pt x="65590" y="181216"/>
                      <a:pt x="46299" y="217869"/>
                    </a:cubicBezTo>
                    <a:cubicBezTo>
                      <a:pt x="27008" y="254522"/>
                      <a:pt x="17362" y="283458"/>
                      <a:pt x="11575" y="310466"/>
                    </a:cubicBezTo>
                    <a:cubicBezTo>
                      <a:pt x="5788" y="337474"/>
                      <a:pt x="0" y="370269"/>
                      <a:pt x="11575" y="379915"/>
                    </a:cubicBezTo>
                    <a:cubicBezTo>
                      <a:pt x="23150" y="389561"/>
                      <a:pt x="32795" y="368340"/>
                      <a:pt x="81023" y="368340"/>
                    </a:cubicBezTo>
                    <a:cubicBezTo>
                      <a:pt x="129251" y="368340"/>
                      <a:pt x="224009" y="373389"/>
                      <a:pt x="300942" y="379915"/>
                    </a:cubicBezTo>
                    <a:cubicBezTo>
                      <a:pt x="377875" y="386441"/>
                      <a:pt x="455813" y="407495"/>
                      <a:pt x="542623" y="407495"/>
                    </a:cubicBezTo>
                    <a:cubicBezTo>
                      <a:pt x="629433" y="407495"/>
                      <a:pt x="744407" y="394157"/>
                      <a:pt x="821803" y="379915"/>
                    </a:cubicBezTo>
                    <a:cubicBezTo>
                      <a:pt x="899199" y="365673"/>
                      <a:pt x="954912" y="339403"/>
                      <a:pt x="1006998" y="322041"/>
                    </a:cubicBezTo>
                    <a:cubicBezTo>
                      <a:pt x="1059084" y="304679"/>
                      <a:pt x="1101524" y="285388"/>
                      <a:pt x="1134319" y="275742"/>
                    </a:cubicBezTo>
                    <a:cubicBezTo>
                      <a:pt x="1167114" y="266096"/>
                      <a:pt x="1176759" y="264168"/>
                      <a:pt x="1203767" y="264168"/>
                    </a:cubicBezTo>
                    <a:cubicBezTo>
                      <a:pt x="1230775" y="264168"/>
                      <a:pt x="1282861" y="281529"/>
                      <a:pt x="1296365" y="275742"/>
                    </a:cubicBezTo>
                    <a:cubicBezTo>
                      <a:pt x="1309869" y="269955"/>
                      <a:pt x="1294436" y="262239"/>
                      <a:pt x="1284790" y="229444"/>
                    </a:cubicBezTo>
                    <a:cubicBezTo>
                      <a:pt x="1275144" y="196649"/>
                      <a:pt x="1263966" y="117214"/>
                      <a:pt x="1238491" y="78973"/>
                    </a:cubicBezTo>
                    <a:cubicBezTo>
                      <a:pt x="1213016" y="40732"/>
                      <a:pt x="1171485" y="16397"/>
                      <a:pt x="1131938"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0" name="フリーフォーム 39"/>
              <p:cNvSpPr/>
              <p:nvPr/>
            </p:nvSpPr>
            <p:spPr>
              <a:xfrm>
                <a:off x="4498262" y="4191734"/>
                <a:ext cx="1265670" cy="399433"/>
              </a:xfrm>
              <a:custGeom>
                <a:avLst/>
                <a:gdLst>
                  <a:gd name="connsiteX0" fmla="*/ 61731 w 1265498"/>
                  <a:gd name="connsiteY0" fmla="*/ 104172 h 353027"/>
                  <a:gd name="connsiteX1" fmla="*/ 15433 w 1265498"/>
                  <a:gd name="connsiteY1" fmla="*/ 208344 h 353027"/>
                  <a:gd name="connsiteX2" fmla="*/ 15433 w 1265498"/>
                  <a:gd name="connsiteY2" fmla="*/ 266218 h 353027"/>
                  <a:gd name="connsiteX3" fmla="*/ 108030 w 1265498"/>
                  <a:gd name="connsiteY3" fmla="*/ 289367 h 353027"/>
                  <a:gd name="connsiteX4" fmla="*/ 235352 w 1265498"/>
                  <a:gd name="connsiteY4" fmla="*/ 312516 h 353027"/>
                  <a:gd name="connsiteX5" fmla="*/ 466845 w 1265498"/>
                  <a:gd name="connsiteY5" fmla="*/ 347240 h 353027"/>
                  <a:gd name="connsiteX6" fmla="*/ 617316 w 1265498"/>
                  <a:gd name="connsiteY6" fmla="*/ 347240 h 353027"/>
                  <a:gd name="connsiteX7" fmla="*/ 848810 w 1265498"/>
                  <a:gd name="connsiteY7" fmla="*/ 312516 h 353027"/>
                  <a:gd name="connsiteX8" fmla="*/ 1057154 w 1265498"/>
                  <a:gd name="connsiteY8" fmla="*/ 231493 h 353027"/>
                  <a:gd name="connsiteX9" fmla="*/ 1172901 w 1265498"/>
                  <a:gd name="connsiteY9" fmla="*/ 185195 h 353027"/>
                  <a:gd name="connsiteX10" fmla="*/ 1242349 w 1265498"/>
                  <a:gd name="connsiteY10" fmla="*/ 162045 h 353027"/>
                  <a:gd name="connsiteX11" fmla="*/ 1265498 w 1265498"/>
                  <a:gd name="connsiteY11" fmla="*/ 127321 h 353027"/>
                  <a:gd name="connsiteX12" fmla="*/ 1242349 w 1265498"/>
                  <a:gd name="connsiteY12" fmla="*/ 81023 h 353027"/>
                  <a:gd name="connsiteX13" fmla="*/ 1149752 w 1265498"/>
                  <a:gd name="connsiteY13" fmla="*/ 0 h 35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498" h="353027">
                    <a:moveTo>
                      <a:pt x="61731" y="104172"/>
                    </a:moveTo>
                    <a:cubicBezTo>
                      <a:pt x="42440" y="142754"/>
                      <a:pt x="23149" y="181336"/>
                      <a:pt x="15433" y="208344"/>
                    </a:cubicBezTo>
                    <a:cubicBezTo>
                      <a:pt x="7717" y="235352"/>
                      <a:pt x="0" y="252714"/>
                      <a:pt x="15433" y="266218"/>
                    </a:cubicBezTo>
                    <a:cubicBezTo>
                      <a:pt x="30866" y="279722"/>
                      <a:pt x="71377" y="281651"/>
                      <a:pt x="108030" y="289367"/>
                    </a:cubicBezTo>
                    <a:cubicBezTo>
                      <a:pt x="144683" y="297083"/>
                      <a:pt x="175550" y="302871"/>
                      <a:pt x="235352" y="312516"/>
                    </a:cubicBezTo>
                    <a:cubicBezTo>
                      <a:pt x="295154" y="322161"/>
                      <a:pt x="403184" y="341453"/>
                      <a:pt x="466845" y="347240"/>
                    </a:cubicBezTo>
                    <a:cubicBezTo>
                      <a:pt x="530506" y="353027"/>
                      <a:pt x="553655" y="353027"/>
                      <a:pt x="617316" y="347240"/>
                    </a:cubicBezTo>
                    <a:cubicBezTo>
                      <a:pt x="680977" y="341453"/>
                      <a:pt x="775504" y="331807"/>
                      <a:pt x="848810" y="312516"/>
                    </a:cubicBezTo>
                    <a:cubicBezTo>
                      <a:pt x="922116" y="293225"/>
                      <a:pt x="1057154" y="231493"/>
                      <a:pt x="1057154" y="231493"/>
                    </a:cubicBezTo>
                    <a:lnTo>
                      <a:pt x="1172901" y="185195"/>
                    </a:lnTo>
                    <a:cubicBezTo>
                      <a:pt x="1203767" y="173620"/>
                      <a:pt x="1226916" y="171691"/>
                      <a:pt x="1242349" y="162045"/>
                    </a:cubicBezTo>
                    <a:cubicBezTo>
                      <a:pt x="1257782" y="152399"/>
                      <a:pt x="1265498" y="140825"/>
                      <a:pt x="1265498" y="127321"/>
                    </a:cubicBezTo>
                    <a:cubicBezTo>
                      <a:pt x="1265498" y="113817"/>
                      <a:pt x="1261640" y="102243"/>
                      <a:pt x="1242349" y="81023"/>
                    </a:cubicBezTo>
                    <a:cubicBezTo>
                      <a:pt x="1223058" y="59803"/>
                      <a:pt x="1186405" y="29901"/>
                      <a:pt x="1149752"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1" name="フリーフォーム 40"/>
              <p:cNvSpPr/>
              <p:nvPr/>
            </p:nvSpPr>
            <p:spPr>
              <a:xfrm>
                <a:off x="4546115" y="4643696"/>
                <a:ext cx="1265670" cy="485585"/>
              </a:xfrm>
              <a:custGeom>
                <a:avLst/>
                <a:gdLst>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324091 w 1263570"/>
                  <a:gd name="connsiteY5" fmla="*/ 462987 h 488066"/>
                  <a:gd name="connsiteX6" fmla="*/ 474562 w 1263570"/>
                  <a:gd name="connsiteY6" fmla="*/ 486137 h 488066"/>
                  <a:gd name="connsiteX7" fmla="*/ 601884 w 1263570"/>
                  <a:gd name="connsiteY7" fmla="*/ 474562 h 488066"/>
                  <a:gd name="connsiteX8" fmla="*/ 752355 w 1263570"/>
                  <a:gd name="connsiteY8" fmla="*/ 451413 h 488066"/>
                  <a:gd name="connsiteX9" fmla="*/ 983848 w 1263570"/>
                  <a:gd name="connsiteY9" fmla="*/ 381965 h 488066"/>
                  <a:gd name="connsiteX10" fmla="*/ 1111170 w 1263570"/>
                  <a:gd name="connsiteY10" fmla="*/ 324091 h 488066"/>
                  <a:gd name="connsiteX11" fmla="*/ 1226917 w 1263570"/>
                  <a:gd name="connsiteY11" fmla="*/ 289367 h 488066"/>
                  <a:gd name="connsiteX12" fmla="*/ 1261641 w 1263570"/>
                  <a:gd name="connsiteY12" fmla="*/ 173620 h 488066"/>
                  <a:gd name="connsiteX13" fmla="*/ 1238491 w 1263570"/>
                  <a:gd name="connsiteY13" fmla="*/ 115747 h 488066"/>
                  <a:gd name="connsiteX14" fmla="*/ 1226917 w 1263570"/>
                  <a:gd name="connsiteY14" fmla="*/ 57874 h 488066"/>
                  <a:gd name="connsiteX15" fmla="*/ 1157469 w 1263570"/>
                  <a:gd name="connsiteY15"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254462 w 1263570"/>
                  <a:gd name="connsiteY5" fmla="*/ 449653 h 488066"/>
                  <a:gd name="connsiteX6" fmla="*/ 324091 w 1263570"/>
                  <a:gd name="connsiteY6" fmla="*/ 462987 h 488066"/>
                  <a:gd name="connsiteX7" fmla="*/ 474562 w 1263570"/>
                  <a:gd name="connsiteY7" fmla="*/ 486137 h 488066"/>
                  <a:gd name="connsiteX8" fmla="*/ 601884 w 1263570"/>
                  <a:gd name="connsiteY8" fmla="*/ 474562 h 488066"/>
                  <a:gd name="connsiteX9" fmla="*/ 752355 w 1263570"/>
                  <a:gd name="connsiteY9" fmla="*/ 451413 h 488066"/>
                  <a:gd name="connsiteX10" fmla="*/ 983848 w 1263570"/>
                  <a:gd name="connsiteY10" fmla="*/ 381965 h 488066"/>
                  <a:gd name="connsiteX11" fmla="*/ 1111170 w 1263570"/>
                  <a:gd name="connsiteY11" fmla="*/ 324091 h 488066"/>
                  <a:gd name="connsiteX12" fmla="*/ 1226917 w 1263570"/>
                  <a:gd name="connsiteY12" fmla="*/ 289367 h 488066"/>
                  <a:gd name="connsiteX13" fmla="*/ 1261641 w 1263570"/>
                  <a:gd name="connsiteY13" fmla="*/ 173620 h 488066"/>
                  <a:gd name="connsiteX14" fmla="*/ 1238491 w 1263570"/>
                  <a:gd name="connsiteY14" fmla="*/ 115747 h 488066"/>
                  <a:gd name="connsiteX15" fmla="*/ 1226917 w 1263570"/>
                  <a:gd name="connsiteY15" fmla="*/ 57874 h 488066"/>
                  <a:gd name="connsiteX16" fmla="*/ 1157469 w 1263570"/>
                  <a:gd name="connsiteY16"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96770 w 1263570"/>
                  <a:gd name="connsiteY5" fmla="*/ 416689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78310 w 1263570"/>
                  <a:gd name="connsiteY3" fmla="*/ 43573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5951"/>
                  <a:gd name="connsiteY0" fmla="*/ 150471 h 488066"/>
                  <a:gd name="connsiteX1" fmla="*/ 0 w 1265951"/>
                  <a:gd name="connsiteY1" fmla="*/ 289367 h 488066"/>
                  <a:gd name="connsiteX2" fmla="*/ 23150 w 1265951"/>
                  <a:gd name="connsiteY2" fmla="*/ 405114 h 488066"/>
                  <a:gd name="connsiteX3" fmla="*/ 78310 w 1265951"/>
                  <a:gd name="connsiteY3" fmla="*/ 435739 h 488066"/>
                  <a:gd name="connsiteX4" fmla="*/ 125875 w 1265951"/>
                  <a:gd name="connsiteY4" fmla="*/ 435377 h 488066"/>
                  <a:gd name="connsiteX5" fmla="*/ 158669 w 1265951"/>
                  <a:gd name="connsiteY5" fmla="*/ 435728 h 488066"/>
                  <a:gd name="connsiteX6" fmla="*/ 254462 w 1265951"/>
                  <a:gd name="connsiteY6" fmla="*/ 449653 h 488066"/>
                  <a:gd name="connsiteX7" fmla="*/ 324091 w 1265951"/>
                  <a:gd name="connsiteY7" fmla="*/ 462987 h 488066"/>
                  <a:gd name="connsiteX8" fmla="*/ 474562 w 1265951"/>
                  <a:gd name="connsiteY8" fmla="*/ 486137 h 488066"/>
                  <a:gd name="connsiteX9" fmla="*/ 601884 w 1265951"/>
                  <a:gd name="connsiteY9" fmla="*/ 474562 h 488066"/>
                  <a:gd name="connsiteX10" fmla="*/ 752355 w 1265951"/>
                  <a:gd name="connsiteY10" fmla="*/ 451413 h 488066"/>
                  <a:gd name="connsiteX11" fmla="*/ 983848 w 1265951"/>
                  <a:gd name="connsiteY11" fmla="*/ 381965 h 488066"/>
                  <a:gd name="connsiteX12" fmla="*/ 1111170 w 1265951"/>
                  <a:gd name="connsiteY12" fmla="*/ 324091 h 488066"/>
                  <a:gd name="connsiteX13" fmla="*/ 1226917 w 1265951"/>
                  <a:gd name="connsiteY13" fmla="*/ 289367 h 488066"/>
                  <a:gd name="connsiteX14" fmla="*/ 1261641 w 1265951"/>
                  <a:gd name="connsiteY14" fmla="*/ 173620 h 488066"/>
                  <a:gd name="connsiteX15" fmla="*/ 1252778 w 1265951"/>
                  <a:gd name="connsiteY15" fmla="*/ 115747 h 488066"/>
                  <a:gd name="connsiteX16" fmla="*/ 1226917 w 1265951"/>
                  <a:gd name="connsiteY16" fmla="*/ 57874 h 488066"/>
                  <a:gd name="connsiteX17" fmla="*/ 1157469 w 1265951"/>
                  <a:gd name="connsiteY17" fmla="*/ 0 h 4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951" h="488066">
                    <a:moveTo>
                      <a:pt x="23150" y="150471"/>
                    </a:moveTo>
                    <a:cubicBezTo>
                      <a:pt x="11575" y="198699"/>
                      <a:pt x="0" y="246927"/>
                      <a:pt x="0" y="289367"/>
                    </a:cubicBezTo>
                    <a:cubicBezTo>
                      <a:pt x="0" y="331807"/>
                      <a:pt x="10098" y="380719"/>
                      <a:pt x="23150" y="405114"/>
                    </a:cubicBezTo>
                    <a:cubicBezTo>
                      <a:pt x="36202" y="429509"/>
                      <a:pt x="61189" y="430695"/>
                      <a:pt x="78310" y="435739"/>
                    </a:cubicBezTo>
                    <a:cubicBezTo>
                      <a:pt x="95431" y="440783"/>
                      <a:pt x="112482" y="435379"/>
                      <a:pt x="125875" y="435377"/>
                    </a:cubicBezTo>
                    <a:cubicBezTo>
                      <a:pt x="139268" y="435375"/>
                      <a:pt x="137238" y="433349"/>
                      <a:pt x="158669" y="435728"/>
                    </a:cubicBezTo>
                    <a:cubicBezTo>
                      <a:pt x="180100" y="438107"/>
                      <a:pt x="226892" y="445110"/>
                      <a:pt x="254462" y="449653"/>
                    </a:cubicBezTo>
                    <a:cubicBezTo>
                      <a:pt x="282032" y="454196"/>
                      <a:pt x="287408" y="456906"/>
                      <a:pt x="324091" y="462987"/>
                    </a:cubicBezTo>
                    <a:cubicBezTo>
                      <a:pt x="360774" y="469068"/>
                      <a:pt x="428263" y="484208"/>
                      <a:pt x="474562" y="486137"/>
                    </a:cubicBezTo>
                    <a:cubicBezTo>
                      <a:pt x="520861" y="488066"/>
                      <a:pt x="555585" y="480349"/>
                      <a:pt x="601884" y="474562"/>
                    </a:cubicBezTo>
                    <a:cubicBezTo>
                      <a:pt x="648183" y="468775"/>
                      <a:pt x="688694" y="466846"/>
                      <a:pt x="752355" y="451413"/>
                    </a:cubicBezTo>
                    <a:cubicBezTo>
                      <a:pt x="816016" y="435980"/>
                      <a:pt x="924046" y="403185"/>
                      <a:pt x="983848" y="381965"/>
                    </a:cubicBezTo>
                    <a:cubicBezTo>
                      <a:pt x="1043650" y="360745"/>
                      <a:pt x="1070659" y="339524"/>
                      <a:pt x="1111170" y="324091"/>
                    </a:cubicBezTo>
                    <a:cubicBezTo>
                      <a:pt x="1151681" y="308658"/>
                      <a:pt x="1201839" y="314445"/>
                      <a:pt x="1226917" y="289367"/>
                    </a:cubicBezTo>
                    <a:cubicBezTo>
                      <a:pt x="1251995" y="264289"/>
                      <a:pt x="1257331" y="202557"/>
                      <a:pt x="1261641" y="173620"/>
                    </a:cubicBezTo>
                    <a:cubicBezTo>
                      <a:pt x="1265951" y="144683"/>
                      <a:pt x="1258565" y="135038"/>
                      <a:pt x="1252778" y="115747"/>
                    </a:cubicBezTo>
                    <a:cubicBezTo>
                      <a:pt x="1246991" y="96456"/>
                      <a:pt x="1242802" y="77165"/>
                      <a:pt x="1226917" y="57874"/>
                    </a:cubicBezTo>
                    <a:cubicBezTo>
                      <a:pt x="1211032" y="38583"/>
                      <a:pt x="1185441" y="19291"/>
                      <a:pt x="1157469"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2" name="フリーフォーム 41"/>
              <p:cNvSpPr/>
              <p:nvPr/>
            </p:nvSpPr>
            <p:spPr>
              <a:xfrm>
                <a:off x="4623317" y="4942535"/>
                <a:ext cx="1200863" cy="430761"/>
              </a:xfrm>
              <a:custGeom>
                <a:avLst/>
                <a:gdLst>
                  <a:gd name="connsiteX0" fmla="*/ 27008 w 1197980"/>
                  <a:gd name="connsiteY0" fmla="*/ 113817 h 434051"/>
                  <a:gd name="connsiteX1" fmla="*/ 15433 w 1197980"/>
                  <a:gd name="connsiteY1" fmla="*/ 171691 h 434051"/>
                  <a:gd name="connsiteX2" fmla="*/ 3858 w 1197980"/>
                  <a:gd name="connsiteY2" fmla="*/ 287438 h 434051"/>
                  <a:gd name="connsiteX3" fmla="*/ 38582 w 1197980"/>
                  <a:gd name="connsiteY3" fmla="*/ 368460 h 434051"/>
                  <a:gd name="connsiteX4" fmla="*/ 84881 w 1197980"/>
                  <a:gd name="connsiteY4" fmla="*/ 426334 h 434051"/>
                  <a:gd name="connsiteX5" fmla="*/ 200628 w 1197980"/>
                  <a:gd name="connsiteY5" fmla="*/ 414759 h 434051"/>
                  <a:gd name="connsiteX6" fmla="*/ 281651 w 1197980"/>
                  <a:gd name="connsiteY6" fmla="*/ 414759 h 434051"/>
                  <a:gd name="connsiteX7" fmla="*/ 432122 w 1197980"/>
                  <a:gd name="connsiteY7" fmla="*/ 403184 h 434051"/>
                  <a:gd name="connsiteX8" fmla="*/ 571018 w 1197980"/>
                  <a:gd name="connsiteY8" fmla="*/ 403184 h 434051"/>
                  <a:gd name="connsiteX9" fmla="*/ 721489 w 1197980"/>
                  <a:gd name="connsiteY9" fmla="*/ 368460 h 434051"/>
                  <a:gd name="connsiteX10" fmla="*/ 871960 w 1197980"/>
                  <a:gd name="connsiteY10" fmla="*/ 368460 h 434051"/>
                  <a:gd name="connsiteX11" fmla="*/ 1022431 w 1197980"/>
                  <a:gd name="connsiteY11" fmla="*/ 333736 h 434051"/>
                  <a:gd name="connsiteX12" fmla="*/ 1161327 w 1197980"/>
                  <a:gd name="connsiteY12" fmla="*/ 275863 h 434051"/>
                  <a:gd name="connsiteX13" fmla="*/ 1196051 w 1197980"/>
                  <a:gd name="connsiteY13" fmla="*/ 136967 h 434051"/>
                  <a:gd name="connsiteX14" fmla="*/ 1149752 w 1197980"/>
                  <a:gd name="connsiteY14" fmla="*/ 21220 h 434051"/>
                  <a:gd name="connsiteX15" fmla="*/ 1115028 w 1197980"/>
                  <a:gd name="connsiteY15" fmla="*/ 9645 h 43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7980" h="434051">
                    <a:moveTo>
                      <a:pt x="27008" y="113817"/>
                    </a:moveTo>
                    <a:cubicBezTo>
                      <a:pt x="23149" y="128285"/>
                      <a:pt x="19291" y="142754"/>
                      <a:pt x="15433" y="171691"/>
                    </a:cubicBezTo>
                    <a:cubicBezTo>
                      <a:pt x="11575" y="200628"/>
                      <a:pt x="0" y="254643"/>
                      <a:pt x="3858" y="287438"/>
                    </a:cubicBezTo>
                    <a:cubicBezTo>
                      <a:pt x="7716" y="320233"/>
                      <a:pt x="25078" y="345311"/>
                      <a:pt x="38582" y="368460"/>
                    </a:cubicBezTo>
                    <a:cubicBezTo>
                      <a:pt x="52086" y="391609"/>
                      <a:pt x="57873" y="418618"/>
                      <a:pt x="84881" y="426334"/>
                    </a:cubicBezTo>
                    <a:cubicBezTo>
                      <a:pt x="111889" y="434051"/>
                      <a:pt x="167833" y="416688"/>
                      <a:pt x="200628" y="414759"/>
                    </a:cubicBezTo>
                    <a:cubicBezTo>
                      <a:pt x="233423" y="412830"/>
                      <a:pt x="243069" y="416688"/>
                      <a:pt x="281651" y="414759"/>
                    </a:cubicBezTo>
                    <a:cubicBezTo>
                      <a:pt x="320233" y="412830"/>
                      <a:pt x="383894" y="405113"/>
                      <a:pt x="432122" y="403184"/>
                    </a:cubicBezTo>
                    <a:cubicBezTo>
                      <a:pt x="480350" y="401255"/>
                      <a:pt x="522790" y="408971"/>
                      <a:pt x="571018" y="403184"/>
                    </a:cubicBezTo>
                    <a:cubicBezTo>
                      <a:pt x="619246" y="397397"/>
                      <a:pt x="671332" y="374247"/>
                      <a:pt x="721489" y="368460"/>
                    </a:cubicBezTo>
                    <a:cubicBezTo>
                      <a:pt x="771646" y="362673"/>
                      <a:pt x="821803" y="374247"/>
                      <a:pt x="871960" y="368460"/>
                    </a:cubicBezTo>
                    <a:cubicBezTo>
                      <a:pt x="922117" y="362673"/>
                      <a:pt x="974203" y="349169"/>
                      <a:pt x="1022431" y="333736"/>
                    </a:cubicBezTo>
                    <a:cubicBezTo>
                      <a:pt x="1070659" y="318303"/>
                      <a:pt x="1132390" y="308658"/>
                      <a:pt x="1161327" y="275863"/>
                    </a:cubicBezTo>
                    <a:cubicBezTo>
                      <a:pt x="1190264" y="243068"/>
                      <a:pt x="1197980" y="179407"/>
                      <a:pt x="1196051" y="136967"/>
                    </a:cubicBezTo>
                    <a:cubicBezTo>
                      <a:pt x="1194122" y="94527"/>
                      <a:pt x="1163256" y="42440"/>
                      <a:pt x="1149752" y="21220"/>
                    </a:cubicBezTo>
                    <a:cubicBezTo>
                      <a:pt x="1136248" y="0"/>
                      <a:pt x="1125638" y="4822"/>
                      <a:pt x="1115028" y="9645"/>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3" name="フリーフォーム 42"/>
              <p:cNvSpPr/>
              <p:nvPr/>
            </p:nvSpPr>
            <p:spPr>
              <a:xfrm>
                <a:off x="4868610" y="5327207"/>
                <a:ext cx="602337" cy="117480"/>
              </a:xfrm>
              <a:custGeom>
                <a:avLst/>
                <a:gdLst>
                  <a:gd name="connsiteX0" fmla="*/ 0 w 601884"/>
                  <a:gd name="connsiteY0" fmla="*/ 34724 h 117676"/>
                  <a:gd name="connsiteX1" fmla="*/ 138897 w 601884"/>
                  <a:gd name="connsiteY1" fmla="*/ 104172 h 117676"/>
                  <a:gd name="connsiteX2" fmla="*/ 254643 w 601884"/>
                  <a:gd name="connsiteY2" fmla="*/ 115747 h 117676"/>
                  <a:gd name="connsiteX3" fmla="*/ 439838 w 601884"/>
                  <a:gd name="connsiteY3" fmla="*/ 92597 h 117676"/>
                  <a:gd name="connsiteX4" fmla="*/ 601884 w 601884"/>
                  <a:gd name="connsiteY4" fmla="*/ 0 h 11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117676">
                    <a:moveTo>
                      <a:pt x="0" y="34724"/>
                    </a:moveTo>
                    <a:cubicBezTo>
                      <a:pt x="48228" y="62696"/>
                      <a:pt x="96457" y="90668"/>
                      <a:pt x="138897" y="104172"/>
                    </a:cubicBezTo>
                    <a:cubicBezTo>
                      <a:pt x="181337" y="117676"/>
                      <a:pt x="204486" y="117676"/>
                      <a:pt x="254643" y="115747"/>
                    </a:cubicBezTo>
                    <a:cubicBezTo>
                      <a:pt x="304800" y="113818"/>
                      <a:pt x="381965" y="111888"/>
                      <a:pt x="439838" y="92597"/>
                    </a:cubicBezTo>
                    <a:cubicBezTo>
                      <a:pt x="497712" y="73306"/>
                      <a:pt x="549798" y="36653"/>
                      <a:pt x="601884"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4" name="フリーフォーム 43"/>
              <p:cNvSpPr/>
              <p:nvPr/>
            </p:nvSpPr>
            <p:spPr>
              <a:xfrm>
                <a:off x="4802724" y="5303832"/>
                <a:ext cx="834886" cy="234960"/>
              </a:xfrm>
              <a:custGeom>
                <a:avLst/>
                <a:gdLst>
                  <a:gd name="connsiteX0" fmla="*/ 0 w 833377"/>
                  <a:gd name="connsiteY0" fmla="*/ 81023 h 233423"/>
                  <a:gd name="connsiteX1" fmla="*/ 138896 w 833377"/>
                  <a:gd name="connsiteY1" fmla="*/ 185195 h 233423"/>
                  <a:gd name="connsiteX2" fmla="*/ 347240 w 833377"/>
                  <a:gd name="connsiteY2" fmla="*/ 231494 h 233423"/>
                  <a:gd name="connsiteX3" fmla="*/ 590309 w 833377"/>
                  <a:gd name="connsiteY3" fmla="*/ 173621 h 233423"/>
                  <a:gd name="connsiteX4" fmla="*/ 775503 w 833377"/>
                  <a:gd name="connsiteY4" fmla="*/ 69449 h 233423"/>
                  <a:gd name="connsiteX5" fmla="*/ 833377 w 833377"/>
                  <a:gd name="connsiteY5" fmla="*/ 0 h 23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377" h="233423">
                    <a:moveTo>
                      <a:pt x="0" y="81023"/>
                    </a:moveTo>
                    <a:cubicBezTo>
                      <a:pt x="40511" y="120569"/>
                      <a:pt x="81023" y="160116"/>
                      <a:pt x="138896" y="185195"/>
                    </a:cubicBezTo>
                    <a:cubicBezTo>
                      <a:pt x="196769" y="210274"/>
                      <a:pt x="272005" y="233423"/>
                      <a:pt x="347240" y="231494"/>
                    </a:cubicBezTo>
                    <a:cubicBezTo>
                      <a:pt x="422475" y="229565"/>
                      <a:pt x="518932" y="200628"/>
                      <a:pt x="590309" y="173621"/>
                    </a:cubicBezTo>
                    <a:cubicBezTo>
                      <a:pt x="661686" y="146614"/>
                      <a:pt x="734992" y="98386"/>
                      <a:pt x="775503" y="69449"/>
                    </a:cubicBezTo>
                    <a:cubicBezTo>
                      <a:pt x="816014" y="40512"/>
                      <a:pt x="824695" y="20256"/>
                      <a:pt x="833377"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7325" name="グループ化 38"/>
              <p:cNvGrpSpPr>
                <a:grpSpLocks/>
              </p:cNvGrpSpPr>
              <p:nvPr/>
            </p:nvGrpSpPr>
            <p:grpSpPr bwMode="auto">
              <a:xfrm>
                <a:off x="4041207" y="2922144"/>
                <a:ext cx="908303" cy="193705"/>
                <a:chOff x="4041207" y="2898329"/>
                <a:chExt cx="908303" cy="193705"/>
              </a:xfrm>
            </p:grpSpPr>
            <p:sp>
              <p:nvSpPr>
                <p:cNvPr id="72" name="フリーフォーム 71"/>
                <p:cNvSpPr/>
                <p:nvPr/>
              </p:nvSpPr>
              <p:spPr>
                <a:xfrm>
                  <a:off x="4808700" y="2934886"/>
                  <a:ext cx="125806" cy="121394"/>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3" name="フリーフォーム 72"/>
                <p:cNvSpPr/>
                <p:nvPr/>
              </p:nvSpPr>
              <p:spPr>
                <a:xfrm>
                  <a:off x="4710588" y="2872035"/>
                  <a:ext cx="118181" cy="74402"/>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フリーフォーム 73"/>
                <p:cNvSpPr/>
                <p:nvPr/>
              </p:nvSpPr>
              <p:spPr>
                <a:xfrm>
                  <a:off x="4522616" y="2867487"/>
                  <a:ext cx="205862" cy="62656"/>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フリーフォーム 74"/>
                <p:cNvSpPr/>
                <p:nvPr/>
              </p:nvSpPr>
              <p:spPr>
                <a:xfrm>
                  <a:off x="4233913" y="2901562"/>
                  <a:ext cx="312606" cy="144890"/>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6" name="フリーフォーム 75"/>
                <p:cNvSpPr/>
                <p:nvPr/>
              </p:nvSpPr>
              <p:spPr>
                <a:xfrm rot="21128492">
                  <a:off x="4032932" y="3022820"/>
                  <a:ext cx="217300" cy="54824"/>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46" name="フリーフォーム 45"/>
              <p:cNvSpPr/>
              <p:nvPr/>
            </p:nvSpPr>
            <p:spPr>
              <a:xfrm>
                <a:off x="4678540" y="3187414"/>
                <a:ext cx="670958" cy="262374"/>
              </a:xfrm>
              <a:custGeom>
                <a:avLst/>
                <a:gdLst>
                  <a:gd name="connsiteX0" fmla="*/ 6350 w 670718"/>
                  <a:gd name="connsiteY0" fmla="*/ 14288 h 260350"/>
                  <a:gd name="connsiteX1" fmla="*/ 15875 w 670718"/>
                  <a:gd name="connsiteY1" fmla="*/ 119063 h 260350"/>
                  <a:gd name="connsiteX2" fmla="*/ 101600 w 670718"/>
                  <a:gd name="connsiteY2" fmla="*/ 228600 h 260350"/>
                  <a:gd name="connsiteX3" fmla="*/ 163512 w 670718"/>
                  <a:gd name="connsiteY3" fmla="*/ 219075 h 260350"/>
                  <a:gd name="connsiteX4" fmla="*/ 325437 w 670718"/>
                  <a:gd name="connsiteY4" fmla="*/ 190500 h 260350"/>
                  <a:gd name="connsiteX5" fmla="*/ 430212 w 670718"/>
                  <a:gd name="connsiteY5" fmla="*/ 195263 h 260350"/>
                  <a:gd name="connsiteX6" fmla="*/ 573087 w 670718"/>
                  <a:gd name="connsiteY6" fmla="*/ 238125 h 260350"/>
                  <a:gd name="connsiteX7" fmla="*/ 611187 w 670718"/>
                  <a:gd name="connsiteY7" fmla="*/ 257175 h 260350"/>
                  <a:gd name="connsiteX8" fmla="*/ 649287 w 670718"/>
                  <a:gd name="connsiteY8" fmla="*/ 219075 h 260350"/>
                  <a:gd name="connsiteX9" fmla="*/ 668337 w 670718"/>
                  <a:gd name="connsiteY9" fmla="*/ 95250 h 260350"/>
                  <a:gd name="connsiteX10" fmla="*/ 663575 w 670718"/>
                  <a:gd name="connsiteY10" fmla="*/ 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718" h="260350">
                    <a:moveTo>
                      <a:pt x="6350" y="14288"/>
                    </a:moveTo>
                    <a:cubicBezTo>
                      <a:pt x="3175" y="48816"/>
                      <a:pt x="0" y="83344"/>
                      <a:pt x="15875" y="119063"/>
                    </a:cubicBezTo>
                    <a:cubicBezTo>
                      <a:pt x="31750" y="154782"/>
                      <a:pt x="76994" y="211931"/>
                      <a:pt x="101600" y="228600"/>
                    </a:cubicBezTo>
                    <a:cubicBezTo>
                      <a:pt x="126206" y="245269"/>
                      <a:pt x="163512" y="219075"/>
                      <a:pt x="163512" y="219075"/>
                    </a:cubicBezTo>
                    <a:cubicBezTo>
                      <a:pt x="200818" y="212725"/>
                      <a:pt x="280987" y="194469"/>
                      <a:pt x="325437" y="190500"/>
                    </a:cubicBezTo>
                    <a:cubicBezTo>
                      <a:pt x="369887" y="186531"/>
                      <a:pt x="388937" y="187326"/>
                      <a:pt x="430212" y="195263"/>
                    </a:cubicBezTo>
                    <a:cubicBezTo>
                      <a:pt x="471487" y="203200"/>
                      <a:pt x="542925" y="227806"/>
                      <a:pt x="573087" y="238125"/>
                    </a:cubicBezTo>
                    <a:cubicBezTo>
                      <a:pt x="603249" y="248444"/>
                      <a:pt x="598487" y="260350"/>
                      <a:pt x="611187" y="257175"/>
                    </a:cubicBezTo>
                    <a:cubicBezTo>
                      <a:pt x="623887" y="254000"/>
                      <a:pt x="639762" y="246062"/>
                      <a:pt x="649287" y="219075"/>
                    </a:cubicBezTo>
                    <a:cubicBezTo>
                      <a:pt x="658812" y="192088"/>
                      <a:pt x="665956" y="131762"/>
                      <a:pt x="668337" y="95250"/>
                    </a:cubicBezTo>
                    <a:cubicBezTo>
                      <a:pt x="670718" y="58738"/>
                      <a:pt x="667146" y="29369"/>
                      <a:pt x="663575"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47" name="円/楕円 46"/>
              <p:cNvSpPr/>
              <p:nvPr/>
            </p:nvSpPr>
            <p:spPr>
              <a:xfrm>
                <a:off x="4699581" y="3205859"/>
                <a:ext cx="45747" cy="9398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円/楕円 12"/>
              <p:cNvSpPr/>
              <p:nvPr/>
            </p:nvSpPr>
            <p:spPr>
              <a:xfrm>
                <a:off x="5298829" y="3194282"/>
                <a:ext cx="57185" cy="90069"/>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フリーフォーム 48"/>
              <p:cNvSpPr/>
              <p:nvPr/>
            </p:nvSpPr>
            <p:spPr>
              <a:xfrm>
                <a:off x="4330686" y="4743234"/>
                <a:ext cx="228736" cy="82235"/>
              </a:xfrm>
              <a:custGeom>
                <a:avLst/>
                <a:gdLst>
                  <a:gd name="connsiteX0" fmla="*/ 186531 w 229393"/>
                  <a:gd name="connsiteY0" fmla="*/ 0 h 80962"/>
                  <a:gd name="connsiteX1" fmla="*/ 110331 w 229393"/>
                  <a:gd name="connsiteY1" fmla="*/ 28575 h 80962"/>
                  <a:gd name="connsiteX2" fmla="*/ 15081 w 229393"/>
                  <a:gd name="connsiteY2" fmla="*/ 38100 h 80962"/>
                  <a:gd name="connsiteX3" fmla="*/ 19843 w 229393"/>
                  <a:gd name="connsiteY3" fmla="*/ 76200 h 80962"/>
                  <a:gd name="connsiteX4" fmla="*/ 124618 w 229393"/>
                  <a:gd name="connsiteY4" fmla="*/ 66675 h 80962"/>
                  <a:gd name="connsiteX5" fmla="*/ 186531 w 229393"/>
                  <a:gd name="connsiteY5" fmla="*/ 61912 h 80962"/>
                  <a:gd name="connsiteX6" fmla="*/ 229393 w 229393"/>
                  <a:gd name="connsiteY6" fmla="*/ 5715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393" h="80962">
                    <a:moveTo>
                      <a:pt x="186531" y="0"/>
                    </a:moveTo>
                    <a:cubicBezTo>
                      <a:pt x="162718" y="11112"/>
                      <a:pt x="138906" y="22225"/>
                      <a:pt x="110331" y="28575"/>
                    </a:cubicBezTo>
                    <a:cubicBezTo>
                      <a:pt x="81756" y="34925"/>
                      <a:pt x="30162" y="30163"/>
                      <a:pt x="15081" y="38100"/>
                    </a:cubicBezTo>
                    <a:cubicBezTo>
                      <a:pt x="0" y="46038"/>
                      <a:pt x="1587" y="71438"/>
                      <a:pt x="19843" y="76200"/>
                    </a:cubicBezTo>
                    <a:cubicBezTo>
                      <a:pt x="38099" y="80962"/>
                      <a:pt x="124618" y="66675"/>
                      <a:pt x="124618" y="66675"/>
                    </a:cubicBezTo>
                    <a:lnTo>
                      <a:pt x="186531" y="61912"/>
                    </a:lnTo>
                    <a:cubicBezTo>
                      <a:pt x="203993" y="60325"/>
                      <a:pt x="216693" y="58737"/>
                      <a:pt x="229393" y="5715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0" name="フリーフォーム 49"/>
              <p:cNvSpPr/>
              <p:nvPr/>
            </p:nvSpPr>
            <p:spPr>
              <a:xfrm>
                <a:off x="4460836" y="5191566"/>
                <a:ext cx="156304" cy="129227"/>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1" name="フリーフォーム 50"/>
              <p:cNvSpPr/>
              <p:nvPr/>
            </p:nvSpPr>
            <p:spPr>
              <a:xfrm>
                <a:off x="4344659" y="3652715"/>
                <a:ext cx="171550" cy="148808"/>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2" name="フリーフォーム 51"/>
              <p:cNvSpPr/>
              <p:nvPr/>
            </p:nvSpPr>
            <p:spPr>
              <a:xfrm>
                <a:off x="5757959" y="4448417"/>
                <a:ext cx="217300" cy="82237"/>
              </a:xfrm>
              <a:custGeom>
                <a:avLst/>
                <a:gdLst>
                  <a:gd name="connsiteX0" fmla="*/ 0 w 216694"/>
                  <a:gd name="connsiteY0" fmla="*/ 30162 h 82549"/>
                  <a:gd name="connsiteX1" fmla="*/ 80963 w 216694"/>
                  <a:gd name="connsiteY1" fmla="*/ 25399 h 82549"/>
                  <a:gd name="connsiteX2" fmla="*/ 204788 w 216694"/>
                  <a:gd name="connsiteY2" fmla="*/ 1587 h 82549"/>
                  <a:gd name="connsiteX3" fmla="*/ 152400 w 216694"/>
                  <a:gd name="connsiteY3" fmla="*/ 34924 h 82549"/>
                  <a:gd name="connsiteX4" fmla="*/ 80963 w 216694"/>
                  <a:gd name="connsiteY4" fmla="*/ 68262 h 82549"/>
                  <a:gd name="connsiteX5" fmla="*/ 0 w 216694"/>
                  <a:gd name="connsiteY5" fmla="*/ 82549 h 8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94" h="82549">
                    <a:moveTo>
                      <a:pt x="0" y="30162"/>
                    </a:moveTo>
                    <a:cubicBezTo>
                      <a:pt x="23416" y="30161"/>
                      <a:pt x="46832" y="30161"/>
                      <a:pt x="80963" y="25399"/>
                    </a:cubicBezTo>
                    <a:cubicBezTo>
                      <a:pt x="115094" y="20637"/>
                      <a:pt x="192882" y="0"/>
                      <a:pt x="204788" y="1587"/>
                    </a:cubicBezTo>
                    <a:cubicBezTo>
                      <a:pt x="216694" y="3174"/>
                      <a:pt x="173037" y="23812"/>
                      <a:pt x="152400" y="34924"/>
                    </a:cubicBezTo>
                    <a:cubicBezTo>
                      <a:pt x="131763" y="46036"/>
                      <a:pt x="106363" y="60325"/>
                      <a:pt x="80963" y="68262"/>
                    </a:cubicBezTo>
                    <a:cubicBezTo>
                      <a:pt x="55563" y="76199"/>
                      <a:pt x="27781" y="79374"/>
                      <a:pt x="0" y="82549"/>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7333" name="グループ化 39"/>
              <p:cNvGrpSpPr>
                <a:grpSpLocks/>
              </p:cNvGrpSpPr>
              <p:nvPr/>
            </p:nvGrpSpPr>
            <p:grpSpPr bwMode="auto">
              <a:xfrm flipH="1">
                <a:off x="5101949" y="2920557"/>
                <a:ext cx="974997" cy="193705"/>
                <a:chOff x="4041208" y="2897982"/>
                <a:chExt cx="909415" cy="193705"/>
              </a:xfrm>
            </p:grpSpPr>
            <p:sp>
              <p:nvSpPr>
                <p:cNvPr id="67" name="フリーフォーム 66"/>
                <p:cNvSpPr/>
                <p:nvPr/>
              </p:nvSpPr>
              <p:spPr>
                <a:xfrm>
                  <a:off x="4832024" y="2945272"/>
                  <a:ext cx="131565" cy="109648"/>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8" name="フリーフォーム 67"/>
                <p:cNvSpPr/>
                <p:nvPr/>
              </p:nvSpPr>
              <p:spPr>
                <a:xfrm>
                  <a:off x="4733762" y="2889478"/>
                  <a:ext cx="120898" cy="70488"/>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9" name="フリーフォーム 68"/>
                <p:cNvSpPr/>
                <p:nvPr/>
              </p:nvSpPr>
              <p:spPr>
                <a:xfrm>
                  <a:off x="4549129" y="2885513"/>
                  <a:ext cx="206238" cy="58739"/>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フリーフォーム 69"/>
                <p:cNvSpPr/>
                <p:nvPr/>
              </p:nvSpPr>
              <p:spPr>
                <a:xfrm>
                  <a:off x="4248386" y="2920177"/>
                  <a:ext cx="316468" cy="133144"/>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フリーフォーム 70"/>
                <p:cNvSpPr/>
                <p:nvPr/>
              </p:nvSpPr>
              <p:spPr>
                <a:xfrm rot="21128492">
                  <a:off x="4054842" y="3025646"/>
                  <a:ext cx="220462" cy="50907"/>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54" name="フリーフォーム 53"/>
              <p:cNvSpPr/>
              <p:nvPr/>
            </p:nvSpPr>
            <p:spPr>
              <a:xfrm rot="20869447" flipH="1">
                <a:off x="5647521" y="3592128"/>
                <a:ext cx="141052" cy="144891"/>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5" name="フリーフォーム 54"/>
              <p:cNvSpPr/>
              <p:nvPr/>
            </p:nvSpPr>
            <p:spPr>
              <a:xfrm rot="19541772">
                <a:off x="4302135" y="4166542"/>
                <a:ext cx="171553" cy="148808"/>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6" name="フリーフォーム 20"/>
              <p:cNvSpPr/>
              <p:nvPr/>
            </p:nvSpPr>
            <p:spPr>
              <a:xfrm rot="531933" flipH="1">
                <a:off x="5729010" y="3970675"/>
                <a:ext cx="141052" cy="148808"/>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7" name="フリーフォーム 56"/>
              <p:cNvSpPr/>
              <p:nvPr/>
            </p:nvSpPr>
            <p:spPr>
              <a:xfrm flipH="1">
                <a:off x="5820688" y="5068783"/>
                <a:ext cx="198237" cy="133144"/>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8" name="フリーフォーム 57"/>
              <p:cNvSpPr/>
              <p:nvPr/>
            </p:nvSpPr>
            <p:spPr>
              <a:xfrm>
                <a:off x="4536270" y="3654386"/>
                <a:ext cx="45747" cy="58741"/>
              </a:xfrm>
              <a:custGeom>
                <a:avLst/>
                <a:gdLst>
                  <a:gd name="connsiteX0" fmla="*/ 0 w 47625"/>
                  <a:gd name="connsiteY0" fmla="*/ 61913 h 61913"/>
                  <a:gd name="connsiteX1" fmla="*/ 47625 w 47625"/>
                  <a:gd name="connsiteY1" fmla="*/ 0 h 61913"/>
                </a:gdLst>
                <a:ahLst/>
                <a:cxnLst>
                  <a:cxn ang="0">
                    <a:pos x="connsiteX0" y="connsiteY0"/>
                  </a:cxn>
                  <a:cxn ang="0">
                    <a:pos x="connsiteX1" y="connsiteY1"/>
                  </a:cxn>
                </a:cxnLst>
                <a:rect l="l" t="t" r="r" b="b"/>
                <a:pathLst>
                  <a:path w="47625" h="61913">
                    <a:moveTo>
                      <a:pt x="0" y="61913"/>
                    </a:moveTo>
                    <a:lnTo>
                      <a:pt x="47625"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59" name="フリーフォーム 58"/>
              <p:cNvSpPr/>
              <p:nvPr/>
            </p:nvSpPr>
            <p:spPr>
              <a:xfrm>
                <a:off x="4475824" y="3899494"/>
                <a:ext cx="1254232" cy="477753"/>
              </a:xfrm>
              <a:custGeom>
                <a:avLst/>
                <a:gdLst>
                  <a:gd name="connsiteX0" fmla="*/ 96440 w 1254918"/>
                  <a:gd name="connsiteY0" fmla="*/ 104775 h 475456"/>
                  <a:gd name="connsiteX1" fmla="*/ 65484 w 1254918"/>
                  <a:gd name="connsiteY1" fmla="*/ 150018 h 475456"/>
                  <a:gd name="connsiteX2" fmla="*/ 32146 w 1254918"/>
                  <a:gd name="connsiteY2" fmla="*/ 230981 h 475456"/>
                  <a:gd name="connsiteX3" fmla="*/ 5953 w 1254918"/>
                  <a:gd name="connsiteY3" fmla="*/ 333375 h 475456"/>
                  <a:gd name="connsiteX4" fmla="*/ 10715 w 1254918"/>
                  <a:gd name="connsiteY4" fmla="*/ 392906 h 475456"/>
                  <a:gd name="connsiteX5" fmla="*/ 70246 w 1254918"/>
                  <a:gd name="connsiteY5" fmla="*/ 400050 h 475456"/>
                  <a:gd name="connsiteX6" fmla="*/ 158353 w 1254918"/>
                  <a:gd name="connsiteY6" fmla="*/ 423862 h 475456"/>
                  <a:gd name="connsiteX7" fmla="*/ 353615 w 1254918"/>
                  <a:gd name="connsiteY7" fmla="*/ 461962 h 475456"/>
                  <a:gd name="connsiteX8" fmla="*/ 560784 w 1254918"/>
                  <a:gd name="connsiteY8" fmla="*/ 469106 h 475456"/>
                  <a:gd name="connsiteX9" fmla="*/ 801290 w 1254918"/>
                  <a:gd name="connsiteY9" fmla="*/ 423862 h 475456"/>
                  <a:gd name="connsiteX10" fmla="*/ 1013221 w 1254918"/>
                  <a:gd name="connsiteY10" fmla="*/ 352425 h 475456"/>
                  <a:gd name="connsiteX11" fmla="*/ 1184671 w 1254918"/>
                  <a:gd name="connsiteY11" fmla="*/ 290512 h 475456"/>
                  <a:gd name="connsiteX12" fmla="*/ 1225153 w 1254918"/>
                  <a:gd name="connsiteY12" fmla="*/ 290512 h 475456"/>
                  <a:gd name="connsiteX13" fmla="*/ 1251346 w 1254918"/>
                  <a:gd name="connsiteY13" fmla="*/ 257175 h 475456"/>
                  <a:gd name="connsiteX14" fmla="*/ 1246584 w 1254918"/>
                  <a:gd name="connsiteY14" fmla="*/ 154781 h 475456"/>
                  <a:gd name="connsiteX15" fmla="*/ 1203721 w 1254918"/>
                  <a:gd name="connsiteY15" fmla="*/ 73818 h 475456"/>
                  <a:gd name="connsiteX16" fmla="*/ 1129903 w 1254918"/>
                  <a:gd name="connsiteY16" fmla="*/ 0 h 47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4918" h="475456">
                    <a:moveTo>
                      <a:pt x="96440" y="104775"/>
                    </a:moveTo>
                    <a:cubicBezTo>
                      <a:pt x="86320" y="116879"/>
                      <a:pt x="76200" y="128984"/>
                      <a:pt x="65484" y="150018"/>
                    </a:cubicBezTo>
                    <a:cubicBezTo>
                      <a:pt x="54768" y="171052"/>
                      <a:pt x="42068" y="200422"/>
                      <a:pt x="32146" y="230981"/>
                    </a:cubicBezTo>
                    <a:cubicBezTo>
                      <a:pt x="22224" y="261541"/>
                      <a:pt x="9525" y="306388"/>
                      <a:pt x="5953" y="333375"/>
                    </a:cubicBezTo>
                    <a:cubicBezTo>
                      <a:pt x="2381" y="360363"/>
                      <a:pt x="0" y="381794"/>
                      <a:pt x="10715" y="392906"/>
                    </a:cubicBezTo>
                    <a:cubicBezTo>
                      <a:pt x="21430" y="404018"/>
                      <a:pt x="45640" y="394891"/>
                      <a:pt x="70246" y="400050"/>
                    </a:cubicBezTo>
                    <a:cubicBezTo>
                      <a:pt x="94852" y="405209"/>
                      <a:pt x="111125" y="413543"/>
                      <a:pt x="158353" y="423862"/>
                    </a:cubicBezTo>
                    <a:cubicBezTo>
                      <a:pt x="205581" y="434181"/>
                      <a:pt x="286543" y="454421"/>
                      <a:pt x="353615" y="461962"/>
                    </a:cubicBezTo>
                    <a:cubicBezTo>
                      <a:pt x="420687" y="469503"/>
                      <a:pt x="486172" y="475456"/>
                      <a:pt x="560784" y="469106"/>
                    </a:cubicBezTo>
                    <a:cubicBezTo>
                      <a:pt x="635396" y="462756"/>
                      <a:pt x="725884" y="443309"/>
                      <a:pt x="801290" y="423862"/>
                    </a:cubicBezTo>
                    <a:cubicBezTo>
                      <a:pt x="876696" y="404415"/>
                      <a:pt x="949324" y="374650"/>
                      <a:pt x="1013221" y="352425"/>
                    </a:cubicBezTo>
                    <a:cubicBezTo>
                      <a:pt x="1077118" y="330200"/>
                      <a:pt x="1149349" y="300831"/>
                      <a:pt x="1184671" y="290512"/>
                    </a:cubicBezTo>
                    <a:cubicBezTo>
                      <a:pt x="1219993" y="280193"/>
                      <a:pt x="1214041" y="296068"/>
                      <a:pt x="1225153" y="290512"/>
                    </a:cubicBezTo>
                    <a:cubicBezTo>
                      <a:pt x="1236266" y="284956"/>
                      <a:pt x="1247774" y="279797"/>
                      <a:pt x="1251346" y="257175"/>
                    </a:cubicBezTo>
                    <a:cubicBezTo>
                      <a:pt x="1254918" y="234553"/>
                      <a:pt x="1254521" y="185340"/>
                      <a:pt x="1246584" y="154781"/>
                    </a:cubicBezTo>
                    <a:cubicBezTo>
                      <a:pt x="1238647" y="124222"/>
                      <a:pt x="1223168" y="99615"/>
                      <a:pt x="1203721" y="73818"/>
                    </a:cubicBezTo>
                    <a:cubicBezTo>
                      <a:pt x="1184274" y="48021"/>
                      <a:pt x="1157088" y="24010"/>
                      <a:pt x="112990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0" name="フリーフォーム 59"/>
              <p:cNvSpPr/>
              <p:nvPr/>
            </p:nvSpPr>
            <p:spPr>
              <a:xfrm>
                <a:off x="4496449" y="4375858"/>
                <a:ext cx="1284730" cy="501249"/>
              </a:xfrm>
              <a:custGeom>
                <a:avLst/>
                <a:gdLst>
                  <a:gd name="connsiteX0" fmla="*/ 67071 w 1281906"/>
                  <a:gd name="connsiteY0" fmla="*/ 131762 h 500460"/>
                  <a:gd name="connsiteX1" fmla="*/ 26590 w 1281906"/>
                  <a:gd name="connsiteY1" fmla="*/ 210344 h 500460"/>
                  <a:gd name="connsiteX2" fmla="*/ 2778 w 1281906"/>
                  <a:gd name="connsiteY2" fmla="*/ 303212 h 500460"/>
                  <a:gd name="connsiteX3" fmla="*/ 9921 w 1281906"/>
                  <a:gd name="connsiteY3" fmla="*/ 350837 h 500460"/>
                  <a:gd name="connsiteX4" fmla="*/ 43259 w 1281906"/>
                  <a:gd name="connsiteY4" fmla="*/ 384175 h 500460"/>
                  <a:gd name="connsiteX5" fmla="*/ 257571 w 1281906"/>
                  <a:gd name="connsiteY5" fmla="*/ 457994 h 500460"/>
                  <a:gd name="connsiteX6" fmla="*/ 548084 w 1281906"/>
                  <a:gd name="connsiteY6" fmla="*/ 496094 h 500460"/>
                  <a:gd name="connsiteX7" fmla="*/ 883840 w 1281906"/>
                  <a:gd name="connsiteY7" fmla="*/ 431800 h 500460"/>
                  <a:gd name="connsiteX8" fmla="*/ 1124346 w 1281906"/>
                  <a:gd name="connsiteY8" fmla="*/ 307975 h 500460"/>
                  <a:gd name="connsiteX9" fmla="*/ 1236265 w 1281906"/>
                  <a:gd name="connsiteY9" fmla="*/ 238919 h 500460"/>
                  <a:gd name="connsiteX10" fmla="*/ 1274365 w 1281906"/>
                  <a:gd name="connsiteY10" fmla="*/ 196056 h 500460"/>
                  <a:gd name="connsiteX11" fmla="*/ 1279128 w 1281906"/>
                  <a:gd name="connsiteY11" fmla="*/ 148431 h 500460"/>
                  <a:gd name="connsiteX12" fmla="*/ 1257696 w 1281906"/>
                  <a:gd name="connsiteY12" fmla="*/ 84137 h 500460"/>
                  <a:gd name="connsiteX13" fmla="*/ 1221978 w 1281906"/>
                  <a:gd name="connsiteY13" fmla="*/ 12700 h 500460"/>
                  <a:gd name="connsiteX14" fmla="*/ 1207690 w 1281906"/>
                  <a:gd name="connsiteY14" fmla="*/ 7937 h 5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1906" h="500460">
                    <a:moveTo>
                      <a:pt x="67071" y="131762"/>
                    </a:moveTo>
                    <a:cubicBezTo>
                      <a:pt x="52188" y="156765"/>
                      <a:pt x="37305" y="181769"/>
                      <a:pt x="26590" y="210344"/>
                    </a:cubicBezTo>
                    <a:cubicBezTo>
                      <a:pt x="15875" y="238919"/>
                      <a:pt x="5556" y="279797"/>
                      <a:pt x="2778" y="303212"/>
                    </a:cubicBezTo>
                    <a:cubicBezTo>
                      <a:pt x="0" y="326628"/>
                      <a:pt x="3174" y="337343"/>
                      <a:pt x="9921" y="350837"/>
                    </a:cubicBezTo>
                    <a:cubicBezTo>
                      <a:pt x="16668" y="364331"/>
                      <a:pt x="1984" y="366316"/>
                      <a:pt x="43259" y="384175"/>
                    </a:cubicBezTo>
                    <a:cubicBezTo>
                      <a:pt x="84534" y="402034"/>
                      <a:pt x="173434" y="439341"/>
                      <a:pt x="257571" y="457994"/>
                    </a:cubicBezTo>
                    <a:cubicBezTo>
                      <a:pt x="341709" y="476647"/>
                      <a:pt x="443706" y="500460"/>
                      <a:pt x="548084" y="496094"/>
                    </a:cubicBezTo>
                    <a:cubicBezTo>
                      <a:pt x="652462" y="491728"/>
                      <a:pt x="787796" y="463153"/>
                      <a:pt x="883840" y="431800"/>
                    </a:cubicBezTo>
                    <a:cubicBezTo>
                      <a:pt x="979884" y="400447"/>
                      <a:pt x="1065609" y="340122"/>
                      <a:pt x="1124346" y="307975"/>
                    </a:cubicBezTo>
                    <a:cubicBezTo>
                      <a:pt x="1183084" y="275828"/>
                      <a:pt x="1211262" y="257572"/>
                      <a:pt x="1236265" y="238919"/>
                    </a:cubicBezTo>
                    <a:cubicBezTo>
                      <a:pt x="1261268" y="220266"/>
                      <a:pt x="1267221" y="211137"/>
                      <a:pt x="1274365" y="196056"/>
                    </a:cubicBezTo>
                    <a:cubicBezTo>
                      <a:pt x="1281509" y="180975"/>
                      <a:pt x="1281906" y="167084"/>
                      <a:pt x="1279128" y="148431"/>
                    </a:cubicBezTo>
                    <a:cubicBezTo>
                      <a:pt x="1276350" y="129778"/>
                      <a:pt x="1267221" y="106759"/>
                      <a:pt x="1257696" y="84137"/>
                    </a:cubicBezTo>
                    <a:cubicBezTo>
                      <a:pt x="1248171" y="61515"/>
                      <a:pt x="1230312" y="25400"/>
                      <a:pt x="1221978" y="12700"/>
                    </a:cubicBezTo>
                    <a:cubicBezTo>
                      <a:pt x="1213644" y="0"/>
                      <a:pt x="1207690" y="7937"/>
                      <a:pt x="1207690" y="793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1" name="フリーフォーム 60"/>
              <p:cNvSpPr/>
              <p:nvPr/>
            </p:nvSpPr>
            <p:spPr>
              <a:xfrm>
                <a:off x="4941557" y="5563042"/>
                <a:ext cx="655709" cy="172304"/>
              </a:xfrm>
              <a:custGeom>
                <a:avLst/>
                <a:gdLst>
                  <a:gd name="connsiteX0" fmla="*/ 0 w 654843"/>
                  <a:gd name="connsiteY0" fmla="*/ 111919 h 171450"/>
                  <a:gd name="connsiteX1" fmla="*/ 42862 w 654843"/>
                  <a:gd name="connsiteY1" fmla="*/ 161925 h 171450"/>
                  <a:gd name="connsiteX2" fmla="*/ 85725 w 654843"/>
                  <a:gd name="connsiteY2" fmla="*/ 169069 h 171450"/>
                  <a:gd name="connsiteX3" fmla="*/ 111918 w 654843"/>
                  <a:gd name="connsiteY3" fmla="*/ 159544 h 171450"/>
                  <a:gd name="connsiteX4" fmla="*/ 135731 w 654843"/>
                  <a:gd name="connsiteY4" fmla="*/ 140494 h 171450"/>
                  <a:gd name="connsiteX5" fmla="*/ 176212 w 654843"/>
                  <a:gd name="connsiteY5" fmla="*/ 123825 h 171450"/>
                  <a:gd name="connsiteX6" fmla="*/ 252412 w 654843"/>
                  <a:gd name="connsiteY6" fmla="*/ 111919 h 171450"/>
                  <a:gd name="connsiteX7" fmla="*/ 319087 w 654843"/>
                  <a:gd name="connsiteY7" fmla="*/ 109538 h 171450"/>
                  <a:gd name="connsiteX8" fmla="*/ 400050 w 654843"/>
                  <a:gd name="connsiteY8" fmla="*/ 107157 h 171450"/>
                  <a:gd name="connsiteX9" fmla="*/ 445293 w 654843"/>
                  <a:gd name="connsiteY9" fmla="*/ 107157 h 171450"/>
                  <a:gd name="connsiteX10" fmla="*/ 497681 w 654843"/>
                  <a:gd name="connsiteY10" fmla="*/ 128588 h 171450"/>
                  <a:gd name="connsiteX11" fmla="*/ 531018 w 654843"/>
                  <a:gd name="connsiteY11" fmla="*/ 123825 h 171450"/>
                  <a:gd name="connsiteX12" fmla="*/ 585787 w 654843"/>
                  <a:gd name="connsiteY12" fmla="*/ 80963 h 171450"/>
                  <a:gd name="connsiteX13" fmla="*/ 623887 w 654843"/>
                  <a:gd name="connsiteY13" fmla="*/ 38100 h 171450"/>
                  <a:gd name="connsiteX14" fmla="*/ 654843 w 654843"/>
                  <a:gd name="connsiteY14"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843" h="171450">
                    <a:moveTo>
                      <a:pt x="0" y="111919"/>
                    </a:moveTo>
                    <a:cubicBezTo>
                      <a:pt x="14287" y="132159"/>
                      <a:pt x="28575" y="152400"/>
                      <a:pt x="42862" y="161925"/>
                    </a:cubicBezTo>
                    <a:cubicBezTo>
                      <a:pt x="57149" y="171450"/>
                      <a:pt x="74216" y="169466"/>
                      <a:pt x="85725" y="169069"/>
                    </a:cubicBezTo>
                    <a:cubicBezTo>
                      <a:pt x="97234" y="168672"/>
                      <a:pt x="103584" y="164306"/>
                      <a:pt x="111918" y="159544"/>
                    </a:cubicBezTo>
                    <a:cubicBezTo>
                      <a:pt x="120252" y="154782"/>
                      <a:pt x="125015" y="146447"/>
                      <a:pt x="135731" y="140494"/>
                    </a:cubicBezTo>
                    <a:cubicBezTo>
                      <a:pt x="146447" y="134541"/>
                      <a:pt x="156765" y="128587"/>
                      <a:pt x="176212" y="123825"/>
                    </a:cubicBezTo>
                    <a:cubicBezTo>
                      <a:pt x="195659" y="119063"/>
                      <a:pt x="228599" y="114300"/>
                      <a:pt x="252412" y="111919"/>
                    </a:cubicBezTo>
                    <a:cubicBezTo>
                      <a:pt x="276225" y="109538"/>
                      <a:pt x="319087" y="109538"/>
                      <a:pt x="319087" y="109538"/>
                    </a:cubicBezTo>
                    <a:lnTo>
                      <a:pt x="400050" y="107157"/>
                    </a:lnTo>
                    <a:cubicBezTo>
                      <a:pt x="421084" y="106760"/>
                      <a:pt x="429021" y="103585"/>
                      <a:pt x="445293" y="107157"/>
                    </a:cubicBezTo>
                    <a:cubicBezTo>
                      <a:pt x="461565" y="110729"/>
                      <a:pt x="483393" y="125810"/>
                      <a:pt x="497681" y="128588"/>
                    </a:cubicBezTo>
                    <a:cubicBezTo>
                      <a:pt x="511969" y="131366"/>
                      <a:pt x="516334" y="131763"/>
                      <a:pt x="531018" y="123825"/>
                    </a:cubicBezTo>
                    <a:cubicBezTo>
                      <a:pt x="545702" y="115888"/>
                      <a:pt x="570309" y="95250"/>
                      <a:pt x="585787" y="80963"/>
                    </a:cubicBezTo>
                    <a:cubicBezTo>
                      <a:pt x="601265" y="66676"/>
                      <a:pt x="612378" y="51594"/>
                      <a:pt x="623887" y="38100"/>
                    </a:cubicBezTo>
                    <a:cubicBezTo>
                      <a:pt x="635396" y="24606"/>
                      <a:pt x="645119" y="12303"/>
                      <a:pt x="65484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2" name="フリーフォーム 61"/>
              <p:cNvSpPr/>
              <p:nvPr/>
            </p:nvSpPr>
            <p:spPr>
              <a:xfrm>
                <a:off x="5106180" y="5662393"/>
                <a:ext cx="293545" cy="97899"/>
              </a:xfrm>
              <a:custGeom>
                <a:avLst/>
                <a:gdLst>
                  <a:gd name="connsiteX0" fmla="*/ 0 w 292894"/>
                  <a:gd name="connsiteY0" fmla="*/ 21431 h 98425"/>
                  <a:gd name="connsiteX1" fmla="*/ 47625 w 292894"/>
                  <a:gd name="connsiteY1" fmla="*/ 57150 h 98425"/>
                  <a:gd name="connsiteX2" fmla="*/ 114300 w 292894"/>
                  <a:gd name="connsiteY2" fmla="*/ 92869 h 98425"/>
                  <a:gd name="connsiteX3" fmla="*/ 197644 w 292894"/>
                  <a:gd name="connsiteY3" fmla="*/ 90488 h 98425"/>
                  <a:gd name="connsiteX4" fmla="*/ 245269 w 292894"/>
                  <a:gd name="connsiteY4" fmla="*/ 50006 h 98425"/>
                  <a:gd name="connsiteX5" fmla="*/ 292894 w 292894"/>
                  <a:gd name="connsiteY5"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894" h="98425">
                    <a:moveTo>
                      <a:pt x="0" y="21431"/>
                    </a:moveTo>
                    <a:cubicBezTo>
                      <a:pt x="14287" y="33337"/>
                      <a:pt x="28575" y="45244"/>
                      <a:pt x="47625" y="57150"/>
                    </a:cubicBezTo>
                    <a:cubicBezTo>
                      <a:pt x="66675" y="69056"/>
                      <a:pt x="89297" y="87313"/>
                      <a:pt x="114300" y="92869"/>
                    </a:cubicBezTo>
                    <a:cubicBezTo>
                      <a:pt x="139303" y="98425"/>
                      <a:pt x="175816" y="97632"/>
                      <a:pt x="197644" y="90488"/>
                    </a:cubicBezTo>
                    <a:cubicBezTo>
                      <a:pt x="219472" y="83344"/>
                      <a:pt x="229394" y="65087"/>
                      <a:pt x="245269" y="50006"/>
                    </a:cubicBezTo>
                    <a:cubicBezTo>
                      <a:pt x="261144" y="34925"/>
                      <a:pt x="277019" y="17462"/>
                      <a:pt x="29289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3" name="フリーフォーム 62"/>
              <p:cNvSpPr/>
              <p:nvPr/>
            </p:nvSpPr>
            <p:spPr>
              <a:xfrm>
                <a:off x="5016978" y="5732704"/>
                <a:ext cx="175364" cy="31328"/>
              </a:xfrm>
              <a:custGeom>
                <a:avLst/>
                <a:gdLst>
                  <a:gd name="connsiteX0" fmla="*/ 0 w 173831"/>
                  <a:gd name="connsiteY0" fmla="*/ 0 h 31353"/>
                  <a:gd name="connsiteX1" fmla="*/ 59531 w 173831"/>
                  <a:gd name="connsiteY1" fmla="*/ 21431 h 31353"/>
                  <a:gd name="connsiteX2" fmla="*/ 135731 w 173831"/>
                  <a:gd name="connsiteY2" fmla="*/ 30956 h 31353"/>
                  <a:gd name="connsiteX3" fmla="*/ 173831 w 173831"/>
                  <a:gd name="connsiteY3" fmla="*/ 23812 h 31353"/>
                </a:gdLst>
                <a:ahLst/>
                <a:cxnLst>
                  <a:cxn ang="0">
                    <a:pos x="connsiteX0" y="connsiteY0"/>
                  </a:cxn>
                  <a:cxn ang="0">
                    <a:pos x="connsiteX1" y="connsiteY1"/>
                  </a:cxn>
                  <a:cxn ang="0">
                    <a:pos x="connsiteX2" y="connsiteY2"/>
                  </a:cxn>
                  <a:cxn ang="0">
                    <a:pos x="connsiteX3" y="connsiteY3"/>
                  </a:cxn>
                </a:cxnLst>
                <a:rect l="l" t="t" r="r" b="b"/>
                <a:pathLst>
                  <a:path w="173831" h="31353">
                    <a:moveTo>
                      <a:pt x="0" y="0"/>
                    </a:moveTo>
                    <a:cubicBezTo>
                      <a:pt x="18454" y="8136"/>
                      <a:pt x="36909" y="16272"/>
                      <a:pt x="59531" y="21431"/>
                    </a:cubicBezTo>
                    <a:cubicBezTo>
                      <a:pt x="82153" y="26590"/>
                      <a:pt x="116681" y="30559"/>
                      <a:pt x="135731" y="30956"/>
                    </a:cubicBezTo>
                    <a:cubicBezTo>
                      <a:pt x="154781" y="31353"/>
                      <a:pt x="164306" y="27582"/>
                      <a:pt x="173831" y="2381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4" name="フリーフォーム 63"/>
              <p:cNvSpPr/>
              <p:nvPr/>
            </p:nvSpPr>
            <p:spPr>
              <a:xfrm>
                <a:off x="5324376" y="5686826"/>
                <a:ext cx="137241" cy="62656"/>
              </a:xfrm>
              <a:custGeom>
                <a:avLst/>
                <a:gdLst>
                  <a:gd name="connsiteX0" fmla="*/ 135732 w 135732"/>
                  <a:gd name="connsiteY0" fmla="*/ 0 h 64691"/>
                  <a:gd name="connsiteX1" fmla="*/ 90488 w 135732"/>
                  <a:gd name="connsiteY1" fmla="*/ 45244 h 64691"/>
                  <a:gd name="connsiteX2" fmla="*/ 38100 w 135732"/>
                  <a:gd name="connsiteY2" fmla="*/ 61913 h 64691"/>
                  <a:gd name="connsiteX3" fmla="*/ 0 w 135732"/>
                  <a:gd name="connsiteY3" fmla="*/ 61913 h 64691"/>
                </a:gdLst>
                <a:ahLst/>
                <a:cxnLst>
                  <a:cxn ang="0">
                    <a:pos x="connsiteX0" y="connsiteY0"/>
                  </a:cxn>
                  <a:cxn ang="0">
                    <a:pos x="connsiteX1" y="connsiteY1"/>
                  </a:cxn>
                  <a:cxn ang="0">
                    <a:pos x="connsiteX2" y="connsiteY2"/>
                  </a:cxn>
                  <a:cxn ang="0">
                    <a:pos x="connsiteX3" y="connsiteY3"/>
                  </a:cxn>
                </a:cxnLst>
                <a:rect l="l" t="t" r="r" b="b"/>
                <a:pathLst>
                  <a:path w="135732" h="64691">
                    <a:moveTo>
                      <a:pt x="135732" y="0"/>
                    </a:moveTo>
                    <a:cubicBezTo>
                      <a:pt x="121246" y="17462"/>
                      <a:pt x="106760" y="34925"/>
                      <a:pt x="90488" y="45244"/>
                    </a:cubicBezTo>
                    <a:cubicBezTo>
                      <a:pt x="74216" y="55563"/>
                      <a:pt x="53181" y="59135"/>
                      <a:pt x="38100" y="61913"/>
                    </a:cubicBezTo>
                    <a:cubicBezTo>
                      <a:pt x="23019" y="64691"/>
                      <a:pt x="11509" y="63302"/>
                      <a:pt x="0" y="61913"/>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5" name="フリーフォーム 64"/>
              <p:cNvSpPr/>
              <p:nvPr/>
            </p:nvSpPr>
            <p:spPr>
              <a:xfrm>
                <a:off x="4828389" y="5442782"/>
                <a:ext cx="846321" cy="238875"/>
              </a:xfrm>
              <a:custGeom>
                <a:avLst/>
                <a:gdLst>
                  <a:gd name="connsiteX0" fmla="*/ 0 w 845344"/>
                  <a:gd name="connsiteY0" fmla="*/ 100013 h 238919"/>
                  <a:gd name="connsiteX1" fmla="*/ 57150 w 845344"/>
                  <a:gd name="connsiteY1" fmla="*/ 171450 h 238919"/>
                  <a:gd name="connsiteX2" fmla="*/ 92869 w 845344"/>
                  <a:gd name="connsiteY2" fmla="*/ 204788 h 238919"/>
                  <a:gd name="connsiteX3" fmla="*/ 119063 w 845344"/>
                  <a:gd name="connsiteY3" fmla="*/ 221456 h 238919"/>
                  <a:gd name="connsiteX4" fmla="*/ 150019 w 845344"/>
                  <a:gd name="connsiteY4" fmla="*/ 238125 h 238919"/>
                  <a:gd name="connsiteX5" fmla="*/ 197644 w 845344"/>
                  <a:gd name="connsiteY5" fmla="*/ 226219 h 238919"/>
                  <a:gd name="connsiteX6" fmla="*/ 242888 w 845344"/>
                  <a:gd name="connsiteY6" fmla="*/ 204788 h 238919"/>
                  <a:gd name="connsiteX7" fmla="*/ 266700 w 845344"/>
                  <a:gd name="connsiteY7" fmla="*/ 195263 h 238919"/>
                  <a:gd name="connsiteX8" fmla="*/ 304800 w 845344"/>
                  <a:gd name="connsiteY8" fmla="*/ 185738 h 238919"/>
                  <a:gd name="connsiteX9" fmla="*/ 373856 w 845344"/>
                  <a:gd name="connsiteY9" fmla="*/ 180975 h 238919"/>
                  <a:gd name="connsiteX10" fmla="*/ 423863 w 845344"/>
                  <a:gd name="connsiteY10" fmla="*/ 180975 h 238919"/>
                  <a:gd name="connsiteX11" fmla="*/ 495300 w 845344"/>
                  <a:gd name="connsiteY11" fmla="*/ 178594 h 238919"/>
                  <a:gd name="connsiteX12" fmla="*/ 550069 w 845344"/>
                  <a:gd name="connsiteY12" fmla="*/ 185738 h 238919"/>
                  <a:gd name="connsiteX13" fmla="*/ 609600 w 845344"/>
                  <a:gd name="connsiteY13" fmla="*/ 190500 h 238919"/>
                  <a:gd name="connsiteX14" fmla="*/ 661988 w 845344"/>
                  <a:gd name="connsiteY14" fmla="*/ 185738 h 238919"/>
                  <a:gd name="connsiteX15" fmla="*/ 711994 w 845344"/>
                  <a:gd name="connsiteY15" fmla="*/ 154781 h 238919"/>
                  <a:gd name="connsiteX16" fmla="*/ 773906 w 845344"/>
                  <a:gd name="connsiteY16" fmla="*/ 114300 h 238919"/>
                  <a:gd name="connsiteX17" fmla="*/ 812006 w 845344"/>
                  <a:gd name="connsiteY17" fmla="*/ 66675 h 238919"/>
                  <a:gd name="connsiteX18" fmla="*/ 845344 w 845344"/>
                  <a:gd name="connsiteY18" fmla="*/ 0 h 23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5344" h="238919">
                    <a:moveTo>
                      <a:pt x="0" y="100013"/>
                    </a:moveTo>
                    <a:cubicBezTo>
                      <a:pt x="20836" y="127000"/>
                      <a:pt x="41672" y="153988"/>
                      <a:pt x="57150" y="171450"/>
                    </a:cubicBezTo>
                    <a:cubicBezTo>
                      <a:pt x="72628" y="188912"/>
                      <a:pt x="82550" y="196454"/>
                      <a:pt x="92869" y="204788"/>
                    </a:cubicBezTo>
                    <a:cubicBezTo>
                      <a:pt x="103188" y="213122"/>
                      <a:pt x="109538" y="215900"/>
                      <a:pt x="119063" y="221456"/>
                    </a:cubicBezTo>
                    <a:cubicBezTo>
                      <a:pt x="128588" y="227012"/>
                      <a:pt x="136922" y="237331"/>
                      <a:pt x="150019" y="238125"/>
                    </a:cubicBezTo>
                    <a:cubicBezTo>
                      <a:pt x="163116" y="238919"/>
                      <a:pt x="182166" y="231775"/>
                      <a:pt x="197644" y="226219"/>
                    </a:cubicBezTo>
                    <a:cubicBezTo>
                      <a:pt x="213122" y="220663"/>
                      <a:pt x="231379" y="209947"/>
                      <a:pt x="242888" y="204788"/>
                    </a:cubicBezTo>
                    <a:cubicBezTo>
                      <a:pt x="254397" y="199629"/>
                      <a:pt x="256381" y="198438"/>
                      <a:pt x="266700" y="195263"/>
                    </a:cubicBezTo>
                    <a:cubicBezTo>
                      <a:pt x="277019" y="192088"/>
                      <a:pt x="286941" y="188119"/>
                      <a:pt x="304800" y="185738"/>
                    </a:cubicBezTo>
                    <a:cubicBezTo>
                      <a:pt x="322659" y="183357"/>
                      <a:pt x="354012" y="181769"/>
                      <a:pt x="373856" y="180975"/>
                    </a:cubicBezTo>
                    <a:cubicBezTo>
                      <a:pt x="393700" y="180181"/>
                      <a:pt x="403622" y="181372"/>
                      <a:pt x="423863" y="180975"/>
                    </a:cubicBezTo>
                    <a:cubicBezTo>
                      <a:pt x="444104" y="180578"/>
                      <a:pt x="474266" y="177800"/>
                      <a:pt x="495300" y="178594"/>
                    </a:cubicBezTo>
                    <a:cubicBezTo>
                      <a:pt x="516334" y="179388"/>
                      <a:pt x="531019" y="183754"/>
                      <a:pt x="550069" y="185738"/>
                    </a:cubicBezTo>
                    <a:cubicBezTo>
                      <a:pt x="569119" y="187722"/>
                      <a:pt x="590947" y="190500"/>
                      <a:pt x="609600" y="190500"/>
                    </a:cubicBezTo>
                    <a:cubicBezTo>
                      <a:pt x="628253" y="190500"/>
                      <a:pt x="644922" y="191691"/>
                      <a:pt x="661988" y="185738"/>
                    </a:cubicBezTo>
                    <a:cubicBezTo>
                      <a:pt x="679054" y="179785"/>
                      <a:pt x="693341" y="166687"/>
                      <a:pt x="711994" y="154781"/>
                    </a:cubicBezTo>
                    <a:cubicBezTo>
                      <a:pt x="730647" y="142875"/>
                      <a:pt x="757237" y="128984"/>
                      <a:pt x="773906" y="114300"/>
                    </a:cubicBezTo>
                    <a:cubicBezTo>
                      <a:pt x="790575" y="99616"/>
                      <a:pt x="800100" y="85725"/>
                      <a:pt x="812006" y="66675"/>
                    </a:cubicBezTo>
                    <a:cubicBezTo>
                      <a:pt x="823912" y="47625"/>
                      <a:pt x="834628" y="23812"/>
                      <a:pt x="84534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6" name="フリーフォーム 65"/>
              <p:cNvSpPr/>
              <p:nvPr/>
            </p:nvSpPr>
            <p:spPr>
              <a:xfrm>
                <a:off x="4706190" y="5215514"/>
                <a:ext cx="1082682" cy="375937"/>
              </a:xfrm>
              <a:custGeom>
                <a:avLst/>
                <a:gdLst>
                  <a:gd name="connsiteX0" fmla="*/ 0 w 1081087"/>
                  <a:gd name="connsiteY0" fmla="*/ 154782 h 375841"/>
                  <a:gd name="connsiteX1" fmla="*/ 42862 w 1081087"/>
                  <a:gd name="connsiteY1" fmla="*/ 230982 h 375841"/>
                  <a:gd name="connsiteX2" fmla="*/ 85725 w 1081087"/>
                  <a:gd name="connsiteY2" fmla="*/ 295275 h 375841"/>
                  <a:gd name="connsiteX3" fmla="*/ 123825 w 1081087"/>
                  <a:gd name="connsiteY3" fmla="*/ 333375 h 375841"/>
                  <a:gd name="connsiteX4" fmla="*/ 176212 w 1081087"/>
                  <a:gd name="connsiteY4" fmla="*/ 359569 h 375841"/>
                  <a:gd name="connsiteX5" fmla="*/ 214312 w 1081087"/>
                  <a:gd name="connsiteY5" fmla="*/ 373857 h 375841"/>
                  <a:gd name="connsiteX6" fmla="*/ 247650 w 1081087"/>
                  <a:gd name="connsiteY6" fmla="*/ 371475 h 375841"/>
                  <a:gd name="connsiteX7" fmla="*/ 304800 w 1081087"/>
                  <a:gd name="connsiteY7" fmla="*/ 361950 h 375841"/>
                  <a:gd name="connsiteX8" fmla="*/ 357187 w 1081087"/>
                  <a:gd name="connsiteY8" fmla="*/ 347663 h 375841"/>
                  <a:gd name="connsiteX9" fmla="*/ 435768 w 1081087"/>
                  <a:gd name="connsiteY9" fmla="*/ 342900 h 375841"/>
                  <a:gd name="connsiteX10" fmla="*/ 504825 w 1081087"/>
                  <a:gd name="connsiteY10" fmla="*/ 340519 h 375841"/>
                  <a:gd name="connsiteX11" fmla="*/ 597693 w 1081087"/>
                  <a:gd name="connsiteY11" fmla="*/ 342900 h 375841"/>
                  <a:gd name="connsiteX12" fmla="*/ 704850 w 1081087"/>
                  <a:gd name="connsiteY12" fmla="*/ 350044 h 375841"/>
                  <a:gd name="connsiteX13" fmla="*/ 757237 w 1081087"/>
                  <a:gd name="connsiteY13" fmla="*/ 359569 h 375841"/>
                  <a:gd name="connsiteX14" fmla="*/ 797718 w 1081087"/>
                  <a:gd name="connsiteY14" fmla="*/ 364332 h 375841"/>
                  <a:gd name="connsiteX15" fmla="*/ 864393 w 1081087"/>
                  <a:gd name="connsiteY15" fmla="*/ 323850 h 375841"/>
                  <a:gd name="connsiteX16" fmla="*/ 923925 w 1081087"/>
                  <a:gd name="connsiteY16" fmla="*/ 276225 h 375841"/>
                  <a:gd name="connsiteX17" fmla="*/ 962025 w 1081087"/>
                  <a:gd name="connsiteY17" fmla="*/ 228600 h 375841"/>
                  <a:gd name="connsiteX18" fmla="*/ 997743 w 1081087"/>
                  <a:gd name="connsiteY18" fmla="*/ 169069 h 375841"/>
                  <a:gd name="connsiteX19" fmla="*/ 1050131 w 1081087"/>
                  <a:gd name="connsiteY19" fmla="*/ 88107 h 375841"/>
                  <a:gd name="connsiteX20" fmla="*/ 1073943 w 1081087"/>
                  <a:gd name="connsiteY20" fmla="*/ 28575 h 375841"/>
                  <a:gd name="connsiteX21" fmla="*/ 1081087 w 1081087"/>
                  <a:gd name="connsiteY21" fmla="*/ 0 h 3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1087" h="375841">
                    <a:moveTo>
                      <a:pt x="0" y="154782"/>
                    </a:moveTo>
                    <a:cubicBezTo>
                      <a:pt x="14287" y="181174"/>
                      <a:pt x="28575" y="207567"/>
                      <a:pt x="42862" y="230982"/>
                    </a:cubicBezTo>
                    <a:cubicBezTo>
                      <a:pt x="57149" y="254397"/>
                      <a:pt x="72231" y="278210"/>
                      <a:pt x="85725" y="295275"/>
                    </a:cubicBezTo>
                    <a:cubicBezTo>
                      <a:pt x="99219" y="312341"/>
                      <a:pt x="108744" y="322659"/>
                      <a:pt x="123825" y="333375"/>
                    </a:cubicBezTo>
                    <a:cubicBezTo>
                      <a:pt x="138906" y="344091"/>
                      <a:pt x="161131" y="352822"/>
                      <a:pt x="176212" y="359569"/>
                    </a:cubicBezTo>
                    <a:cubicBezTo>
                      <a:pt x="191293" y="366316"/>
                      <a:pt x="202406" y="371873"/>
                      <a:pt x="214312" y="373857"/>
                    </a:cubicBezTo>
                    <a:cubicBezTo>
                      <a:pt x="226218" y="375841"/>
                      <a:pt x="232569" y="373459"/>
                      <a:pt x="247650" y="371475"/>
                    </a:cubicBezTo>
                    <a:cubicBezTo>
                      <a:pt x="262731" y="369491"/>
                      <a:pt x="286544" y="365919"/>
                      <a:pt x="304800" y="361950"/>
                    </a:cubicBezTo>
                    <a:cubicBezTo>
                      <a:pt x="323056" y="357981"/>
                      <a:pt x="335359" y="350838"/>
                      <a:pt x="357187" y="347663"/>
                    </a:cubicBezTo>
                    <a:cubicBezTo>
                      <a:pt x="379015" y="344488"/>
                      <a:pt x="411162" y="344091"/>
                      <a:pt x="435768" y="342900"/>
                    </a:cubicBezTo>
                    <a:cubicBezTo>
                      <a:pt x="460374" y="341709"/>
                      <a:pt x="477838" y="340519"/>
                      <a:pt x="504825" y="340519"/>
                    </a:cubicBezTo>
                    <a:cubicBezTo>
                      <a:pt x="531812" y="340519"/>
                      <a:pt x="564356" y="341313"/>
                      <a:pt x="597693" y="342900"/>
                    </a:cubicBezTo>
                    <a:cubicBezTo>
                      <a:pt x="631030" y="344487"/>
                      <a:pt x="678259" y="347266"/>
                      <a:pt x="704850" y="350044"/>
                    </a:cubicBezTo>
                    <a:cubicBezTo>
                      <a:pt x="731441" y="352822"/>
                      <a:pt x="741759" y="357188"/>
                      <a:pt x="757237" y="359569"/>
                    </a:cubicBezTo>
                    <a:cubicBezTo>
                      <a:pt x="772715" y="361950"/>
                      <a:pt x="779859" y="370285"/>
                      <a:pt x="797718" y="364332"/>
                    </a:cubicBezTo>
                    <a:cubicBezTo>
                      <a:pt x="815577" y="358379"/>
                      <a:pt x="843359" y="338534"/>
                      <a:pt x="864393" y="323850"/>
                    </a:cubicBezTo>
                    <a:cubicBezTo>
                      <a:pt x="885427" y="309166"/>
                      <a:pt x="907653" y="292100"/>
                      <a:pt x="923925" y="276225"/>
                    </a:cubicBezTo>
                    <a:cubicBezTo>
                      <a:pt x="940197" y="260350"/>
                      <a:pt x="949722" y="246459"/>
                      <a:pt x="962025" y="228600"/>
                    </a:cubicBezTo>
                    <a:cubicBezTo>
                      <a:pt x="974328" y="210741"/>
                      <a:pt x="983059" y="192485"/>
                      <a:pt x="997743" y="169069"/>
                    </a:cubicBezTo>
                    <a:cubicBezTo>
                      <a:pt x="1012427" y="145654"/>
                      <a:pt x="1037431" y="111523"/>
                      <a:pt x="1050131" y="88107"/>
                    </a:cubicBezTo>
                    <a:cubicBezTo>
                      <a:pt x="1062831" y="64691"/>
                      <a:pt x="1068784" y="43260"/>
                      <a:pt x="1073943" y="28575"/>
                    </a:cubicBezTo>
                    <a:cubicBezTo>
                      <a:pt x="1079102" y="13891"/>
                      <a:pt x="1080094" y="6945"/>
                      <a:pt x="1081087"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cxnSp>
          <p:nvCxnSpPr>
            <p:cNvPr id="36" name="直線コネクタ 35"/>
            <p:cNvCxnSpPr/>
            <p:nvPr/>
          </p:nvCxnSpPr>
          <p:spPr>
            <a:xfrm rot="16200000" flipH="1">
              <a:off x="3182919" y="1708864"/>
              <a:ext cx="46665" cy="252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rot="5400000">
              <a:off x="5574229" y="1713595"/>
              <a:ext cx="46668" cy="30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72" name="グループ化 119"/>
          <p:cNvGrpSpPr>
            <a:grpSpLocks noChangeAspect="1"/>
          </p:cNvGrpSpPr>
          <p:nvPr/>
        </p:nvGrpSpPr>
        <p:grpSpPr bwMode="auto">
          <a:xfrm rot="3378188">
            <a:off x="1792288" y="3251200"/>
            <a:ext cx="849312" cy="1157288"/>
            <a:chOff x="3071802" y="1500174"/>
            <a:chExt cx="2700000" cy="3780000"/>
          </a:xfrm>
        </p:grpSpPr>
        <p:grpSp>
          <p:nvGrpSpPr>
            <p:cNvPr id="7273" name="グループ化 69"/>
            <p:cNvGrpSpPr>
              <a:grpSpLocks/>
            </p:cNvGrpSpPr>
            <p:nvPr/>
          </p:nvGrpSpPr>
          <p:grpSpPr bwMode="auto">
            <a:xfrm>
              <a:off x="3071791" y="1500167"/>
              <a:ext cx="2699987" cy="3779998"/>
              <a:chOff x="4041207" y="2920557"/>
              <a:chExt cx="2035737" cy="2854768"/>
            </a:xfrm>
          </p:grpSpPr>
          <p:sp>
            <p:nvSpPr>
              <p:cNvPr id="124" name="フリーフォーム 2"/>
              <p:cNvSpPr/>
              <p:nvPr/>
            </p:nvSpPr>
            <p:spPr>
              <a:xfrm>
                <a:off x="4432615" y="3072034"/>
                <a:ext cx="1259499" cy="650057"/>
              </a:xfrm>
              <a:custGeom>
                <a:avLst/>
                <a:gdLst>
                  <a:gd name="connsiteX0" fmla="*/ 542082 w 1259712"/>
                  <a:gd name="connsiteY0" fmla="*/ 9645 h 652039"/>
                  <a:gd name="connsiteX1" fmla="*/ 333738 w 1259712"/>
                  <a:gd name="connsiteY1" fmla="*/ 79093 h 652039"/>
                  <a:gd name="connsiteX2" fmla="*/ 206416 w 1259712"/>
                  <a:gd name="connsiteY2" fmla="*/ 194840 h 652039"/>
                  <a:gd name="connsiteX3" fmla="*/ 79095 w 1259712"/>
                  <a:gd name="connsiteY3" fmla="*/ 391609 h 652039"/>
                  <a:gd name="connsiteX4" fmla="*/ 9646 w 1259712"/>
                  <a:gd name="connsiteY4" fmla="*/ 611528 h 652039"/>
                  <a:gd name="connsiteX5" fmla="*/ 136968 w 1259712"/>
                  <a:gd name="connsiteY5" fmla="*/ 588379 h 652039"/>
                  <a:gd name="connsiteX6" fmla="*/ 264290 w 1259712"/>
                  <a:gd name="connsiteY6" fmla="*/ 623103 h 652039"/>
                  <a:gd name="connsiteX7" fmla="*/ 634679 w 1259712"/>
                  <a:gd name="connsiteY7" fmla="*/ 646252 h 652039"/>
                  <a:gd name="connsiteX8" fmla="*/ 947196 w 1259712"/>
                  <a:gd name="connsiteY8" fmla="*/ 588379 h 652039"/>
                  <a:gd name="connsiteX9" fmla="*/ 1109241 w 1259712"/>
                  <a:gd name="connsiteY9" fmla="*/ 553655 h 652039"/>
                  <a:gd name="connsiteX10" fmla="*/ 1224988 w 1259712"/>
                  <a:gd name="connsiteY10" fmla="*/ 576804 h 652039"/>
                  <a:gd name="connsiteX11" fmla="*/ 1259712 w 1259712"/>
                  <a:gd name="connsiteY11" fmla="*/ 565230 h 652039"/>
                  <a:gd name="connsiteX12" fmla="*/ 1224988 w 1259712"/>
                  <a:gd name="connsiteY12" fmla="*/ 472632 h 652039"/>
                  <a:gd name="connsiteX13" fmla="*/ 1143965 w 1259712"/>
                  <a:gd name="connsiteY13" fmla="*/ 345311 h 652039"/>
                  <a:gd name="connsiteX14" fmla="*/ 1028219 w 1259712"/>
                  <a:gd name="connsiteY14" fmla="*/ 206414 h 652039"/>
                  <a:gd name="connsiteX15" fmla="*/ 843024 w 1259712"/>
                  <a:gd name="connsiteY15" fmla="*/ 79093 h 652039"/>
                  <a:gd name="connsiteX16" fmla="*/ 680978 w 1259712"/>
                  <a:gd name="connsiteY16" fmla="*/ 21220 h 652039"/>
                  <a:gd name="connsiteX17" fmla="*/ 542082 w 1259712"/>
                  <a:gd name="connsiteY17" fmla="*/ 9645 h 6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9712" h="652039">
                    <a:moveTo>
                      <a:pt x="542082" y="9645"/>
                    </a:moveTo>
                    <a:cubicBezTo>
                      <a:pt x="484209" y="19291"/>
                      <a:pt x="389682" y="48227"/>
                      <a:pt x="333738" y="79093"/>
                    </a:cubicBezTo>
                    <a:cubicBezTo>
                      <a:pt x="277794" y="109959"/>
                      <a:pt x="248857" y="142754"/>
                      <a:pt x="206416" y="194840"/>
                    </a:cubicBezTo>
                    <a:cubicBezTo>
                      <a:pt x="163976" y="246926"/>
                      <a:pt x="111890" y="322161"/>
                      <a:pt x="79095" y="391609"/>
                    </a:cubicBezTo>
                    <a:cubicBezTo>
                      <a:pt x="46300" y="461057"/>
                      <a:pt x="0" y="578733"/>
                      <a:pt x="9646" y="611528"/>
                    </a:cubicBezTo>
                    <a:cubicBezTo>
                      <a:pt x="19292" y="644323"/>
                      <a:pt x="94527" y="586450"/>
                      <a:pt x="136968" y="588379"/>
                    </a:cubicBezTo>
                    <a:cubicBezTo>
                      <a:pt x="179409" y="590308"/>
                      <a:pt x="181338" y="613458"/>
                      <a:pt x="264290" y="623103"/>
                    </a:cubicBezTo>
                    <a:cubicBezTo>
                      <a:pt x="347242" y="632749"/>
                      <a:pt x="520861" y="652039"/>
                      <a:pt x="634679" y="646252"/>
                    </a:cubicBezTo>
                    <a:cubicBezTo>
                      <a:pt x="748497" y="640465"/>
                      <a:pt x="868102" y="603812"/>
                      <a:pt x="947196" y="588379"/>
                    </a:cubicBezTo>
                    <a:cubicBezTo>
                      <a:pt x="1026290" y="572946"/>
                      <a:pt x="1062942" y="555584"/>
                      <a:pt x="1109241" y="553655"/>
                    </a:cubicBezTo>
                    <a:cubicBezTo>
                      <a:pt x="1155540" y="551726"/>
                      <a:pt x="1199910" y="574875"/>
                      <a:pt x="1224988" y="576804"/>
                    </a:cubicBezTo>
                    <a:cubicBezTo>
                      <a:pt x="1250066" y="578733"/>
                      <a:pt x="1259712" y="582592"/>
                      <a:pt x="1259712" y="565230"/>
                    </a:cubicBezTo>
                    <a:cubicBezTo>
                      <a:pt x="1259712" y="547868"/>
                      <a:pt x="1244279" y="509285"/>
                      <a:pt x="1224988" y="472632"/>
                    </a:cubicBezTo>
                    <a:cubicBezTo>
                      <a:pt x="1205697" y="435979"/>
                      <a:pt x="1176760" y="389681"/>
                      <a:pt x="1143965" y="345311"/>
                    </a:cubicBezTo>
                    <a:cubicBezTo>
                      <a:pt x="1111170" y="300941"/>
                      <a:pt x="1078376" y="250784"/>
                      <a:pt x="1028219" y="206414"/>
                    </a:cubicBezTo>
                    <a:cubicBezTo>
                      <a:pt x="978062" y="162044"/>
                      <a:pt x="900898" y="109959"/>
                      <a:pt x="843024" y="79093"/>
                    </a:cubicBezTo>
                    <a:cubicBezTo>
                      <a:pt x="785150" y="48227"/>
                      <a:pt x="733064" y="32795"/>
                      <a:pt x="680978" y="21220"/>
                    </a:cubicBezTo>
                    <a:cubicBezTo>
                      <a:pt x="628892" y="9645"/>
                      <a:pt x="599955" y="0"/>
                      <a:pt x="542082" y="9645"/>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5" name="フリーフォーム 124"/>
              <p:cNvSpPr/>
              <p:nvPr/>
            </p:nvSpPr>
            <p:spPr>
              <a:xfrm>
                <a:off x="4415749" y="3622443"/>
                <a:ext cx="1308967" cy="407265"/>
              </a:xfrm>
              <a:custGeom>
                <a:avLst/>
                <a:gdLst>
                  <a:gd name="connsiteX0" fmla="*/ 127322 w 1309869"/>
                  <a:gd name="connsiteY0" fmla="*/ 81022 h 405114"/>
                  <a:gd name="connsiteX1" fmla="*/ 46299 w 1309869"/>
                  <a:gd name="connsiteY1" fmla="*/ 208344 h 405114"/>
                  <a:gd name="connsiteX2" fmla="*/ 11575 w 1309869"/>
                  <a:gd name="connsiteY2" fmla="*/ 300941 h 405114"/>
                  <a:gd name="connsiteX3" fmla="*/ 11575 w 1309869"/>
                  <a:gd name="connsiteY3" fmla="*/ 370390 h 405114"/>
                  <a:gd name="connsiteX4" fmla="*/ 81023 w 1309869"/>
                  <a:gd name="connsiteY4" fmla="*/ 358815 h 405114"/>
                  <a:gd name="connsiteX5" fmla="*/ 300942 w 1309869"/>
                  <a:gd name="connsiteY5" fmla="*/ 370390 h 405114"/>
                  <a:gd name="connsiteX6" fmla="*/ 509286 w 1309869"/>
                  <a:gd name="connsiteY6" fmla="*/ 405114 h 405114"/>
                  <a:gd name="connsiteX7" fmla="*/ 821803 w 1309869"/>
                  <a:gd name="connsiteY7" fmla="*/ 370390 h 405114"/>
                  <a:gd name="connsiteX8" fmla="*/ 1006998 w 1309869"/>
                  <a:gd name="connsiteY8" fmla="*/ 312516 h 405114"/>
                  <a:gd name="connsiteX9" fmla="*/ 1134319 w 1309869"/>
                  <a:gd name="connsiteY9" fmla="*/ 266217 h 405114"/>
                  <a:gd name="connsiteX10" fmla="*/ 1203767 w 1309869"/>
                  <a:gd name="connsiteY10" fmla="*/ 254643 h 405114"/>
                  <a:gd name="connsiteX11" fmla="*/ 1296365 w 1309869"/>
                  <a:gd name="connsiteY11" fmla="*/ 266217 h 405114"/>
                  <a:gd name="connsiteX12" fmla="*/ 1284790 w 1309869"/>
                  <a:gd name="connsiteY12" fmla="*/ 219919 h 405114"/>
                  <a:gd name="connsiteX13" fmla="*/ 1238491 w 1309869"/>
                  <a:gd name="connsiteY13" fmla="*/ 69448 h 405114"/>
                  <a:gd name="connsiteX14" fmla="*/ 1134319 w 1309869"/>
                  <a:gd name="connsiteY14" fmla="*/ 0 h 405114"/>
                  <a:gd name="connsiteX0" fmla="*/ 127322 w 1309869"/>
                  <a:gd name="connsiteY0" fmla="*/ 90547 h 414639"/>
                  <a:gd name="connsiteX1" fmla="*/ 46299 w 1309869"/>
                  <a:gd name="connsiteY1" fmla="*/ 217869 h 414639"/>
                  <a:gd name="connsiteX2" fmla="*/ 11575 w 1309869"/>
                  <a:gd name="connsiteY2" fmla="*/ 310466 h 414639"/>
                  <a:gd name="connsiteX3" fmla="*/ 11575 w 1309869"/>
                  <a:gd name="connsiteY3" fmla="*/ 379915 h 414639"/>
                  <a:gd name="connsiteX4" fmla="*/ 81023 w 1309869"/>
                  <a:gd name="connsiteY4" fmla="*/ 368340 h 414639"/>
                  <a:gd name="connsiteX5" fmla="*/ 300942 w 1309869"/>
                  <a:gd name="connsiteY5" fmla="*/ 379915 h 414639"/>
                  <a:gd name="connsiteX6" fmla="*/ 509286 w 1309869"/>
                  <a:gd name="connsiteY6" fmla="*/ 414639 h 414639"/>
                  <a:gd name="connsiteX7" fmla="*/ 821803 w 1309869"/>
                  <a:gd name="connsiteY7" fmla="*/ 379915 h 414639"/>
                  <a:gd name="connsiteX8" fmla="*/ 1006998 w 1309869"/>
                  <a:gd name="connsiteY8" fmla="*/ 322041 h 414639"/>
                  <a:gd name="connsiteX9" fmla="*/ 1134319 w 1309869"/>
                  <a:gd name="connsiteY9" fmla="*/ 275742 h 414639"/>
                  <a:gd name="connsiteX10" fmla="*/ 1203767 w 1309869"/>
                  <a:gd name="connsiteY10" fmla="*/ 264168 h 414639"/>
                  <a:gd name="connsiteX11" fmla="*/ 1296365 w 1309869"/>
                  <a:gd name="connsiteY11" fmla="*/ 275742 h 414639"/>
                  <a:gd name="connsiteX12" fmla="*/ 1284790 w 1309869"/>
                  <a:gd name="connsiteY12" fmla="*/ 229444 h 414639"/>
                  <a:gd name="connsiteX13" fmla="*/ 1238491 w 1309869"/>
                  <a:gd name="connsiteY13" fmla="*/ 78973 h 414639"/>
                  <a:gd name="connsiteX14" fmla="*/ 1131938 w 1309869"/>
                  <a:gd name="connsiteY14" fmla="*/ 0 h 414639"/>
                  <a:gd name="connsiteX0" fmla="*/ 127322 w 1309869"/>
                  <a:gd name="connsiteY0" fmla="*/ 90547 h 407495"/>
                  <a:gd name="connsiteX1" fmla="*/ 46299 w 1309869"/>
                  <a:gd name="connsiteY1" fmla="*/ 217869 h 407495"/>
                  <a:gd name="connsiteX2" fmla="*/ 11575 w 1309869"/>
                  <a:gd name="connsiteY2" fmla="*/ 310466 h 407495"/>
                  <a:gd name="connsiteX3" fmla="*/ 11575 w 1309869"/>
                  <a:gd name="connsiteY3" fmla="*/ 379915 h 407495"/>
                  <a:gd name="connsiteX4" fmla="*/ 81023 w 1309869"/>
                  <a:gd name="connsiteY4" fmla="*/ 368340 h 407495"/>
                  <a:gd name="connsiteX5" fmla="*/ 300942 w 1309869"/>
                  <a:gd name="connsiteY5" fmla="*/ 379915 h 407495"/>
                  <a:gd name="connsiteX6" fmla="*/ 542623 w 1309869"/>
                  <a:gd name="connsiteY6" fmla="*/ 407495 h 407495"/>
                  <a:gd name="connsiteX7" fmla="*/ 821803 w 1309869"/>
                  <a:gd name="connsiteY7" fmla="*/ 379915 h 407495"/>
                  <a:gd name="connsiteX8" fmla="*/ 1006998 w 1309869"/>
                  <a:gd name="connsiteY8" fmla="*/ 322041 h 407495"/>
                  <a:gd name="connsiteX9" fmla="*/ 1134319 w 1309869"/>
                  <a:gd name="connsiteY9" fmla="*/ 275742 h 407495"/>
                  <a:gd name="connsiteX10" fmla="*/ 1203767 w 1309869"/>
                  <a:gd name="connsiteY10" fmla="*/ 264168 h 407495"/>
                  <a:gd name="connsiteX11" fmla="*/ 1296365 w 1309869"/>
                  <a:gd name="connsiteY11" fmla="*/ 275742 h 407495"/>
                  <a:gd name="connsiteX12" fmla="*/ 1284790 w 1309869"/>
                  <a:gd name="connsiteY12" fmla="*/ 229444 h 407495"/>
                  <a:gd name="connsiteX13" fmla="*/ 1238491 w 1309869"/>
                  <a:gd name="connsiteY13" fmla="*/ 78973 h 407495"/>
                  <a:gd name="connsiteX14" fmla="*/ 1131938 w 1309869"/>
                  <a:gd name="connsiteY14" fmla="*/ 0 h 40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869" h="407495">
                    <a:moveTo>
                      <a:pt x="127322" y="90547"/>
                    </a:moveTo>
                    <a:cubicBezTo>
                      <a:pt x="96456" y="135881"/>
                      <a:pt x="65590" y="181216"/>
                      <a:pt x="46299" y="217869"/>
                    </a:cubicBezTo>
                    <a:cubicBezTo>
                      <a:pt x="27008" y="254522"/>
                      <a:pt x="17362" y="283458"/>
                      <a:pt x="11575" y="310466"/>
                    </a:cubicBezTo>
                    <a:cubicBezTo>
                      <a:pt x="5788" y="337474"/>
                      <a:pt x="0" y="370269"/>
                      <a:pt x="11575" y="379915"/>
                    </a:cubicBezTo>
                    <a:cubicBezTo>
                      <a:pt x="23150" y="389561"/>
                      <a:pt x="32795" y="368340"/>
                      <a:pt x="81023" y="368340"/>
                    </a:cubicBezTo>
                    <a:cubicBezTo>
                      <a:pt x="129251" y="368340"/>
                      <a:pt x="224009" y="373389"/>
                      <a:pt x="300942" y="379915"/>
                    </a:cubicBezTo>
                    <a:cubicBezTo>
                      <a:pt x="377875" y="386441"/>
                      <a:pt x="455813" y="407495"/>
                      <a:pt x="542623" y="407495"/>
                    </a:cubicBezTo>
                    <a:cubicBezTo>
                      <a:pt x="629433" y="407495"/>
                      <a:pt x="744407" y="394157"/>
                      <a:pt x="821803" y="379915"/>
                    </a:cubicBezTo>
                    <a:cubicBezTo>
                      <a:pt x="899199" y="365673"/>
                      <a:pt x="954912" y="339403"/>
                      <a:pt x="1006998" y="322041"/>
                    </a:cubicBezTo>
                    <a:cubicBezTo>
                      <a:pt x="1059084" y="304679"/>
                      <a:pt x="1101524" y="285388"/>
                      <a:pt x="1134319" y="275742"/>
                    </a:cubicBezTo>
                    <a:cubicBezTo>
                      <a:pt x="1167114" y="266096"/>
                      <a:pt x="1176759" y="264168"/>
                      <a:pt x="1203767" y="264168"/>
                    </a:cubicBezTo>
                    <a:cubicBezTo>
                      <a:pt x="1230775" y="264168"/>
                      <a:pt x="1282861" y="281529"/>
                      <a:pt x="1296365" y="275742"/>
                    </a:cubicBezTo>
                    <a:cubicBezTo>
                      <a:pt x="1309869" y="269955"/>
                      <a:pt x="1294436" y="262239"/>
                      <a:pt x="1284790" y="229444"/>
                    </a:cubicBezTo>
                    <a:cubicBezTo>
                      <a:pt x="1275144" y="196649"/>
                      <a:pt x="1263966" y="117214"/>
                      <a:pt x="1238491" y="78973"/>
                    </a:cubicBezTo>
                    <a:cubicBezTo>
                      <a:pt x="1213016" y="40732"/>
                      <a:pt x="1171485" y="16397"/>
                      <a:pt x="1131938"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6" name="フリーフォーム 125"/>
              <p:cNvSpPr/>
              <p:nvPr/>
            </p:nvSpPr>
            <p:spPr>
              <a:xfrm>
                <a:off x="4488853" y="4184623"/>
                <a:ext cx="1267109" cy="399433"/>
              </a:xfrm>
              <a:custGeom>
                <a:avLst/>
                <a:gdLst>
                  <a:gd name="connsiteX0" fmla="*/ 61731 w 1265498"/>
                  <a:gd name="connsiteY0" fmla="*/ 104172 h 353027"/>
                  <a:gd name="connsiteX1" fmla="*/ 15433 w 1265498"/>
                  <a:gd name="connsiteY1" fmla="*/ 208344 h 353027"/>
                  <a:gd name="connsiteX2" fmla="*/ 15433 w 1265498"/>
                  <a:gd name="connsiteY2" fmla="*/ 266218 h 353027"/>
                  <a:gd name="connsiteX3" fmla="*/ 108030 w 1265498"/>
                  <a:gd name="connsiteY3" fmla="*/ 289367 h 353027"/>
                  <a:gd name="connsiteX4" fmla="*/ 235352 w 1265498"/>
                  <a:gd name="connsiteY4" fmla="*/ 312516 h 353027"/>
                  <a:gd name="connsiteX5" fmla="*/ 466845 w 1265498"/>
                  <a:gd name="connsiteY5" fmla="*/ 347240 h 353027"/>
                  <a:gd name="connsiteX6" fmla="*/ 617316 w 1265498"/>
                  <a:gd name="connsiteY6" fmla="*/ 347240 h 353027"/>
                  <a:gd name="connsiteX7" fmla="*/ 848810 w 1265498"/>
                  <a:gd name="connsiteY7" fmla="*/ 312516 h 353027"/>
                  <a:gd name="connsiteX8" fmla="*/ 1057154 w 1265498"/>
                  <a:gd name="connsiteY8" fmla="*/ 231493 h 353027"/>
                  <a:gd name="connsiteX9" fmla="*/ 1172901 w 1265498"/>
                  <a:gd name="connsiteY9" fmla="*/ 185195 h 353027"/>
                  <a:gd name="connsiteX10" fmla="*/ 1242349 w 1265498"/>
                  <a:gd name="connsiteY10" fmla="*/ 162045 h 353027"/>
                  <a:gd name="connsiteX11" fmla="*/ 1265498 w 1265498"/>
                  <a:gd name="connsiteY11" fmla="*/ 127321 h 353027"/>
                  <a:gd name="connsiteX12" fmla="*/ 1242349 w 1265498"/>
                  <a:gd name="connsiteY12" fmla="*/ 81023 h 353027"/>
                  <a:gd name="connsiteX13" fmla="*/ 1149752 w 1265498"/>
                  <a:gd name="connsiteY13" fmla="*/ 0 h 35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498" h="353027">
                    <a:moveTo>
                      <a:pt x="61731" y="104172"/>
                    </a:moveTo>
                    <a:cubicBezTo>
                      <a:pt x="42440" y="142754"/>
                      <a:pt x="23149" y="181336"/>
                      <a:pt x="15433" y="208344"/>
                    </a:cubicBezTo>
                    <a:cubicBezTo>
                      <a:pt x="7717" y="235352"/>
                      <a:pt x="0" y="252714"/>
                      <a:pt x="15433" y="266218"/>
                    </a:cubicBezTo>
                    <a:cubicBezTo>
                      <a:pt x="30866" y="279722"/>
                      <a:pt x="71377" y="281651"/>
                      <a:pt x="108030" y="289367"/>
                    </a:cubicBezTo>
                    <a:cubicBezTo>
                      <a:pt x="144683" y="297083"/>
                      <a:pt x="175550" y="302871"/>
                      <a:pt x="235352" y="312516"/>
                    </a:cubicBezTo>
                    <a:cubicBezTo>
                      <a:pt x="295154" y="322161"/>
                      <a:pt x="403184" y="341453"/>
                      <a:pt x="466845" y="347240"/>
                    </a:cubicBezTo>
                    <a:cubicBezTo>
                      <a:pt x="530506" y="353027"/>
                      <a:pt x="553655" y="353027"/>
                      <a:pt x="617316" y="347240"/>
                    </a:cubicBezTo>
                    <a:cubicBezTo>
                      <a:pt x="680977" y="341453"/>
                      <a:pt x="775504" y="331807"/>
                      <a:pt x="848810" y="312516"/>
                    </a:cubicBezTo>
                    <a:cubicBezTo>
                      <a:pt x="922116" y="293225"/>
                      <a:pt x="1057154" y="231493"/>
                      <a:pt x="1057154" y="231493"/>
                    </a:cubicBezTo>
                    <a:lnTo>
                      <a:pt x="1172901" y="185195"/>
                    </a:lnTo>
                    <a:cubicBezTo>
                      <a:pt x="1203767" y="173620"/>
                      <a:pt x="1226916" y="171691"/>
                      <a:pt x="1242349" y="162045"/>
                    </a:cubicBezTo>
                    <a:cubicBezTo>
                      <a:pt x="1257782" y="152399"/>
                      <a:pt x="1265498" y="140825"/>
                      <a:pt x="1265498" y="127321"/>
                    </a:cubicBezTo>
                    <a:cubicBezTo>
                      <a:pt x="1265498" y="113817"/>
                      <a:pt x="1261640" y="102243"/>
                      <a:pt x="1242349" y="81023"/>
                    </a:cubicBezTo>
                    <a:cubicBezTo>
                      <a:pt x="1223058" y="59803"/>
                      <a:pt x="1186405" y="29901"/>
                      <a:pt x="1149752"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7" name="フリーフォーム 126"/>
              <p:cNvSpPr/>
              <p:nvPr/>
            </p:nvSpPr>
            <p:spPr>
              <a:xfrm>
                <a:off x="4556339" y="4630305"/>
                <a:ext cx="1267109" cy="485585"/>
              </a:xfrm>
              <a:custGeom>
                <a:avLst/>
                <a:gdLst>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324091 w 1263570"/>
                  <a:gd name="connsiteY5" fmla="*/ 462987 h 488066"/>
                  <a:gd name="connsiteX6" fmla="*/ 474562 w 1263570"/>
                  <a:gd name="connsiteY6" fmla="*/ 486137 h 488066"/>
                  <a:gd name="connsiteX7" fmla="*/ 601884 w 1263570"/>
                  <a:gd name="connsiteY7" fmla="*/ 474562 h 488066"/>
                  <a:gd name="connsiteX8" fmla="*/ 752355 w 1263570"/>
                  <a:gd name="connsiteY8" fmla="*/ 451413 h 488066"/>
                  <a:gd name="connsiteX9" fmla="*/ 983848 w 1263570"/>
                  <a:gd name="connsiteY9" fmla="*/ 381965 h 488066"/>
                  <a:gd name="connsiteX10" fmla="*/ 1111170 w 1263570"/>
                  <a:gd name="connsiteY10" fmla="*/ 324091 h 488066"/>
                  <a:gd name="connsiteX11" fmla="*/ 1226917 w 1263570"/>
                  <a:gd name="connsiteY11" fmla="*/ 289367 h 488066"/>
                  <a:gd name="connsiteX12" fmla="*/ 1261641 w 1263570"/>
                  <a:gd name="connsiteY12" fmla="*/ 173620 h 488066"/>
                  <a:gd name="connsiteX13" fmla="*/ 1238491 w 1263570"/>
                  <a:gd name="connsiteY13" fmla="*/ 115747 h 488066"/>
                  <a:gd name="connsiteX14" fmla="*/ 1226917 w 1263570"/>
                  <a:gd name="connsiteY14" fmla="*/ 57874 h 488066"/>
                  <a:gd name="connsiteX15" fmla="*/ 1157469 w 1263570"/>
                  <a:gd name="connsiteY15"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254462 w 1263570"/>
                  <a:gd name="connsiteY5" fmla="*/ 449653 h 488066"/>
                  <a:gd name="connsiteX6" fmla="*/ 324091 w 1263570"/>
                  <a:gd name="connsiteY6" fmla="*/ 462987 h 488066"/>
                  <a:gd name="connsiteX7" fmla="*/ 474562 w 1263570"/>
                  <a:gd name="connsiteY7" fmla="*/ 486137 h 488066"/>
                  <a:gd name="connsiteX8" fmla="*/ 601884 w 1263570"/>
                  <a:gd name="connsiteY8" fmla="*/ 474562 h 488066"/>
                  <a:gd name="connsiteX9" fmla="*/ 752355 w 1263570"/>
                  <a:gd name="connsiteY9" fmla="*/ 451413 h 488066"/>
                  <a:gd name="connsiteX10" fmla="*/ 983848 w 1263570"/>
                  <a:gd name="connsiteY10" fmla="*/ 381965 h 488066"/>
                  <a:gd name="connsiteX11" fmla="*/ 1111170 w 1263570"/>
                  <a:gd name="connsiteY11" fmla="*/ 324091 h 488066"/>
                  <a:gd name="connsiteX12" fmla="*/ 1226917 w 1263570"/>
                  <a:gd name="connsiteY12" fmla="*/ 289367 h 488066"/>
                  <a:gd name="connsiteX13" fmla="*/ 1261641 w 1263570"/>
                  <a:gd name="connsiteY13" fmla="*/ 173620 h 488066"/>
                  <a:gd name="connsiteX14" fmla="*/ 1238491 w 1263570"/>
                  <a:gd name="connsiteY14" fmla="*/ 115747 h 488066"/>
                  <a:gd name="connsiteX15" fmla="*/ 1226917 w 1263570"/>
                  <a:gd name="connsiteY15" fmla="*/ 57874 h 488066"/>
                  <a:gd name="connsiteX16" fmla="*/ 1157469 w 1263570"/>
                  <a:gd name="connsiteY16"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96770 w 1263570"/>
                  <a:gd name="connsiteY5" fmla="*/ 416689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78310 w 1263570"/>
                  <a:gd name="connsiteY3" fmla="*/ 43573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5951"/>
                  <a:gd name="connsiteY0" fmla="*/ 150471 h 488066"/>
                  <a:gd name="connsiteX1" fmla="*/ 0 w 1265951"/>
                  <a:gd name="connsiteY1" fmla="*/ 289367 h 488066"/>
                  <a:gd name="connsiteX2" fmla="*/ 23150 w 1265951"/>
                  <a:gd name="connsiteY2" fmla="*/ 405114 h 488066"/>
                  <a:gd name="connsiteX3" fmla="*/ 78310 w 1265951"/>
                  <a:gd name="connsiteY3" fmla="*/ 435739 h 488066"/>
                  <a:gd name="connsiteX4" fmla="*/ 125875 w 1265951"/>
                  <a:gd name="connsiteY4" fmla="*/ 435377 h 488066"/>
                  <a:gd name="connsiteX5" fmla="*/ 158669 w 1265951"/>
                  <a:gd name="connsiteY5" fmla="*/ 435728 h 488066"/>
                  <a:gd name="connsiteX6" fmla="*/ 254462 w 1265951"/>
                  <a:gd name="connsiteY6" fmla="*/ 449653 h 488066"/>
                  <a:gd name="connsiteX7" fmla="*/ 324091 w 1265951"/>
                  <a:gd name="connsiteY7" fmla="*/ 462987 h 488066"/>
                  <a:gd name="connsiteX8" fmla="*/ 474562 w 1265951"/>
                  <a:gd name="connsiteY8" fmla="*/ 486137 h 488066"/>
                  <a:gd name="connsiteX9" fmla="*/ 601884 w 1265951"/>
                  <a:gd name="connsiteY9" fmla="*/ 474562 h 488066"/>
                  <a:gd name="connsiteX10" fmla="*/ 752355 w 1265951"/>
                  <a:gd name="connsiteY10" fmla="*/ 451413 h 488066"/>
                  <a:gd name="connsiteX11" fmla="*/ 983848 w 1265951"/>
                  <a:gd name="connsiteY11" fmla="*/ 381965 h 488066"/>
                  <a:gd name="connsiteX12" fmla="*/ 1111170 w 1265951"/>
                  <a:gd name="connsiteY12" fmla="*/ 324091 h 488066"/>
                  <a:gd name="connsiteX13" fmla="*/ 1226917 w 1265951"/>
                  <a:gd name="connsiteY13" fmla="*/ 289367 h 488066"/>
                  <a:gd name="connsiteX14" fmla="*/ 1261641 w 1265951"/>
                  <a:gd name="connsiteY14" fmla="*/ 173620 h 488066"/>
                  <a:gd name="connsiteX15" fmla="*/ 1252778 w 1265951"/>
                  <a:gd name="connsiteY15" fmla="*/ 115747 h 488066"/>
                  <a:gd name="connsiteX16" fmla="*/ 1226917 w 1265951"/>
                  <a:gd name="connsiteY16" fmla="*/ 57874 h 488066"/>
                  <a:gd name="connsiteX17" fmla="*/ 1157469 w 1265951"/>
                  <a:gd name="connsiteY17" fmla="*/ 0 h 4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951" h="488066">
                    <a:moveTo>
                      <a:pt x="23150" y="150471"/>
                    </a:moveTo>
                    <a:cubicBezTo>
                      <a:pt x="11575" y="198699"/>
                      <a:pt x="0" y="246927"/>
                      <a:pt x="0" y="289367"/>
                    </a:cubicBezTo>
                    <a:cubicBezTo>
                      <a:pt x="0" y="331807"/>
                      <a:pt x="10098" y="380719"/>
                      <a:pt x="23150" y="405114"/>
                    </a:cubicBezTo>
                    <a:cubicBezTo>
                      <a:pt x="36202" y="429509"/>
                      <a:pt x="61189" y="430695"/>
                      <a:pt x="78310" y="435739"/>
                    </a:cubicBezTo>
                    <a:cubicBezTo>
                      <a:pt x="95431" y="440783"/>
                      <a:pt x="112482" y="435379"/>
                      <a:pt x="125875" y="435377"/>
                    </a:cubicBezTo>
                    <a:cubicBezTo>
                      <a:pt x="139268" y="435375"/>
                      <a:pt x="137238" y="433349"/>
                      <a:pt x="158669" y="435728"/>
                    </a:cubicBezTo>
                    <a:cubicBezTo>
                      <a:pt x="180100" y="438107"/>
                      <a:pt x="226892" y="445110"/>
                      <a:pt x="254462" y="449653"/>
                    </a:cubicBezTo>
                    <a:cubicBezTo>
                      <a:pt x="282032" y="454196"/>
                      <a:pt x="287408" y="456906"/>
                      <a:pt x="324091" y="462987"/>
                    </a:cubicBezTo>
                    <a:cubicBezTo>
                      <a:pt x="360774" y="469068"/>
                      <a:pt x="428263" y="484208"/>
                      <a:pt x="474562" y="486137"/>
                    </a:cubicBezTo>
                    <a:cubicBezTo>
                      <a:pt x="520861" y="488066"/>
                      <a:pt x="555585" y="480349"/>
                      <a:pt x="601884" y="474562"/>
                    </a:cubicBezTo>
                    <a:cubicBezTo>
                      <a:pt x="648183" y="468775"/>
                      <a:pt x="688694" y="466846"/>
                      <a:pt x="752355" y="451413"/>
                    </a:cubicBezTo>
                    <a:cubicBezTo>
                      <a:pt x="816016" y="435980"/>
                      <a:pt x="924046" y="403185"/>
                      <a:pt x="983848" y="381965"/>
                    </a:cubicBezTo>
                    <a:cubicBezTo>
                      <a:pt x="1043650" y="360745"/>
                      <a:pt x="1070659" y="339524"/>
                      <a:pt x="1111170" y="324091"/>
                    </a:cubicBezTo>
                    <a:cubicBezTo>
                      <a:pt x="1151681" y="308658"/>
                      <a:pt x="1201839" y="314445"/>
                      <a:pt x="1226917" y="289367"/>
                    </a:cubicBezTo>
                    <a:cubicBezTo>
                      <a:pt x="1251995" y="264289"/>
                      <a:pt x="1257331" y="202557"/>
                      <a:pt x="1261641" y="173620"/>
                    </a:cubicBezTo>
                    <a:cubicBezTo>
                      <a:pt x="1265951" y="144683"/>
                      <a:pt x="1258565" y="135038"/>
                      <a:pt x="1252778" y="115747"/>
                    </a:cubicBezTo>
                    <a:cubicBezTo>
                      <a:pt x="1246991" y="96456"/>
                      <a:pt x="1242802" y="77165"/>
                      <a:pt x="1226917" y="57874"/>
                    </a:cubicBezTo>
                    <a:cubicBezTo>
                      <a:pt x="1211032" y="38583"/>
                      <a:pt x="1185441" y="19291"/>
                      <a:pt x="1157469"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8" name="フリーフォーム 127"/>
              <p:cNvSpPr/>
              <p:nvPr/>
            </p:nvSpPr>
            <p:spPr>
              <a:xfrm>
                <a:off x="4626432" y="4955312"/>
                <a:ext cx="1198619" cy="430761"/>
              </a:xfrm>
              <a:custGeom>
                <a:avLst/>
                <a:gdLst>
                  <a:gd name="connsiteX0" fmla="*/ 27008 w 1197980"/>
                  <a:gd name="connsiteY0" fmla="*/ 113817 h 434051"/>
                  <a:gd name="connsiteX1" fmla="*/ 15433 w 1197980"/>
                  <a:gd name="connsiteY1" fmla="*/ 171691 h 434051"/>
                  <a:gd name="connsiteX2" fmla="*/ 3858 w 1197980"/>
                  <a:gd name="connsiteY2" fmla="*/ 287438 h 434051"/>
                  <a:gd name="connsiteX3" fmla="*/ 38582 w 1197980"/>
                  <a:gd name="connsiteY3" fmla="*/ 368460 h 434051"/>
                  <a:gd name="connsiteX4" fmla="*/ 84881 w 1197980"/>
                  <a:gd name="connsiteY4" fmla="*/ 426334 h 434051"/>
                  <a:gd name="connsiteX5" fmla="*/ 200628 w 1197980"/>
                  <a:gd name="connsiteY5" fmla="*/ 414759 h 434051"/>
                  <a:gd name="connsiteX6" fmla="*/ 281651 w 1197980"/>
                  <a:gd name="connsiteY6" fmla="*/ 414759 h 434051"/>
                  <a:gd name="connsiteX7" fmla="*/ 432122 w 1197980"/>
                  <a:gd name="connsiteY7" fmla="*/ 403184 h 434051"/>
                  <a:gd name="connsiteX8" fmla="*/ 571018 w 1197980"/>
                  <a:gd name="connsiteY8" fmla="*/ 403184 h 434051"/>
                  <a:gd name="connsiteX9" fmla="*/ 721489 w 1197980"/>
                  <a:gd name="connsiteY9" fmla="*/ 368460 h 434051"/>
                  <a:gd name="connsiteX10" fmla="*/ 871960 w 1197980"/>
                  <a:gd name="connsiteY10" fmla="*/ 368460 h 434051"/>
                  <a:gd name="connsiteX11" fmla="*/ 1022431 w 1197980"/>
                  <a:gd name="connsiteY11" fmla="*/ 333736 h 434051"/>
                  <a:gd name="connsiteX12" fmla="*/ 1161327 w 1197980"/>
                  <a:gd name="connsiteY12" fmla="*/ 275863 h 434051"/>
                  <a:gd name="connsiteX13" fmla="*/ 1196051 w 1197980"/>
                  <a:gd name="connsiteY13" fmla="*/ 136967 h 434051"/>
                  <a:gd name="connsiteX14" fmla="*/ 1149752 w 1197980"/>
                  <a:gd name="connsiteY14" fmla="*/ 21220 h 434051"/>
                  <a:gd name="connsiteX15" fmla="*/ 1115028 w 1197980"/>
                  <a:gd name="connsiteY15" fmla="*/ 9645 h 43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7980" h="434051">
                    <a:moveTo>
                      <a:pt x="27008" y="113817"/>
                    </a:moveTo>
                    <a:cubicBezTo>
                      <a:pt x="23149" y="128285"/>
                      <a:pt x="19291" y="142754"/>
                      <a:pt x="15433" y="171691"/>
                    </a:cubicBezTo>
                    <a:cubicBezTo>
                      <a:pt x="11575" y="200628"/>
                      <a:pt x="0" y="254643"/>
                      <a:pt x="3858" y="287438"/>
                    </a:cubicBezTo>
                    <a:cubicBezTo>
                      <a:pt x="7716" y="320233"/>
                      <a:pt x="25078" y="345311"/>
                      <a:pt x="38582" y="368460"/>
                    </a:cubicBezTo>
                    <a:cubicBezTo>
                      <a:pt x="52086" y="391609"/>
                      <a:pt x="57873" y="418618"/>
                      <a:pt x="84881" y="426334"/>
                    </a:cubicBezTo>
                    <a:cubicBezTo>
                      <a:pt x="111889" y="434051"/>
                      <a:pt x="167833" y="416688"/>
                      <a:pt x="200628" y="414759"/>
                    </a:cubicBezTo>
                    <a:cubicBezTo>
                      <a:pt x="233423" y="412830"/>
                      <a:pt x="243069" y="416688"/>
                      <a:pt x="281651" y="414759"/>
                    </a:cubicBezTo>
                    <a:cubicBezTo>
                      <a:pt x="320233" y="412830"/>
                      <a:pt x="383894" y="405113"/>
                      <a:pt x="432122" y="403184"/>
                    </a:cubicBezTo>
                    <a:cubicBezTo>
                      <a:pt x="480350" y="401255"/>
                      <a:pt x="522790" y="408971"/>
                      <a:pt x="571018" y="403184"/>
                    </a:cubicBezTo>
                    <a:cubicBezTo>
                      <a:pt x="619246" y="397397"/>
                      <a:pt x="671332" y="374247"/>
                      <a:pt x="721489" y="368460"/>
                    </a:cubicBezTo>
                    <a:cubicBezTo>
                      <a:pt x="771646" y="362673"/>
                      <a:pt x="821803" y="374247"/>
                      <a:pt x="871960" y="368460"/>
                    </a:cubicBezTo>
                    <a:cubicBezTo>
                      <a:pt x="922117" y="362673"/>
                      <a:pt x="974203" y="349169"/>
                      <a:pt x="1022431" y="333736"/>
                    </a:cubicBezTo>
                    <a:cubicBezTo>
                      <a:pt x="1070659" y="318303"/>
                      <a:pt x="1132390" y="308658"/>
                      <a:pt x="1161327" y="275863"/>
                    </a:cubicBezTo>
                    <a:cubicBezTo>
                      <a:pt x="1190264" y="243068"/>
                      <a:pt x="1197980" y="179407"/>
                      <a:pt x="1196051" y="136967"/>
                    </a:cubicBezTo>
                    <a:cubicBezTo>
                      <a:pt x="1194122" y="94527"/>
                      <a:pt x="1163256" y="42440"/>
                      <a:pt x="1149752" y="21220"/>
                    </a:cubicBezTo>
                    <a:cubicBezTo>
                      <a:pt x="1136248" y="0"/>
                      <a:pt x="1125638" y="4822"/>
                      <a:pt x="1115028" y="9645"/>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29" name="フリーフォーム 128"/>
              <p:cNvSpPr/>
              <p:nvPr/>
            </p:nvSpPr>
            <p:spPr>
              <a:xfrm>
                <a:off x="4885533" y="5338943"/>
                <a:ext cx="601211" cy="117480"/>
              </a:xfrm>
              <a:custGeom>
                <a:avLst/>
                <a:gdLst>
                  <a:gd name="connsiteX0" fmla="*/ 0 w 601884"/>
                  <a:gd name="connsiteY0" fmla="*/ 34724 h 117676"/>
                  <a:gd name="connsiteX1" fmla="*/ 138897 w 601884"/>
                  <a:gd name="connsiteY1" fmla="*/ 104172 h 117676"/>
                  <a:gd name="connsiteX2" fmla="*/ 254643 w 601884"/>
                  <a:gd name="connsiteY2" fmla="*/ 115747 h 117676"/>
                  <a:gd name="connsiteX3" fmla="*/ 439838 w 601884"/>
                  <a:gd name="connsiteY3" fmla="*/ 92597 h 117676"/>
                  <a:gd name="connsiteX4" fmla="*/ 601884 w 601884"/>
                  <a:gd name="connsiteY4" fmla="*/ 0 h 11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117676">
                    <a:moveTo>
                      <a:pt x="0" y="34724"/>
                    </a:moveTo>
                    <a:cubicBezTo>
                      <a:pt x="48228" y="62696"/>
                      <a:pt x="96457" y="90668"/>
                      <a:pt x="138897" y="104172"/>
                    </a:cubicBezTo>
                    <a:cubicBezTo>
                      <a:pt x="181337" y="117676"/>
                      <a:pt x="204486" y="117676"/>
                      <a:pt x="254643" y="115747"/>
                    </a:cubicBezTo>
                    <a:cubicBezTo>
                      <a:pt x="304800" y="113818"/>
                      <a:pt x="381965" y="111888"/>
                      <a:pt x="439838" y="92597"/>
                    </a:cubicBezTo>
                    <a:cubicBezTo>
                      <a:pt x="497712" y="73306"/>
                      <a:pt x="549798" y="36653"/>
                      <a:pt x="601884"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0" name="フリーフォーム 129"/>
              <p:cNvSpPr/>
              <p:nvPr/>
            </p:nvSpPr>
            <p:spPr>
              <a:xfrm>
                <a:off x="4793220" y="5296499"/>
                <a:ext cx="833324" cy="234960"/>
              </a:xfrm>
              <a:custGeom>
                <a:avLst/>
                <a:gdLst>
                  <a:gd name="connsiteX0" fmla="*/ 0 w 833377"/>
                  <a:gd name="connsiteY0" fmla="*/ 81023 h 233423"/>
                  <a:gd name="connsiteX1" fmla="*/ 138896 w 833377"/>
                  <a:gd name="connsiteY1" fmla="*/ 185195 h 233423"/>
                  <a:gd name="connsiteX2" fmla="*/ 347240 w 833377"/>
                  <a:gd name="connsiteY2" fmla="*/ 231494 h 233423"/>
                  <a:gd name="connsiteX3" fmla="*/ 590309 w 833377"/>
                  <a:gd name="connsiteY3" fmla="*/ 173621 h 233423"/>
                  <a:gd name="connsiteX4" fmla="*/ 775503 w 833377"/>
                  <a:gd name="connsiteY4" fmla="*/ 69449 h 233423"/>
                  <a:gd name="connsiteX5" fmla="*/ 833377 w 833377"/>
                  <a:gd name="connsiteY5" fmla="*/ 0 h 23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377" h="233423">
                    <a:moveTo>
                      <a:pt x="0" y="81023"/>
                    </a:moveTo>
                    <a:cubicBezTo>
                      <a:pt x="40511" y="120569"/>
                      <a:pt x="81023" y="160116"/>
                      <a:pt x="138896" y="185195"/>
                    </a:cubicBezTo>
                    <a:cubicBezTo>
                      <a:pt x="196769" y="210274"/>
                      <a:pt x="272005" y="233423"/>
                      <a:pt x="347240" y="231494"/>
                    </a:cubicBezTo>
                    <a:cubicBezTo>
                      <a:pt x="422475" y="229565"/>
                      <a:pt x="518932" y="200628"/>
                      <a:pt x="590309" y="173621"/>
                    </a:cubicBezTo>
                    <a:cubicBezTo>
                      <a:pt x="661686" y="146614"/>
                      <a:pt x="734992" y="98386"/>
                      <a:pt x="775503" y="69449"/>
                    </a:cubicBezTo>
                    <a:cubicBezTo>
                      <a:pt x="816014" y="40512"/>
                      <a:pt x="824695" y="20256"/>
                      <a:pt x="833377"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7283" name="グループ化 38"/>
              <p:cNvGrpSpPr>
                <a:grpSpLocks/>
              </p:cNvGrpSpPr>
              <p:nvPr/>
            </p:nvGrpSpPr>
            <p:grpSpPr bwMode="auto">
              <a:xfrm>
                <a:off x="4041207" y="2922144"/>
                <a:ext cx="908303" cy="193705"/>
                <a:chOff x="4041207" y="2898329"/>
                <a:chExt cx="908303" cy="193705"/>
              </a:xfrm>
            </p:grpSpPr>
            <p:sp>
              <p:nvSpPr>
                <p:cNvPr id="158" name="フリーフォーム 157"/>
                <p:cNvSpPr/>
                <p:nvPr/>
              </p:nvSpPr>
              <p:spPr>
                <a:xfrm>
                  <a:off x="4822322" y="2957918"/>
                  <a:ext cx="125568" cy="121394"/>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9" name="フリーフォーム 158"/>
                <p:cNvSpPr/>
                <p:nvPr/>
              </p:nvSpPr>
              <p:spPr>
                <a:xfrm>
                  <a:off x="4706880" y="2904281"/>
                  <a:ext cx="117958" cy="74405"/>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0" name="フリーフォーム 159"/>
                <p:cNvSpPr/>
                <p:nvPr/>
              </p:nvSpPr>
              <p:spPr>
                <a:xfrm>
                  <a:off x="4519066" y="2894063"/>
                  <a:ext cx="205478" cy="66571"/>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1" name="フリーフォーム 160"/>
                <p:cNvSpPr/>
                <p:nvPr/>
              </p:nvSpPr>
              <p:spPr>
                <a:xfrm>
                  <a:off x="4223789" y="2939589"/>
                  <a:ext cx="315825" cy="144893"/>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2" name="フリーフォーム 161"/>
                <p:cNvSpPr/>
                <p:nvPr/>
              </p:nvSpPr>
              <p:spPr>
                <a:xfrm rot="21128492">
                  <a:off x="4023864" y="3043456"/>
                  <a:ext cx="220698" cy="58741"/>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32" name="フリーフォーム 131"/>
              <p:cNvSpPr/>
              <p:nvPr/>
            </p:nvSpPr>
            <p:spPr>
              <a:xfrm>
                <a:off x="4690056" y="3200161"/>
                <a:ext cx="669704" cy="262374"/>
              </a:xfrm>
              <a:custGeom>
                <a:avLst/>
                <a:gdLst>
                  <a:gd name="connsiteX0" fmla="*/ 6350 w 670718"/>
                  <a:gd name="connsiteY0" fmla="*/ 14288 h 260350"/>
                  <a:gd name="connsiteX1" fmla="*/ 15875 w 670718"/>
                  <a:gd name="connsiteY1" fmla="*/ 119063 h 260350"/>
                  <a:gd name="connsiteX2" fmla="*/ 101600 w 670718"/>
                  <a:gd name="connsiteY2" fmla="*/ 228600 h 260350"/>
                  <a:gd name="connsiteX3" fmla="*/ 163512 w 670718"/>
                  <a:gd name="connsiteY3" fmla="*/ 219075 h 260350"/>
                  <a:gd name="connsiteX4" fmla="*/ 325437 w 670718"/>
                  <a:gd name="connsiteY4" fmla="*/ 190500 h 260350"/>
                  <a:gd name="connsiteX5" fmla="*/ 430212 w 670718"/>
                  <a:gd name="connsiteY5" fmla="*/ 195263 h 260350"/>
                  <a:gd name="connsiteX6" fmla="*/ 573087 w 670718"/>
                  <a:gd name="connsiteY6" fmla="*/ 238125 h 260350"/>
                  <a:gd name="connsiteX7" fmla="*/ 611187 w 670718"/>
                  <a:gd name="connsiteY7" fmla="*/ 257175 h 260350"/>
                  <a:gd name="connsiteX8" fmla="*/ 649287 w 670718"/>
                  <a:gd name="connsiteY8" fmla="*/ 219075 h 260350"/>
                  <a:gd name="connsiteX9" fmla="*/ 668337 w 670718"/>
                  <a:gd name="connsiteY9" fmla="*/ 95250 h 260350"/>
                  <a:gd name="connsiteX10" fmla="*/ 663575 w 670718"/>
                  <a:gd name="connsiteY10" fmla="*/ 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718" h="260350">
                    <a:moveTo>
                      <a:pt x="6350" y="14288"/>
                    </a:moveTo>
                    <a:cubicBezTo>
                      <a:pt x="3175" y="48816"/>
                      <a:pt x="0" y="83344"/>
                      <a:pt x="15875" y="119063"/>
                    </a:cubicBezTo>
                    <a:cubicBezTo>
                      <a:pt x="31750" y="154782"/>
                      <a:pt x="76994" y="211931"/>
                      <a:pt x="101600" y="228600"/>
                    </a:cubicBezTo>
                    <a:cubicBezTo>
                      <a:pt x="126206" y="245269"/>
                      <a:pt x="163512" y="219075"/>
                      <a:pt x="163512" y="219075"/>
                    </a:cubicBezTo>
                    <a:cubicBezTo>
                      <a:pt x="200818" y="212725"/>
                      <a:pt x="280987" y="194469"/>
                      <a:pt x="325437" y="190500"/>
                    </a:cubicBezTo>
                    <a:cubicBezTo>
                      <a:pt x="369887" y="186531"/>
                      <a:pt x="388937" y="187326"/>
                      <a:pt x="430212" y="195263"/>
                    </a:cubicBezTo>
                    <a:cubicBezTo>
                      <a:pt x="471487" y="203200"/>
                      <a:pt x="542925" y="227806"/>
                      <a:pt x="573087" y="238125"/>
                    </a:cubicBezTo>
                    <a:cubicBezTo>
                      <a:pt x="603249" y="248444"/>
                      <a:pt x="598487" y="260350"/>
                      <a:pt x="611187" y="257175"/>
                    </a:cubicBezTo>
                    <a:cubicBezTo>
                      <a:pt x="623887" y="254000"/>
                      <a:pt x="639762" y="246062"/>
                      <a:pt x="649287" y="219075"/>
                    </a:cubicBezTo>
                    <a:cubicBezTo>
                      <a:pt x="658812" y="192088"/>
                      <a:pt x="665956" y="131762"/>
                      <a:pt x="668337" y="95250"/>
                    </a:cubicBezTo>
                    <a:cubicBezTo>
                      <a:pt x="670718" y="58738"/>
                      <a:pt x="667146" y="29369"/>
                      <a:pt x="663575"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3" name="円/楕円 132"/>
              <p:cNvSpPr/>
              <p:nvPr/>
            </p:nvSpPr>
            <p:spPr>
              <a:xfrm>
                <a:off x="4693922" y="3202319"/>
                <a:ext cx="45662" cy="9398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4" name="円/楕円 12"/>
              <p:cNvSpPr/>
              <p:nvPr/>
            </p:nvSpPr>
            <p:spPr>
              <a:xfrm>
                <a:off x="5288186" y="3199463"/>
                <a:ext cx="57076" cy="9006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5" name="フリーフォーム 134"/>
              <p:cNvSpPr/>
              <p:nvPr/>
            </p:nvSpPr>
            <p:spPr>
              <a:xfrm>
                <a:off x="4326972" y="4762917"/>
                <a:ext cx="228308" cy="82235"/>
              </a:xfrm>
              <a:custGeom>
                <a:avLst/>
                <a:gdLst>
                  <a:gd name="connsiteX0" fmla="*/ 186531 w 229393"/>
                  <a:gd name="connsiteY0" fmla="*/ 0 h 80962"/>
                  <a:gd name="connsiteX1" fmla="*/ 110331 w 229393"/>
                  <a:gd name="connsiteY1" fmla="*/ 28575 h 80962"/>
                  <a:gd name="connsiteX2" fmla="*/ 15081 w 229393"/>
                  <a:gd name="connsiteY2" fmla="*/ 38100 h 80962"/>
                  <a:gd name="connsiteX3" fmla="*/ 19843 w 229393"/>
                  <a:gd name="connsiteY3" fmla="*/ 76200 h 80962"/>
                  <a:gd name="connsiteX4" fmla="*/ 124618 w 229393"/>
                  <a:gd name="connsiteY4" fmla="*/ 66675 h 80962"/>
                  <a:gd name="connsiteX5" fmla="*/ 186531 w 229393"/>
                  <a:gd name="connsiteY5" fmla="*/ 61912 h 80962"/>
                  <a:gd name="connsiteX6" fmla="*/ 229393 w 229393"/>
                  <a:gd name="connsiteY6" fmla="*/ 5715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393" h="80962">
                    <a:moveTo>
                      <a:pt x="186531" y="0"/>
                    </a:moveTo>
                    <a:cubicBezTo>
                      <a:pt x="162718" y="11112"/>
                      <a:pt x="138906" y="22225"/>
                      <a:pt x="110331" y="28575"/>
                    </a:cubicBezTo>
                    <a:cubicBezTo>
                      <a:pt x="81756" y="34925"/>
                      <a:pt x="30162" y="30163"/>
                      <a:pt x="15081" y="38100"/>
                    </a:cubicBezTo>
                    <a:cubicBezTo>
                      <a:pt x="0" y="46038"/>
                      <a:pt x="1587" y="71438"/>
                      <a:pt x="19843" y="76200"/>
                    </a:cubicBezTo>
                    <a:cubicBezTo>
                      <a:pt x="38099" y="80962"/>
                      <a:pt x="124618" y="66675"/>
                      <a:pt x="124618" y="66675"/>
                    </a:cubicBezTo>
                    <a:lnTo>
                      <a:pt x="186531" y="61912"/>
                    </a:lnTo>
                    <a:cubicBezTo>
                      <a:pt x="203993" y="60325"/>
                      <a:pt x="216693" y="58737"/>
                      <a:pt x="229393" y="5715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6" name="フリーフォーム 135"/>
              <p:cNvSpPr/>
              <p:nvPr/>
            </p:nvSpPr>
            <p:spPr>
              <a:xfrm>
                <a:off x="4474089" y="5193428"/>
                <a:ext cx="159816" cy="129227"/>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7" name="フリーフォーム 136"/>
              <p:cNvSpPr/>
              <p:nvPr/>
            </p:nvSpPr>
            <p:spPr>
              <a:xfrm>
                <a:off x="4347720" y="3644068"/>
                <a:ext cx="171232" cy="148808"/>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8" name="フリーフォーム 137"/>
              <p:cNvSpPr/>
              <p:nvPr/>
            </p:nvSpPr>
            <p:spPr>
              <a:xfrm>
                <a:off x="5771692" y="4451381"/>
                <a:ext cx="216894" cy="82235"/>
              </a:xfrm>
              <a:custGeom>
                <a:avLst/>
                <a:gdLst>
                  <a:gd name="connsiteX0" fmla="*/ 0 w 216694"/>
                  <a:gd name="connsiteY0" fmla="*/ 30162 h 82549"/>
                  <a:gd name="connsiteX1" fmla="*/ 80963 w 216694"/>
                  <a:gd name="connsiteY1" fmla="*/ 25399 h 82549"/>
                  <a:gd name="connsiteX2" fmla="*/ 204788 w 216694"/>
                  <a:gd name="connsiteY2" fmla="*/ 1587 h 82549"/>
                  <a:gd name="connsiteX3" fmla="*/ 152400 w 216694"/>
                  <a:gd name="connsiteY3" fmla="*/ 34924 h 82549"/>
                  <a:gd name="connsiteX4" fmla="*/ 80963 w 216694"/>
                  <a:gd name="connsiteY4" fmla="*/ 68262 h 82549"/>
                  <a:gd name="connsiteX5" fmla="*/ 0 w 216694"/>
                  <a:gd name="connsiteY5" fmla="*/ 82549 h 8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94" h="82549">
                    <a:moveTo>
                      <a:pt x="0" y="30162"/>
                    </a:moveTo>
                    <a:cubicBezTo>
                      <a:pt x="23416" y="30161"/>
                      <a:pt x="46832" y="30161"/>
                      <a:pt x="80963" y="25399"/>
                    </a:cubicBezTo>
                    <a:cubicBezTo>
                      <a:pt x="115094" y="20637"/>
                      <a:pt x="192882" y="0"/>
                      <a:pt x="204788" y="1587"/>
                    </a:cubicBezTo>
                    <a:cubicBezTo>
                      <a:pt x="216694" y="3174"/>
                      <a:pt x="173037" y="23812"/>
                      <a:pt x="152400" y="34924"/>
                    </a:cubicBezTo>
                    <a:cubicBezTo>
                      <a:pt x="131763" y="46036"/>
                      <a:pt x="106363" y="60325"/>
                      <a:pt x="80963" y="68262"/>
                    </a:cubicBezTo>
                    <a:cubicBezTo>
                      <a:pt x="55563" y="76199"/>
                      <a:pt x="27781" y="79374"/>
                      <a:pt x="0" y="82549"/>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7291" name="グループ化 39"/>
              <p:cNvGrpSpPr>
                <a:grpSpLocks/>
              </p:cNvGrpSpPr>
              <p:nvPr/>
            </p:nvGrpSpPr>
            <p:grpSpPr bwMode="auto">
              <a:xfrm flipH="1">
                <a:off x="5101947" y="2920557"/>
                <a:ext cx="974997" cy="193705"/>
                <a:chOff x="4041208" y="2897982"/>
                <a:chExt cx="909415" cy="193705"/>
              </a:xfrm>
            </p:grpSpPr>
            <p:sp>
              <p:nvSpPr>
                <p:cNvPr id="153" name="フリーフォーム 152"/>
                <p:cNvSpPr/>
                <p:nvPr/>
              </p:nvSpPr>
              <p:spPr>
                <a:xfrm>
                  <a:off x="4838472" y="2976367"/>
                  <a:ext cx="127771" cy="97901"/>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4" name="フリーフォーム 153"/>
                <p:cNvSpPr/>
                <p:nvPr/>
              </p:nvSpPr>
              <p:spPr>
                <a:xfrm>
                  <a:off x="4733733" y="2916776"/>
                  <a:ext cx="120672" cy="70488"/>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5" name="フリーフォーム 154"/>
                <p:cNvSpPr/>
                <p:nvPr/>
              </p:nvSpPr>
              <p:spPr>
                <a:xfrm>
                  <a:off x="4550376" y="2915611"/>
                  <a:ext cx="205853" cy="58739"/>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6" name="フリーフォーム 155"/>
                <p:cNvSpPr/>
                <p:nvPr/>
              </p:nvSpPr>
              <p:spPr>
                <a:xfrm>
                  <a:off x="4259914" y="2942730"/>
                  <a:ext cx="312329" cy="137061"/>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7" name="フリーフォーム 156"/>
                <p:cNvSpPr/>
                <p:nvPr/>
              </p:nvSpPr>
              <p:spPr>
                <a:xfrm rot="21128492">
                  <a:off x="4065875" y="3054264"/>
                  <a:ext cx="220050" cy="50909"/>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40" name="フリーフォーム 139"/>
              <p:cNvSpPr/>
              <p:nvPr/>
            </p:nvSpPr>
            <p:spPr>
              <a:xfrm rot="20869447" flipH="1">
                <a:off x="5646257" y="3606542"/>
                <a:ext cx="140791" cy="144891"/>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1" name="フリーフォーム 140"/>
              <p:cNvSpPr/>
              <p:nvPr/>
            </p:nvSpPr>
            <p:spPr>
              <a:xfrm rot="19541772">
                <a:off x="4303861" y="4181143"/>
                <a:ext cx="171232" cy="148808"/>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2" name="フリーフォーム 20"/>
              <p:cNvSpPr/>
              <p:nvPr/>
            </p:nvSpPr>
            <p:spPr>
              <a:xfrm rot="531933" flipH="1">
                <a:off x="5729588" y="3984187"/>
                <a:ext cx="140789" cy="148808"/>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3" name="フリーフォーム 142"/>
              <p:cNvSpPr/>
              <p:nvPr/>
            </p:nvSpPr>
            <p:spPr>
              <a:xfrm flipH="1">
                <a:off x="5817542" y="5065104"/>
                <a:ext cx="197867" cy="133144"/>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4" name="フリーフォーム 143"/>
              <p:cNvSpPr/>
              <p:nvPr/>
            </p:nvSpPr>
            <p:spPr>
              <a:xfrm>
                <a:off x="4534511" y="3677712"/>
                <a:ext cx="45662" cy="58741"/>
              </a:xfrm>
              <a:custGeom>
                <a:avLst/>
                <a:gdLst>
                  <a:gd name="connsiteX0" fmla="*/ 0 w 47625"/>
                  <a:gd name="connsiteY0" fmla="*/ 61913 h 61913"/>
                  <a:gd name="connsiteX1" fmla="*/ 47625 w 47625"/>
                  <a:gd name="connsiteY1" fmla="*/ 0 h 61913"/>
                </a:gdLst>
                <a:ahLst/>
                <a:cxnLst>
                  <a:cxn ang="0">
                    <a:pos x="connsiteX0" y="connsiteY0"/>
                  </a:cxn>
                  <a:cxn ang="0">
                    <a:pos x="connsiteX1" y="connsiteY1"/>
                  </a:cxn>
                </a:cxnLst>
                <a:rect l="l" t="t" r="r" b="b"/>
                <a:pathLst>
                  <a:path w="47625" h="61913">
                    <a:moveTo>
                      <a:pt x="0" y="61913"/>
                    </a:moveTo>
                    <a:lnTo>
                      <a:pt x="47625"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5" name="フリーフォーム 144"/>
              <p:cNvSpPr/>
              <p:nvPr/>
            </p:nvSpPr>
            <p:spPr>
              <a:xfrm>
                <a:off x="4465566" y="3890225"/>
                <a:ext cx="1255695" cy="477753"/>
              </a:xfrm>
              <a:custGeom>
                <a:avLst/>
                <a:gdLst>
                  <a:gd name="connsiteX0" fmla="*/ 96440 w 1254918"/>
                  <a:gd name="connsiteY0" fmla="*/ 104775 h 475456"/>
                  <a:gd name="connsiteX1" fmla="*/ 65484 w 1254918"/>
                  <a:gd name="connsiteY1" fmla="*/ 150018 h 475456"/>
                  <a:gd name="connsiteX2" fmla="*/ 32146 w 1254918"/>
                  <a:gd name="connsiteY2" fmla="*/ 230981 h 475456"/>
                  <a:gd name="connsiteX3" fmla="*/ 5953 w 1254918"/>
                  <a:gd name="connsiteY3" fmla="*/ 333375 h 475456"/>
                  <a:gd name="connsiteX4" fmla="*/ 10715 w 1254918"/>
                  <a:gd name="connsiteY4" fmla="*/ 392906 h 475456"/>
                  <a:gd name="connsiteX5" fmla="*/ 70246 w 1254918"/>
                  <a:gd name="connsiteY5" fmla="*/ 400050 h 475456"/>
                  <a:gd name="connsiteX6" fmla="*/ 158353 w 1254918"/>
                  <a:gd name="connsiteY6" fmla="*/ 423862 h 475456"/>
                  <a:gd name="connsiteX7" fmla="*/ 353615 w 1254918"/>
                  <a:gd name="connsiteY7" fmla="*/ 461962 h 475456"/>
                  <a:gd name="connsiteX8" fmla="*/ 560784 w 1254918"/>
                  <a:gd name="connsiteY8" fmla="*/ 469106 h 475456"/>
                  <a:gd name="connsiteX9" fmla="*/ 801290 w 1254918"/>
                  <a:gd name="connsiteY9" fmla="*/ 423862 h 475456"/>
                  <a:gd name="connsiteX10" fmla="*/ 1013221 w 1254918"/>
                  <a:gd name="connsiteY10" fmla="*/ 352425 h 475456"/>
                  <a:gd name="connsiteX11" fmla="*/ 1184671 w 1254918"/>
                  <a:gd name="connsiteY11" fmla="*/ 290512 h 475456"/>
                  <a:gd name="connsiteX12" fmla="*/ 1225153 w 1254918"/>
                  <a:gd name="connsiteY12" fmla="*/ 290512 h 475456"/>
                  <a:gd name="connsiteX13" fmla="*/ 1251346 w 1254918"/>
                  <a:gd name="connsiteY13" fmla="*/ 257175 h 475456"/>
                  <a:gd name="connsiteX14" fmla="*/ 1246584 w 1254918"/>
                  <a:gd name="connsiteY14" fmla="*/ 154781 h 475456"/>
                  <a:gd name="connsiteX15" fmla="*/ 1203721 w 1254918"/>
                  <a:gd name="connsiteY15" fmla="*/ 73818 h 475456"/>
                  <a:gd name="connsiteX16" fmla="*/ 1129903 w 1254918"/>
                  <a:gd name="connsiteY16" fmla="*/ 0 h 47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4918" h="475456">
                    <a:moveTo>
                      <a:pt x="96440" y="104775"/>
                    </a:moveTo>
                    <a:cubicBezTo>
                      <a:pt x="86320" y="116879"/>
                      <a:pt x="76200" y="128984"/>
                      <a:pt x="65484" y="150018"/>
                    </a:cubicBezTo>
                    <a:cubicBezTo>
                      <a:pt x="54768" y="171052"/>
                      <a:pt x="42068" y="200422"/>
                      <a:pt x="32146" y="230981"/>
                    </a:cubicBezTo>
                    <a:cubicBezTo>
                      <a:pt x="22224" y="261541"/>
                      <a:pt x="9525" y="306388"/>
                      <a:pt x="5953" y="333375"/>
                    </a:cubicBezTo>
                    <a:cubicBezTo>
                      <a:pt x="2381" y="360363"/>
                      <a:pt x="0" y="381794"/>
                      <a:pt x="10715" y="392906"/>
                    </a:cubicBezTo>
                    <a:cubicBezTo>
                      <a:pt x="21430" y="404018"/>
                      <a:pt x="45640" y="394891"/>
                      <a:pt x="70246" y="400050"/>
                    </a:cubicBezTo>
                    <a:cubicBezTo>
                      <a:pt x="94852" y="405209"/>
                      <a:pt x="111125" y="413543"/>
                      <a:pt x="158353" y="423862"/>
                    </a:cubicBezTo>
                    <a:cubicBezTo>
                      <a:pt x="205581" y="434181"/>
                      <a:pt x="286543" y="454421"/>
                      <a:pt x="353615" y="461962"/>
                    </a:cubicBezTo>
                    <a:cubicBezTo>
                      <a:pt x="420687" y="469503"/>
                      <a:pt x="486172" y="475456"/>
                      <a:pt x="560784" y="469106"/>
                    </a:cubicBezTo>
                    <a:cubicBezTo>
                      <a:pt x="635396" y="462756"/>
                      <a:pt x="725884" y="443309"/>
                      <a:pt x="801290" y="423862"/>
                    </a:cubicBezTo>
                    <a:cubicBezTo>
                      <a:pt x="876696" y="404415"/>
                      <a:pt x="949324" y="374650"/>
                      <a:pt x="1013221" y="352425"/>
                    </a:cubicBezTo>
                    <a:cubicBezTo>
                      <a:pt x="1077118" y="330200"/>
                      <a:pt x="1149349" y="300831"/>
                      <a:pt x="1184671" y="290512"/>
                    </a:cubicBezTo>
                    <a:cubicBezTo>
                      <a:pt x="1219993" y="280193"/>
                      <a:pt x="1214041" y="296068"/>
                      <a:pt x="1225153" y="290512"/>
                    </a:cubicBezTo>
                    <a:cubicBezTo>
                      <a:pt x="1236266" y="284956"/>
                      <a:pt x="1247774" y="279797"/>
                      <a:pt x="1251346" y="257175"/>
                    </a:cubicBezTo>
                    <a:cubicBezTo>
                      <a:pt x="1254918" y="234553"/>
                      <a:pt x="1254521" y="185340"/>
                      <a:pt x="1246584" y="154781"/>
                    </a:cubicBezTo>
                    <a:cubicBezTo>
                      <a:pt x="1238647" y="124222"/>
                      <a:pt x="1223168" y="99615"/>
                      <a:pt x="1203721" y="73818"/>
                    </a:cubicBezTo>
                    <a:cubicBezTo>
                      <a:pt x="1184274" y="48021"/>
                      <a:pt x="1157088" y="24010"/>
                      <a:pt x="112990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6" name="フリーフォーム 145"/>
              <p:cNvSpPr/>
              <p:nvPr/>
            </p:nvSpPr>
            <p:spPr>
              <a:xfrm>
                <a:off x="4507916" y="4381350"/>
                <a:ext cx="1278526" cy="501249"/>
              </a:xfrm>
              <a:custGeom>
                <a:avLst/>
                <a:gdLst>
                  <a:gd name="connsiteX0" fmla="*/ 67071 w 1281906"/>
                  <a:gd name="connsiteY0" fmla="*/ 131762 h 500460"/>
                  <a:gd name="connsiteX1" fmla="*/ 26590 w 1281906"/>
                  <a:gd name="connsiteY1" fmla="*/ 210344 h 500460"/>
                  <a:gd name="connsiteX2" fmla="*/ 2778 w 1281906"/>
                  <a:gd name="connsiteY2" fmla="*/ 303212 h 500460"/>
                  <a:gd name="connsiteX3" fmla="*/ 9921 w 1281906"/>
                  <a:gd name="connsiteY3" fmla="*/ 350837 h 500460"/>
                  <a:gd name="connsiteX4" fmla="*/ 43259 w 1281906"/>
                  <a:gd name="connsiteY4" fmla="*/ 384175 h 500460"/>
                  <a:gd name="connsiteX5" fmla="*/ 257571 w 1281906"/>
                  <a:gd name="connsiteY5" fmla="*/ 457994 h 500460"/>
                  <a:gd name="connsiteX6" fmla="*/ 548084 w 1281906"/>
                  <a:gd name="connsiteY6" fmla="*/ 496094 h 500460"/>
                  <a:gd name="connsiteX7" fmla="*/ 883840 w 1281906"/>
                  <a:gd name="connsiteY7" fmla="*/ 431800 h 500460"/>
                  <a:gd name="connsiteX8" fmla="*/ 1124346 w 1281906"/>
                  <a:gd name="connsiteY8" fmla="*/ 307975 h 500460"/>
                  <a:gd name="connsiteX9" fmla="*/ 1236265 w 1281906"/>
                  <a:gd name="connsiteY9" fmla="*/ 238919 h 500460"/>
                  <a:gd name="connsiteX10" fmla="*/ 1274365 w 1281906"/>
                  <a:gd name="connsiteY10" fmla="*/ 196056 h 500460"/>
                  <a:gd name="connsiteX11" fmla="*/ 1279128 w 1281906"/>
                  <a:gd name="connsiteY11" fmla="*/ 148431 h 500460"/>
                  <a:gd name="connsiteX12" fmla="*/ 1257696 w 1281906"/>
                  <a:gd name="connsiteY12" fmla="*/ 84137 h 500460"/>
                  <a:gd name="connsiteX13" fmla="*/ 1221978 w 1281906"/>
                  <a:gd name="connsiteY13" fmla="*/ 12700 h 500460"/>
                  <a:gd name="connsiteX14" fmla="*/ 1207690 w 1281906"/>
                  <a:gd name="connsiteY14" fmla="*/ 7937 h 5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1906" h="500460">
                    <a:moveTo>
                      <a:pt x="67071" y="131762"/>
                    </a:moveTo>
                    <a:cubicBezTo>
                      <a:pt x="52188" y="156765"/>
                      <a:pt x="37305" y="181769"/>
                      <a:pt x="26590" y="210344"/>
                    </a:cubicBezTo>
                    <a:cubicBezTo>
                      <a:pt x="15875" y="238919"/>
                      <a:pt x="5556" y="279797"/>
                      <a:pt x="2778" y="303212"/>
                    </a:cubicBezTo>
                    <a:cubicBezTo>
                      <a:pt x="0" y="326628"/>
                      <a:pt x="3174" y="337343"/>
                      <a:pt x="9921" y="350837"/>
                    </a:cubicBezTo>
                    <a:cubicBezTo>
                      <a:pt x="16668" y="364331"/>
                      <a:pt x="1984" y="366316"/>
                      <a:pt x="43259" y="384175"/>
                    </a:cubicBezTo>
                    <a:cubicBezTo>
                      <a:pt x="84534" y="402034"/>
                      <a:pt x="173434" y="439341"/>
                      <a:pt x="257571" y="457994"/>
                    </a:cubicBezTo>
                    <a:cubicBezTo>
                      <a:pt x="341709" y="476647"/>
                      <a:pt x="443706" y="500460"/>
                      <a:pt x="548084" y="496094"/>
                    </a:cubicBezTo>
                    <a:cubicBezTo>
                      <a:pt x="652462" y="491728"/>
                      <a:pt x="787796" y="463153"/>
                      <a:pt x="883840" y="431800"/>
                    </a:cubicBezTo>
                    <a:cubicBezTo>
                      <a:pt x="979884" y="400447"/>
                      <a:pt x="1065609" y="340122"/>
                      <a:pt x="1124346" y="307975"/>
                    </a:cubicBezTo>
                    <a:cubicBezTo>
                      <a:pt x="1183084" y="275828"/>
                      <a:pt x="1211262" y="257572"/>
                      <a:pt x="1236265" y="238919"/>
                    </a:cubicBezTo>
                    <a:cubicBezTo>
                      <a:pt x="1261268" y="220266"/>
                      <a:pt x="1267221" y="211137"/>
                      <a:pt x="1274365" y="196056"/>
                    </a:cubicBezTo>
                    <a:cubicBezTo>
                      <a:pt x="1281509" y="180975"/>
                      <a:pt x="1281906" y="167084"/>
                      <a:pt x="1279128" y="148431"/>
                    </a:cubicBezTo>
                    <a:cubicBezTo>
                      <a:pt x="1276350" y="129778"/>
                      <a:pt x="1267221" y="106759"/>
                      <a:pt x="1257696" y="84137"/>
                    </a:cubicBezTo>
                    <a:cubicBezTo>
                      <a:pt x="1248171" y="61515"/>
                      <a:pt x="1230312" y="25400"/>
                      <a:pt x="1221978" y="12700"/>
                    </a:cubicBezTo>
                    <a:cubicBezTo>
                      <a:pt x="1213644" y="0"/>
                      <a:pt x="1207690" y="7937"/>
                      <a:pt x="1207690" y="793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7" name="フリーフォーム 146"/>
              <p:cNvSpPr/>
              <p:nvPr/>
            </p:nvSpPr>
            <p:spPr>
              <a:xfrm>
                <a:off x="4957016" y="5562433"/>
                <a:ext cx="654483" cy="172304"/>
              </a:xfrm>
              <a:custGeom>
                <a:avLst/>
                <a:gdLst>
                  <a:gd name="connsiteX0" fmla="*/ 0 w 654843"/>
                  <a:gd name="connsiteY0" fmla="*/ 111919 h 171450"/>
                  <a:gd name="connsiteX1" fmla="*/ 42862 w 654843"/>
                  <a:gd name="connsiteY1" fmla="*/ 161925 h 171450"/>
                  <a:gd name="connsiteX2" fmla="*/ 85725 w 654843"/>
                  <a:gd name="connsiteY2" fmla="*/ 169069 h 171450"/>
                  <a:gd name="connsiteX3" fmla="*/ 111918 w 654843"/>
                  <a:gd name="connsiteY3" fmla="*/ 159544 h 171450"/>
                  <a:gd name="connsiteX4" fmla="*/ 135731 w 654843"/>
                  <a:gd name="connsiteY4" fmla="*/ 140494 h 171450"/>
                  <a:gd name="connsiteX5" fmla="*/ 176212 w 654843"/>
                  <a:gd name="connsiteY5" fmla="*/ 123825 h 171450"/>
                  <a:gd name="connsiteX6" fmla="*/ 252412 w 654843"/>
                  <a:gd name="connsiteY6" fmla="*/ 111919 h 171450"/>
                  <a:gd name="connsiteX7" fmla="*/ 319087 w 654843"/>
                  <a:gd name="connsiteY7" fmla="*/ 109538 h 171450"/>
                  <a:gd name="connsiteX8" fmla="*/ 400050 w 654843"/>
                  <a:gd name="connsiteY8" fmla="*/ 107157 h 171450"/>
                  <a:gd name="connsiteX9" fmla="*/ 445293 w 654843"/>
                  <a:gd name="connsiteY9" fmla="*/ 107157 h 171450"/>
                  <a:gd name="connsiteX10" fmla="*/ 497681 w 654843"/>
                  <a:gd name="connsiteY10" fmla="*/ 128588 h 171450"/>
                  <a:gd name="connsiteX11" fmla="*/ 531018 w 654843"/>
                  <a:gd name="connsiteY11" fmla="*/ 123825 h 171450"/>
                  <a:gd name="connsiteX12" fmla="*/ 585787 w 654843"/>
                  <a:gd name="connsiteY12" fmla="*/ 80963 h 171450"/>
                  <a:gd name="connsiteX13" fmla="*/ 623887 w 654843"/>
                  <a:gd name="connsiteY13" fmla="*/ 38100 h 171450"/>
                  <a:gd name="connsiteX14" fmla="*/ 654843 w 654843"/>
                  <a:gd name="connsiteY14"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843" h="171450">
                    <a:moveTo>
                      <a:pt x="0" y="111919"/>
                    </a:moveTo>
                    <a:cubicBezTo>
                      <a:pt x="14287" y="132159"/>
                      <a:pt x="28575" y="152400"/>
                      <a:pt x="42862" y="161925"/>
                    </a:cubicBezTo>
                    <a:cubicBezTo>
                      <a:pt x="57149" y="171450"/>
                      <a:pt x="74216" y="169466"/>
                      <a:pt x="85725" y="169069"/>
                    </a:cubicBezTo>
                    <a:cubicBezTo>
                      <a:pt x="97234" y="168672"/>
                      <a:pt x="103584" y="164306"/>
                      <a:pt x="111918" y="159544"/>
                    </a:cubicBezTo>
                    <a:cubicBezTo>
                      <a:pt x="120252" y="154782"/>
                      <a:pt x="125015" y="146447"/>
                      <a:pt x="135731" y="140494"/>
                    </a:cubicBezTo>
                    <a:cubicBezTo>
                      <a:pt x="146447" y="134541"/>
                      <a:pt x="156765" y="128587"/>
                      <a:pt x="176212" y="123825"/>
                    </a:cubicBezTo>
                    <a:cubicBezTo>
                      <a:pt x="195659" y="119063"/>
                      <a:pt x="228599" y="114300"/>
                      <a:pt x="252412" y="111919"/>
                    </a:cubicBezTo>
                    <a:cubicBezTo>
                      <a:pt x="276225" y="109538"/>
                      <a:pt x="319087" y="109538"/>
                      <a:pt x="319087" y="109538"/>
                    </a:cubicBezTo>
                    <a:lnTo>
                      <a:pt x="400050" y="107157"/>
                    </a:lnTo>
                    <a:cubicBezTo>
                      <a:pt x="421084" y="106760"/>
                      <a:pt x="429021" y="103585"/>
                      <a:pt x="445293" y="107157"/>
                    </a:cubicBezTo>
                    <a:cubicBezTo>
                      <a:pt x="461565" y="110729"/>
                      <a:pt x="483393" y="125810"/>
                      <a:pt x="497681" y="128588"/>
                    </a:cubicBezTo>
                    <a:cubicBezTo>
                      <a:pt x="511969" y="131366"/>
                      <a:pt x="516334" y="131763"/>
                      <a:pt x="531018" y="123825"/>
                    </a:cubicBezTo>
                    <a:cubicBezTo>
                      <a:pt x="545702" y="115888"/>
                      <a:pt x="570309" y="95250"/>
                      <a:pt x="585787" y="80963"/>
                    </a:cubicBezTo>
                    <a:cubicBezTo>
                      <a:pt x="601265" y="66676"/>
                      <a:pt x="612378" y="51594"/>
                      <a:pt x="623887" y="38100"/>
                    </a:cubicBezTo>
                    <a:cubicBezTo>
                      <a:pt x="635396" y="24606"/>
                      <a:pt x="645119" y="12303"/>
                      <a:pt x="65484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8" name="フリーフォーム 147"/>
              <p:cNvSpPr/>
              <p:nvPr/>
            </p:nvSpPr>
            <p:spPr>
              <a:xfrm>
                <a:off x="5100604" y="5688148"/>
                <a:ext cx="289190" cy="97901"/>
              </a:xfrm>
              <a:custGeom>
                <a:avLst/>
                <a:gdLst>
                  <a:gd name="connsiteX0" fmla="*/ 0 w 292894"/>
                  <a:gd name="connsiteY0" fmla="*/ 21431 h 98425"/>
                  <a:gd name="connsiteX1" fmla="*/ 47625 w 292894"/>
                  <a:gd name="connsiteY1" fmla="*/ 57150 h 98425"/>
                  <a:gd name="connsiteX2" fmla="*/ 114300 w 292894"/>
                  <a:gd name="connsiteY2" fmla="*/ 92869 h 98425"/>
                  <a:gd name="connsiteX3" fmla="*/ 197644 w 292894"/>
                  <a:gd name="connsiteY3" fmla="*/ 90488 h 98425"/>
                  <a:gd name="connsiteX4" fmla="*/ 245269 w 292894"/>
                  <a:gd name="connsiteY4" fmla="*/ 50006 h 98425"/>
                  <a:gd name="connsiteX5" fmla="*/ 292894 w 292894"/>
                  <a:gd name="connsiteY5"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894" h="98425">
                    <a:moveTo>
                      <a:pt x="0" y="21431"/>
                    </a:moveTo>
                    <a:cubicBezTo>
                      <a:pt x="14287" y="33337"/>
                      <a:pt x="28575" y="45244"/>
                      <a:pt x="47625" y="57150"/>
                    </a:cubicBezTo>
                    <a:cubicBezTo>
                      <a:pt x="66675" y="69056"/>
                      <a:pt x="89297" y="87313"/>
                      <a:pt x="114300" y="92869"/>
                    </a:cubicBezTo>
                    <a:cubicBezTo>
                      <a:pt x="139303" y="98425"/>
                      <a:pt x="175816" y="97632"/>
                      <a:pt x="197644" y="90488"/>
                    </a:cubicBezTo>
                    <a:cubicBezTo>
                      <a:pt x="219472" y="83344"/>
                      <a:pt x="229394" y="65087"/>
                      <a:pt x="245269" y="50006"/>
                    </a:cubicBezTo>
                    <a:cubicBezTo>
                      <a:pt x="261144" y="34925"/>
                      <a:pt x="277019" y="17462"/>
                      <a:pt x="29289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9" name="フリーフォーム 148"/>
              <p:cNvSpPr/>
              <p:nvPr/>
            </p:nvSpPr>
            <p:spPr>
              <a:xfrm>
                <a:off x="5025024" y="5734995"/>
                <a:ext cx="171232" cy="31328"/>
              </a:xfrm>
              <a:custGeom>
                <a:avLst/>
                <a:gdLst>
                  <a:gd name="connsiteX0" fmla="*/ 0 w 173831"/>
                  <a:gd name="connsiteY0" fmla="*/ 0 h 31353"/>
                  <a:gd name="connsiteX1" fmla="*/ 59531 w 173831"/>
                  <a:gd name="connsiteY1" fmla="*/ 21431 h 31353"/>
                  <a:gd name="connsiteX2" fmla="*/ 135731 w 173831"/>
                  <a:gd name="connsiteY2" fmla="*/ 30956 h 31353"/>
                  <a:gd name="connsiteX3" fmla="*/ 173831 w 173831"/>
                  <a:gd name="connsiteY3" fmla="*/ 23812 h 31353"/>
                </a:gdLst>
                <a:ahLst/>
                <a:cxnLst>
                  <a:cxn ang="0">
                    <a:pos x="connsiteX0" y="connsiteY0"/>
                  </a:cxn>
                  <a:cxn ang="0">
                    <a:pos x="connsiteX1" y="connsiteY1"/>
                  </a:cxn>
                  <a:cxn ang="0">
                    <a:pos x="connsiteX2" y="connsiteY2"/>
                  </a:cxn>
                  <a:cxn ang="0">
                    <a:pos x="connsiteX3" y="connsiteY3"/>
                  </a:cxn>
                </a:cxnLst>
                <a:rect l="l" t="t" r="r" b="b"/>
                <a:pathLst>
                  <a:path w="173831" h="31353">
                    <a:moveTo>
                      <a:pt x="0" y="0"/>
                    </a:moveTo>
                    <a:cubicBezTo>
                      <a:pt x="18454" y="8136"/>
                      <a:pt x="36909" y="16272"/>
                      <a:pt x="59531" y="21431"/>
                    </a:cubicBezTo>
                    <a:cubicBezTo>
                      <a:pt x="82153" y="26590"/>
                      <a:pt x="116681" y="30559"/>
                      <a:pt x="135731" y="30956"/>
                    </a:cubicBezTo>
                    <a:cubicBezTo>
                      <a:pt x="154781" y="31353"/>
                      <a:pt x="164306" y="27582"/>
                      <a:pt x="173831" y="2381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0" name="フリーフォーム 149"/>
              <p:cNvSpPr/>
              <p:nvPr/>
            </p:nvSpPr>
            <p:spPr>
              <a:xfrm>
                <a:off x="5318446" y="5691126"/>
                <a:ext cx="133179" cy="62656"/>
              </a:xfrm>
              <a:custGeom>
                <a:avLst/>
                <a:gdLst>
                  <a:gd name="connsiteX0" fmla="*/ 135732 w 135732"/>
                  <a:gd name="connsiteY0" fmla="*/ 0 h 64691"/>
                  <a:gd name="connsiteX1" fmla="*/ 90488 w 135732"/>
                  <a:gd name="connsiteY1" fmla="*/ 45244 h 64691"/>
                  <a:gd name="connsiteX2" fmla="*/ 38100 w 135732"/>
                  <a:gd name="connsiteY2" fmla="*/ 61913 h 64691"/>
                  <a:gd name="connsiteX3" fmla="*/ 0 w 135732"/>
                  <a:gd name="connsiteY3" fmla="*/ 61913 h 64691"/>
                </a:gdLst>
                <a:ahLst/>
                <a:cxnLst>
                  <a:cxn ang="0">
                    <a:pos x="connsiteX0" y="connsiteY0"/>
                  </a:cxn>
                  <a:cxn ang="0">
                    <a:pos x="connsiteX1" y="connsiteY1"/>
                  </a:cxn>
                  <a:cxn ang="0">
                    <a:pos x="connsiteX2" y="connsiteY2"/>
                  </a:cxn>
                  <a:cxn ang="0">
                    <a:pos x="connsiteX3" y="connsiteY3"/>
                  </a:cxn>
                </a:cxnLst>
                <a:rect l="l" t="t" r="r" b="b"/>
                <a:pathLst>
                  <a:path w="135732" h="64691">
                    <a:moveTo>
                      <a:pt x="135732" y="0"/>
                    </a:moveTo>
                    <a:cubicBezTo>
                      <a:pt x="121246" y="17462"/>
                      <a:pt x="106760" y="34925"/>
                      <a:pt x="90488" y="45244"/>
                    </a:cubicBezTo>
                    <a:cubicBezTo>
                      <a:pt x="74216" y="55563"/>
                      <a:pt x="53181" y="59135"/>
                      <a:pt x="38100" y="61913"/>
                    </a:cubicBezTo>
                    <a:cubicBezTo>
                      <a:pt x="23019" y="64691"/>
                      <a:pt x="11509" y="63302"/>
                      <a:pt x="0" y="61913"/>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1" name="フリーフォーム 150"/>
              <p:cNvSpPr/>
              <p:nvPr/>
            </p:nvSpPr>
            <p:spPr>
              <a:xfrm>
                <a:off x="4814406" y="5461262"/>
                <a:ext cx="844740" cy="238878"/>
              </a:xfrm>
              <a:custGeom>
                <a:avLst/>
                <a:gdLst>
                  <a:gd name="connsiteX0" fmla="*/ 0 w 845344"/>
                  <a:gd name="connsiteY0" fmla="*/ 100013 h 238919"/>
                  <a:gd name="connsiteX1" fmla="*/ 57150 w 845344"/>
                  <a:gd name="connsiteY1" fmla="*/ 171450 h 238919"/>
                  <a:gd name="connsiteX2" fmla="*/ 92869 w 845344"/>
                  <a:gd name="connsiteY2" fmla="*/ 204788 h 238919"/>
                  <a:gd name="connsiteX3" fmla="*/ 119063 w 845344"/>
                  <a:gd name="connsiteY3" fmla="*/ 221456 h 238919"/>
                  <a:gd name="connsiteX4" fmla="*/ 150019 w 845344"/>
                  <a:gd name="connsiteY4" fmla="*/ 238125 h 238919"/>
                  <a:gd name="connsiteX5" fmla="*/ 197644 w 845344"/>
                  <a:gd name="connsiteY5" fmla="*/ 226219 h 238919"/>
                  <a:gd name="connsiteX6" fmla="*/ 242888 w 845344"/>
                  <a:gd name="connsiteY6" fmla="*/ 204788 h 238919"/>
                  <a:gd name="connsiteX7" fmla="*/ 266700 w 845344"/>
                  <a:gd name="connsiteY7" fmla="*/ 195263 h 238919"/>
                  <a:gd name="connsiteX8" fmla="*/ 304800 w 845344"/>
                  <a:gd name="connsiteY8" fmla="*/ 185738 h 238919"/>
                  <a:gd name="connsiteX9" fmla="*/ 373856 w 845344"/>
                  <a:gd name="connsiteY9" fmla="*/ 180975 h 238919"/>
                  <a:gd name="connsiteX10" fmla="*/ 423863 w 845344"/>
                  <a:gd name="connsiteY10" fmla="*/ 180975 h 238919"/>
                  <a:gd name="connsiteX11" fmla="*/ 495300 w 845344"/>
                  <a:gd name="connsiteY11" fmla="*/ 178594 h 238919"/>
                  <a:gd name="connsiteX12" fmla="*/ 550069 w 845344"/>
                  <a:gd name="connsiteY12" fmla="*/ 185738 h 238919"/>
                  <a:gd name="connsiteX13" fmla="*/ 609600 w 845344"/>
                  <a:gd name="connsiteY13" fmla="*/ 190500 h 238919"/>
                  <a:gd name="connsiteX14" fmla="*/ 661988 w 845344"/>
                  <a:gd name="connsiteY14" fmla="*/ 185738 h 238919"/>
                  <a:gd name="connsiteX15" fmla="*/ 711994 w 845344"/>
                  <a:gd name="connsiteY15" fmla="*/ 154781 h 238919"/>
                  <a:gd name="connsiteX16" fmla="*/ 773906 w 845344"/>
                  <a:gd name="connsiteY16" fmla="*/ 114300 h 238919"/>
                  <a:gd name="connsiteX17" fmla="*/ 812006 w 845344"/>
                  <a:gd name="connsiteY17" fmla="*/ 66675 h 238919"/>
                  <a:gd name="connsiteX18" fmla="*/ 845344 w 845344"/>
                  <a:gd name="connsiteY18" fmla="*/ 0 h 23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5344" h="238919">
                    <a:moveTo>
                      <a:pt x="0" y="100013"/>
                    </a:moveTo>
                    <a:cubicBezTo>
                      <a:pt x="20836" y="127000"/>
                      <a:pt x="41672" y="153988"/>
                      <a:pt x="57150" y="171450"/>
                    </a:cubicBezTo>
                    <a:cubicBezTo>
                      <a:pt x="72628" y="188912"/>
                      <a:pt x="82550" y="196454"/>
                      <a:pt x="92869" y="204788"/>
                    </a:cubicBezTo>
                    <a:cubicBezTo>
                      <a:pt x="103188" y="213122"/>
                      <a:pt x="109538" y="215900"/>
                      <a:pt x="119063" y="221456"/>
                    </a:cubicBezTo>
                    <a:cubicBezTo>
                      <a:pt x="128588" y="227012"/>
                      <a:pt x="136922" y="237331"/>
                      <a:pt x="150019" y="238125"/>
                    </a:cubicBezTo>
                    <a:cubicBezTo>
                      <a:pt x="163116" y="238919"/>
                      <a:pt x="182166" y="231775"/>
                      <a:pt x="197644" y="226219"/>
                    </a:cubicBezTo>
                    <a:cubicBezTo>
                      <a:pt x="213122" y="220663"/>
                      <a:pt x="231379" y="209947"/>
                      <a:pt x="242888" y="204788"/>
                    </a:cubicBezTo>
                    <a:cubicBezTo>
                      <a:pt x="254397" y="199629"/>
                      <a:pt x="256381" y="198438"/>
                      <a:pt x="266700" y="195263"/>
                    </a:cubicBezTo>
                    <a:cubicBezTo>
                      <a:pt x="277019" y="192088"/>
                      <a:pt x="286941" y="188119"/>
                      <a:pt x="304800" y="185738"/>
                    </a:cubicBezTo>
                    <a:cubicBezTo>
                      <a:pt x="322659" y="183357"/>
                      <a:pt x="354012" y="181769"/>
                      <a:pt x="373856" y="180975"/>
                    </a:cubicBezTo>
                    <a:cubicBezTo>
                      <a:pt x="393700" y="180181"/>
                      <a:pt x="403622" y="181372"/>
                      <a:pt x="423863" y="180975"/>
                    </a:cubicBezTo>
                    <a:cubicBezTo>
                      <a:pt x="444104" y="180578"/>
                      <a:pt x="474266" y="177800"/>
                      <a:pt x="495300" y="178594"/>
                    </a:cubicBezTo>
                    <a:cubicBezTo>
                      <a:pt x="516334" y="179388"/>
                      <a:pt x="531019" y="183754"/>
                      <a:pt x="550069" y="185738"/>
                    </a:cubicBezTo>
                    <a:cubicBezTo>
                      <a:pt x="569119" y="187722"/>
                      <a:pt x="590947" y="190500"/>
                      <a:pt x="609600" y="190500"/>
                    </a:cubicBezTo>
                    <a:cubicBezTo>
                      <a:pt x="628253" y="190500"/>
                      <a:pt x="644922" y="191691"/>
                      <a:pt x="661988" y="185738"/>
                    </a:cubicBezTo>
                    <a:cubicBezTo>
                      <a:pt x="679054" y="179785"/>
                      <a:pt x="693341" y="166687"/>
                      <a:pt x="711994" y="154781"/>
                    </a:cubicBezTo>
                    <a:cubicBezTo>
                      <a:pt x="730647" y="142875"/>
                      <a:pt x="757237" y="128984"/>
                      <a:pt x="773906" y="114300"/>
                    </a:cubicBezTo>
                    <a:cubicBezTo>
                      <a:pt x="790575" y="99616"/>
                      <a:pt x="800100" y="85725"/>
                      <a:pt x="812006" y="66675"/>
                    </a:cubicBezTo>
                    <a:cubicBezTo>
                      <a:pt x="823912" y="47625"/>
                      <a:pt x="834628" y="23812"/>
                      <a:pt x="84534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52" name="フリーフォーム 151"/>
              <p:cNvSpPr/>
              <p:nvPr/>
            </p:nvSpPr>
            <p:spPr>
              <a:xfrm>
                <a:off x="4710184" y="5230358"/>
                <a:ext cx="1080659" cy="375937"/>
              </a:xfrm>
              <a:custGeom>
                <a:avLst/>
                <a:gdLst>
                  <a:gd name="connsiteX0" fmla="*/ 0 w 1081087"/>
                  <a:gd name="connsiteY0" fmla="*/ 154782 h 375841"/>
                  <a:gd name="connsiteX1" fmla="*/ 42862 w 1081087"/>
                  <a:gd name="connsiteY1" fmla="*/ 230982 h 375841"/>
                  <a:gd name="connsiteX2" fmla="*/ 85725 w 1081087"/>
                  <a:gd name="connsiteY2" fmla="*/ 295275 h 375841"/>
                  <a:gd name="connsiteX3" fmla="*/ 123825 w 1081087"/>
                  <a:gd name="connsiteY3" fmla="*/ 333375 h 375841"/>
                  <a:gd name="connsiteX4" fmla="*/ 176212 w 1081087"/>
                  <a:gd name="connsiteY4" fmla="*/ 359569 h 375841"/>
                  <a:gd name="connsiteX5" fmla="*/ 214312 w 1081087"/>
                  <a:gd name="connsiteY5" fmla="*/ 373857 h 375841"/>
                  <a:gd name="connsiteX6" fmla="*/ 247650 w 1081087"/>
                  <a:gd name="connsiteY6" fmla="*/ 371475 h 375841"/>
                  <a:gd name="connsiteX7" fmla="*/ 304800 w 1081087"/>
                  <a:gd name="connsiteY7" fmla="*/ 361950 h 375841"/>
                  <a:gd name="connsiteX8" fmla="*/ 357187 w 1081087"/>
                  <a:gd name="connsiteY8" fmla="*/ 347663 h 375841"/>
                  <a:gd name="connsiteX9" fmla="*/ 435768 w 1081087"/>
                  <a:gd name="connsiteY9" fmla="*/ 342900 h 375841"/>
                  <a:gd name="connsiteX10" fmla="*/ 504825 w 1081087"/>
                  <a:gd name="connsiteY10" fmla="*/ 340519 h 375841"/>
                  <a:gd name="connsiteX11" fmla="*/ 597693 w 1081087"/>
                  <a:gd name="connsiteY11" fmla="*/ 342900 h 375841"/>
                  <a:gd name="connsiteX12" fmla="*/ 704850 w 1081087"/>
                  <a:gd name="connsiteY12" fmla="*/ 350044 h 375841"/>
                  <a:gd name="connsiteX13" fmla="*/ 757237 w 1081087"/>
                  <a:gd name="connsiteY13" fmla="*/ 359569 h 375841"/>
                  <a:gd name="connsiteX14" fmla="*/ 797718 w 1081087"/>
                  <a:gd name="connsiteY14" fmla="*/ 364332 h 375841"/>
                  <a:gd name="connsiteX15" fmla="*/ 864393 w 1081087"/>
                  <a:gd name="connsiteY15" fmla="*/ 323850 h 375841"/>
                  <a:gd name="connsiteX16" fmla="*/ 923925 w 1081087"/>
                  <a:gd name="connsiteY16" fmla="*/ 276225 h 375841"/>
                  <a:gd name="connsiteX17" fmla="*/ 962025 w 1081087"/>
                  <a:gd name="connsiteY17" fmla="*/ 228600 h 375841"/>
                  <a:gd name="connsiteX18" fmla="*/ 997743 w 1081087"/>
                  <a:gd name="connsiteY18" fmla="*/ 169069 h 375841"/>
                  <a:gd name="connsiteX19" fmla="*/ 1050131 w 1081087"/>
                  <a:gd name="connsiteY19" fmla="*/ 88107 h 375841"/>
                  <a:gd name="connsiteX20" fmla="*/ 1073943 w 1081087"/>
                  <a:gd name="connsiteY20" fmla="*/ 28575 h 375841"/>
                  <a:gd name="connsiteX21" fmla="*/ 1081087 w 1081087"/>
                  <a:gd name="connsiteY21" fmla="*/ 0 h 3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1087" h="375841">
                    <a:moveTo>
                      <a:pt x="0" y="154782"/>
                    </a:moveTo>
                    <a:cubicBezTo>
                      <a:pt x="14287" y="181174"/>
                      <a:pt x="28575" y="207567"/>
                      <a:pt x="42862" y="230982"/>
                    </a:cubicBezTo>
                    <a:cubicBezTo>
                      <a:pt x="57149" y="254397"/>
                      <a:pt x="72231" y="278210"/>
                      <a:pt x="85725" y="295275"/>
                    </a:cubicBezTo>
                    <a:cubicBezTo>
                      <a:pt x="99219" y="312341"/>
                      <a:pt x="108744" y="322659"/>
                      <a:pt x="123825" y="333375"/>
                    </a:cubicBezTo>
                    <a:cubicBezTo>
                      <a:pt x="138906" y="344091"/>
                      <a:pt x="161131" y="352822"/>
                      <a:pt x="176212" y="359569"/>
                    </a:cubicBezTo>
                    <a:cubicBezTo>
                      <a:pt x="191293" y="366316"/>
                      <a:pt x="202406" y="371873"/>
                      <a:pt x="214312" y="373857"/>
                    </a:cubicBezTo>
                    <a:cubicBezTo>
                      <a:pt x="226218" y="375841"/>
                      <a:pt x="232569" y="373459"/>
                      <a:pt x="247650" y="371475"/>
                    </a:cubicBezTo>
                    <a:cubicBezTo>
                      <a:pt x="262731" y="369491"/>
                      <a:pt x="286544" y="365919"/>
                      <a:pt x="304800" y="361950"/>
                    </a:cubicBezTo>
                    <a:cubicBezTo>
                      <a:pt x="323056" y="357981"/>
                      <a:pt x="335359" y="350838"/>
                      <a:pt x="357187" y="347663"/>
                    </a:cubicBezTo>
                    <a:cubicBezTo>
                      <a:pt x="379015" y="344488"/>
                      <a:pt x="411162" y="344091"/>
                      <a:pt x="435768" y="342900"/>
                    </a:cubicBezTo>
                    <a:cubicBezTo>
                      <a:pt x="460374" y="341709"/>
                      <a:pt x="477838" y="340519"/>
                      <a:pt x="504825" y="340519"/>
                    </a:cubicBezTo>
                    <a:cubicBezTo>
                      <a:pt x="531812" y="340519"/>
                      <a:pt x="564356" y="341313"/>
                      <a:pt x="597693" y="342900"/>
                    </a:cubicBezTo>
                    <a:cubicBezTo>
                      <a:pt x="631030" y="344487"/>
                      <a:pt x="678259" y="347266"/>
                      <a:pt x="704850" y="350044"/>
                    </a:cubicBezTo>
                    <a:cubicBezTo>
                      <a:pt x="731441" y="352822"/>
                      <a:pt x="741759" y="357188"/>
                      <a:pt x="757237" y="359569"/>
                    </a:cubicBezTo>
                    <a:cubicBezTo>
                      <a:pt x="772715" y="361950"/>
                      <a:pt x="779859" y="370285"/>
                      <a:pt x="797718" y="364332"/>
                    </a:cubicBezTo>
                    <a:cubicBezTo>
                      <a:pt x="815577" y="358379"/>
                      <a:pt x="843359" y="338534"/>
                      <a:pt x="864393" y="323850"/>
                    </a:cubicBezTo>
                    <a:cubicBezTo>
                      <a:pt x="885427" y="309166"/>
                      <a:pt x="907653" y="292100"/>
                      <a:pt x="923925" y="276225"/>
                    </a:cubicBezTo>
                    <a:cubicBezTo>
                      <a:pt x="940197" y="260350"/>
                      <a:pt x="949722" y="246459"/>
                      <a:pt x="962025" y="228600"/>
                    </a:cubicBezTo>
                    <a:cubicBezTo>
                      <a:pt x="974328" y="210741"/>
                      <a:pt x="983059" y="192485"/>
                      <a:pt x="997743" y="169069"/>
                    </a:cubicBezTo>
                    <a:cubicBezTo>
                      <a:pt x="1012427" y="145654"/>
                      <a:pt x="1037431" y="111523"/>
                      <a:pt x="1050131" y="88107"/>
                    </a:cubicBezTo>
                    <a:cubicBezTo>
                      <a:pt x="1062831" y="64691"/>
                      <a:pt x="1068784" y="43260"/>
                      <a:pt x="1073943" y="28575"/>
                    </a:cubicBezTo>
                    <a:cubicBezTo>
                      <a:pt x="1079102" y="13891"/>
                      <a:pt x="1080094" y="6945"/>
                      <a:pt x="1081087"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cxnSp>
          <p:nvCxnSpPr>
            <p:cNvPr id="122" name="直線コネクタ 121"/>
            <p:cNvCxnSpPr/>
            <p:nvPr/>
          </p:nvCxnSpPr>
          <p:spPr>
            <a:xfrm rot="16200000" flipH="1">
              <a:off x="3194908" y="1717830"/>
              <a:ext cx="46668" cy="2523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rot="5400000">
              <a:off x="5570917" y="1722787"/>
              <a:ext cx="46668" cy="302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73" name="グループ化 162"/>
          <p:cNvGrpSpPr>
            <a:grpSpLocks noChangeAspect="1"/>
          </p:cNvGrpSpPr>
          <p:nvPr/>
        </p:nvGrpSpPr>
        <p:grpSpPr bwMode="auto">
          <a:xfrm rot="4637158">
            <a:off x="4734719" y="3178969"/>
            <a:ext cx="847725" cy="1157287"/>
            <a:chOff x="3071802" y="1500174"/>
            <a:chExt cx="2700000" cy="3780000"/>
          </a:xfrm>
        </p:grpSpPr>
        <p:grpSp>
          <p:nvGrpSpPr>
            <p:cNvPr id="7231" name="グループ化 69"/>
            <p:cNvGrpSpPr>
              <a:grpSpLocks/>
            </p:cNvGrpSpPr>
            <p:nvPr/>
          </p:nvGrpSpPr>
          <p:grpSpPr bwMode="auto">
            <a:xfrm>
              <a:off x="3071785" y="1500165"/>
              <a:ext cx="2699982" cy="3779998"/>
              <a:chOff x="4041207" y="2920557"/>
              <a:chExt cx="2035735" cy="2854768"/>
            </a:xfrm>
          </p:grpSpPr>
          <p:sp>
            <p:nvSpPr>
              <p:cNvPr id="167" name="フリーフォーム 2"/>
              <p:cNvSpPr/>
              <p:nvPr/>
            </p:nvSpPr>
            <p:spPr>
              <a:xfrm>
                <a:off x="4430994" y="3058101"/>
                <a:ext cx="1261861" cy="650058"/>
              </a:xfrm>
              <a:custGeom>
                <a:avLst/>
                <a:gdLst>
                  <a:gd name="connsiteX0" fmla="*/ 542082 w 1259712"/>
                  <a:gd name="connsiteY0" fmla="*/ 9645 h 652039"/>
                  <a:gd name="connsiteX1" fmla="*/ 333738 w 1259712"/>
                  <a:gd name="connsiteY1" fmla="*/ 79093 h 652039"/>
                  <a:gd name="connsiteX2" fmla="*/ 206416 w 1259712"/>
                  <a:gd name="connsiteY2" fmla="*/ 194840 h 652039"/>
                  <a:gd name="connsiteX3" fmla="*/ 79095 w 1259712"/>
                  <a:gd name="connsiteY3" fmla="*/ 391609 h 652039"/>
                  <a:gd name="connsiteX4" fmla="*/ 9646 w 1259712"/>
                  <a:gd name="connsiteY4" fmla="*/ 611528 h 652039"/>
                  <a:gd name="connsiteX5" fmla="*/ 136968 w 1259712"/>
                  <a:gd name="connsiteY5" fmla="*/ 588379 h 652039"/>
                  <a:gd name="connsiteX6" fmla="*/ 264290 w 1259712"/>
                  <a:gd name="connsiteY6" fmla="*/ 623103 h 652039"/>
                  <a:gd name="connsiteX7" fmla="*/ 634679 w 1259712"/>
                  <a:gd name="connsiteY7" fmla="*/ 646252 h 652039"/>
                  <a:gd name="connsiteX8" fmla="*/ 947196 w 1259712"/>
                  <a:gd name="connsiteY8" fmla="*/ 588379 h 652039"/>
                  <a:gd name="connsiteX9" fmla="*/ 1109241 w 1259712"/>
                  <a:gd name="connsiteY9" fmla="*/ 553655 h 652039"/>
                  <a:gd name="connsiteX10" fmla="*/ 1224988 w 1259712"/>
                  <a:gd name="connsiteY10" fmla="*/ 576804 h 652039"/>
                  <a:gd name="connsiteX11" fmla="*/ 1259712 w 1259712"/>
                  <a:gd name="connsiteY11" fmla="*/ 565230 h 652039"/>
                  <a:gd name="connsiteX12" fmla="*/ 1224988 w 1259712"/>
                  <a:gd name="connsiteY12" fmla="*/ 472632 h 652039"/>
                  <a:gd name="connsiteX13" fmla="*/ 1143965 w 1259712"/>
                  <a:gd name="connsiteY13" fmla="*/ 345311 h 652039"/>
                  <a:gd name="connsiteX14" fmla="*/ 1028219 w 1259712"/>
                  <a:gd name="connsiteY14" fmla="*/ 206414 h 652039"/>
                  <a:gd name="connsiteX15" fmla="*/ 843024 w 1259712"/>
                  <a:gd name="connsiteY15" fmla="*/ 79093 h 652039"/>
                  <a:gd name="connsiteX16" fmla="*/ 680978 w 1259712"/>
                  <a:gd name="connsiteY16" fmla="*/ 21220 h 652039"/>
                  <a:gd name="connsiteX17" fmla="*/ 542082 w 1259712"/>
                  <a:gd name="connsiteY17" fmla="*/ 9645 h 6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9712" h="652039">
                    <a:moveTo>
                      <a:pt x="542082" y="9645"/>
                    </a:moveTo>
                    <a:cubicBezTo>
                      <a:pt x="484209" y="19291"/>
                      <a:pt x="389682" y="48227"/>
                      <a:pt x="333738" y="79093"/>
                    </a:cubicBezTo>
                    <a:cubicBezTo>
                      <a:pt x="277794" y="109959"/>
                      <a:pt x="248857" y="142754"/>
                      <a:pt x="206416" y="194840"/>
                    </a:cubicBezTo>
                    <a:cubicBezTo>
                      <a:pt x="163976" y="246926"/>
                      <a:pt x="111890" y="322161"/>
                      <a:pt x="79095" y="391609"/>
                    </a:cubicBezTo>
                    <a:cubicBezTo>
                      <a:pt x="46300" y="461057"/>
                      <a:pt x="0" y="578733"/>
                      <a:pt x="9646" y="611528"/>
                    </a:cubicBezTo>
                    <a:cubicBezTo>
                      <a:pt x="19292" y="644323"/>
                      <a:pt x="94527" y="586450"/>
                      <a:pt x="136968" y="588379"/>
                    </a:cubicBezTo>
                    <a:cubicBezTo>
                      <a:pt x="179409" y="590308"/>
                      <a:pt x="181338" y="613458"/>
                      <a:pt x="264290" y="623103"/>
                    </a:cubicBezTo>
                    <a:cubicBezTo>
                      <a:pt x="347242" y="632749"/>
                      <a:pt x="520861" y="652039"/>
                      <a:pt x="634679" y="646252"/>
                    </a:cubicBezTo>
                    <a:cubicBezTo>
                      <a:pt x="748497" y="640465"/>
                      <a:pt x="868102" y="603812"/>
                      <a:pt x="947196" y="588379"/>
                    </a:cubicBezTo>
                    <a:cubicBezTo>
                      <a:pt x="1026290" y="572946"/>
                      <a:pt x="1062942" y="555584"/>
                      <a:pt x="1109241" y="553655"/>
                    </a:cubicBezTo>
                    <a:cubicBezTo>
                      <a:pt x="1155540" y="551726"/>
                      <a:pt x="1199910" y="574875"/>
                      <a:pt x="1224988" y="576804"/>
                    </a:cubicBezTo>
                    <a:cubicBezTo>
                      <a:pt x="1250066" y="578733"/>
                      <a:pt x="1259712" y="582592"/>
                      <a:pt x="1259712" y="565230"/>
                    </a:cubicBezTo>
                    <a:cubicBezTo>
                      <a:pt x="1259712" y="547868"/>
                      <a:pt x="1244279" y="509285"/>
                      <a:pt x="1224988" y="472632"/>
                    </a:cubicBezTo>
                    <a:cubicBezTo>
                      <a:pt x="1205697" y="435979"/>
                      <a:pt x="1176760" y="389681"/>
                      <a:pt x="1143965" y="345311"/>
                    </a:cubicBezTo>
                    <a:cubicBezTo>
                      <a:pt x="1111170" y="300941"/>
                      <a:pt x="1078376" y="250784"/>
                      <a:pt x="1028219" y="206414"/>
                    </a:cubicBezTo>
                    <a:cubicBezTo>
                      <a:pt x="978062" y="162044"/>
                      <a:pt x="900898" y="109959"/>
                      <a:pt x="843024" y="79093"/>
                    </a:cubicBezTo>
                    <a:cubicBezTo>
                      <a:pt x="785150" y="48227"/>
                      <a:pt x="733064" y="32795"/>
                      <a:pt x="680978" y="21220"/>
                    </a:cubicBezTo>
                    <a:cubicBezTo>
                      <a:pt x="628892" y="9645"/>
                      <a:pt x="599955" y="0"/>
                      <a:pt x="542082" y="9645"/>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68" name="フリーフォーム 167"/>
              <p:cNvSpPr/>
              <p:nvPr/>
            </p:nvSpPr>
            <p:spPr>
              <a:xfrm>
                <a:off x="4421996" y="3632332"/>
                <a:ext cx="1307606" cy="407265"/>
              </a:xfrm>
              <a:custGeom>
                <a:avLst/>
                <a:gdLst>
                  <a:gd name="connsiteX0" fmla="*/ 127322 w 1309869"/>
                  <a:gd name="connsiteY0" fmla="*/ 81022 h 405114"/>
                  <a:gd name="connsiteX1" fmla="*/ 46299 w 1309869"/>
                  <a:gd name="connsiteY1" fmla="*/ 208344 h 405114"/>
                  <a:gd name="connsiteX2" fmla="*/ 11575 w 1309869"/>
                  <a:gd name="connsiteY2" fmla="*/ 300941 h 405114"/>
                  <a:gd name="connsiteX3" fmla="*/ 11575 w 1309869"/>
                  <a:gd name="connsiteY3" fmla="*/ 370390 h 405114"/>
                  <a:gd name="connsiteX4" fmla="*/ 81023 w 1309869"/>
                  <a:gd name="connsiteY4" fmla="*/ 358815 h 405114"/>
                  <a:gd name="connsiteX5" fmla="*/ 300942 w 1309869"/>
                  <a:gd name="connsiteY5" fmla="*/ 370390 h 405114"/>
                  <a:gd name="connsiteX6" fmla="*/ 509286 w 1309869"/>
                  <a:gd name="connsiteY6" fmla="*/ 405114 h 405114"/>
                  <a:gd name="connsiteX7" fmla="*/ 821803 w 1309869"/>
                  <a:gd name="connsiteY7" fmla="*/ 370390 h 405114"/>
                  <a:gd name="connsiteX8" fmla="*/ 1006998 w 1309869"/>
                  <a:gd name="connsiteY8" fmla="*/ 312516 h 405114"/>
                  <a:gd name="connsiteX9" fmla="*/ 1134319 w 1309869"/>
                  <a:gd name="connsiteY9" fmla="*/ 266217 h 405114"/>
                  <a:gd name="connsiteX10" fmla="*/ 1203767 w 1309869"/>
                  <a:gd name="connsiteY10" fmla="*/ 254643 h 405114"/>
                  <a:gd name="connsiteX11" fmla="*/ 1296365 w 1309869"/>
                  <a:gd name="connsiteY11" fmla="*/ 266217 h 405114"/>
                  <a:gd name="connsiteX12" fmla="*/ 1284790 w 1309869"/>
                  <a:gd name="connsiteY12" fmla="*/ 219919 h 405114"/>
                  <a:gd name="connsiteX13" fmla="*/ 1238491 w 1309869"/>
                  <a:gd name="connsiteY13" fmla="*/ 69448 h 405114"/>
                  <a:gd name="connsiteX14" fmla="*/ 1134319 w 1309869"/>
                  <a:gd name="connsiteY14" fmla="*/ 0 h 405114"/>
                  <a:gd name="connsiteX0" fmla="*/ 127322 w 1309869"/>
                  <a:gd name="connsiteY0" fmla="*/ 90547 h 414639"/>
                  <a:gd name="connsiteX1" fmla="*/ 46299 w 1309869"/>
                  <a:gd name="connsiteY1" fmla="*/ 217869 h 414639"/>
                  <a:gd name="connsiteX2" fmla="*/ 11575 w 1309869"/>
                  <a:gd name="connsiteY2" fmla="*/ 310466 h 414639"/>
                  <a:gd name="connsiteX3" fmla="*/ 11575 w 1309869"/>
                  <a:gd name="connsiteY3" fmla="*/ 379915 h 414639"/>
                  <a:gd name="connsiteX4" fmla="*/ 81023 w 1309869"/>
                  <a:gd name="connsiteY4" fmla="*/ 368340 h 414639"/>
                  <a:gd name="connsiteX5" fmla="*/ 300942 w 1309869"/>
                  <a:gd name="connsiteY5" fmla="*/ 379915 h 414639"/>
                  <a:gd name="connsiteX6" fmla="*/ 509286 w 1309869"/>
                  <a:gd name="connsiteY6" fmla="*/ 414639 h 414639"/>
                  <a:gd name="connsiteX7" fmla="*/ 821803 w 1309869"/>
                  <a:gd name="connsiteY7" fmla="*/ 379915 h 414639"/>
                  <a:gd name="connsiteX8" fmla="*/ 1006998 w 1309869"/>
                  <a:gd name="connsiteY8" fmla="*/ 322041 h 414639"/>
                  <a:gd name="connsiteX9" fmla="*/ 1134319 w 1309869"/>
                  <a:gd name="connsiteY9" fmla="*/ 275742 h 414639"/>
                  <a:gd name="connsiteX10" fmla="*/ 1203767 w 1309869"/>
                  <a:gd name="connsiteY10" fmla="*/ 264168 h 414639"/>
                  <a:gd name="connsiteX11" fmla="*/ 1296365 w 1309869"/>
                  <a:gd name="connsiteY11" fmla="*/ 275742 h 414639"/>
                  <a:gd name="connsiteX12" fmla="*/ 1284790 w 1309869"/>
                  <a:gd name="connsiteY12" fmla="*/ 229444 h 414639"/>
                  <a:gd name="connsiteX13" fmla="*/ 1238491 w 1309869"/>
                  <a:gd name="connsiteY13" fmla="*/ 78973 h 414639"/>
                  <a:gd name="connsiteX14" fmla="*/ 1131938 w 1309869"/>
                  <a:gd name="connsiteY14" fmla="*/ 0 h 414639"/>
                  <a:gd name="connsiteX0" fmla="*/ 127322 w 1309869"/>
                  <a:gd name="connsiteY0" fmla="*/ 90547 h 407495"/>
                  <a:gd name="connsiteX1" fmla="*/ 46299 w 1309869"/>
                  <a:gd name="connsiteY1" fmla="*/ 217869 h 407495"/>
                  <a:gd name="connsiteX2" fmla="*/ 11575 w 1309869"/>
                  <a:gd name="connsiteY2" fmla="*/ 310466 h 407495"/>
                  <a:gd name="connsiteX3" fmla="*/ 11575 w 1309869"/>
                  <a:gd name="connsiteY3" fmla="*/ 379915 h 407495"/>
                  <a:gd name="connsiteX4" fmla="*/ 81023 w 1309869"/>
                  <a:gd name="connsiteY4" fmla="*/ 368340 h 407495"/>
                  <a:gd name="connsiteX5" fmla="*/ 300942 w 1309869"/>
                  <a:gd name="connsiteY5" fmla="*/ 379915 h 407495"/>
                  <a:gd name="connsiteX6" fmla="*/ 542623 w 1309869"/>
                  <a:gd name="connsiteY6" fmla="*/ 407495 h 407495"/>
                  <a:gd name="connsiteX7" fmla="*/ 821803 w 1309869"/>
                  <a:gd name="connsiteY7" fmla="*/ 379915 h 407495"/>
                  <a:gd name="connsiteX8" fmla="*/ 1006998 w 1309869"/>
                  <a:gd name="connsiteY8" fmla="*/ 322041 h 407495"/>
                  <a:gd name="connsiteX9" fmla="*/ 1134319 w 1309869"/>
                  <a:gd name="connsiteY9" fmla="*/ 275742 h 407495"/>
                  <a:gd name="connsiteX10" fmla="*/ 1203767 w 1309869"/>
                  <a:gd name="connsiteY10" fmla="*/ 264168 h 407495"/>
                  <a:gd name="connsiteX11" fmla="*/ 1296365 w 1309869"/>
                  <a:gd name="connsiteY11" fmla="*/ 275742 h 407495"/>
                  <a:gd name="connsiteX12" fmla="*/ 1284790 w 1309869"/>
                  <a:gd name="connsiteY12" fmla="*/ 229444 h 407495"/>
                  <a:gd name="connsiteX13" fmla="*/ 1238491 w 1309869"/>
                  <a:gd name="connsiteY13" fmla="*/ 78973 h 407495"/>
                  <a:gd name="connsiteX14" fmla="*/ 1131938 w 1309869"/>
                  <a:gd name="connsiteY14" fmla="*/ 0 h 40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869" h="407495">
                    <a:moveTo>
                      <a:pt x="127322" y="90547"/>
                    </a:moveTo>
                    <a:cubicBezTo>
                      <a:pt x="96456" y="135881"/>
                      <a:pt x="65590" y="181216"/>
                      <a:pt x="46299" y="217869"/>
                    </a:cubicBezTo>
                    <a:cubicBezTo>
                      <a:pt x="27008" y="254522"/>
                      <a:pt x="17362" y="283458"/>
                      <a:pt x="11575" y="310466"/>
                    </a:cubicBezTo>
                    <a:cubicBezTo>
                      <a:pt x="5788" y="337474"/>
                      <a:pt x="0" y="370269"/>
                      <a:pt x="11575" y="379915"/>
                    </a:cubicBezTo>
                    <a:cubicBezTo>
                      <a:pt x="23150" y="389561"/>
                      <a:pt x="32795" y="368340"/>
                      <a:pt x="81023" y="368340"/>
                    </a:cubicBezTo>
                    <a:cubicBezTo>
                      <a:pt x="129251" y="368340"/>
                      <a:pt x="224009" y="373389"/>
                      <a:pt x="300942" y="379915"/>
                    </a:cubicBezTo>
                    <a:cubicBezTo>
                      <a:pt x="377875" y="386441"/>
                      <a:pt x="455813" y="407495"/>
                      <a:pt x="542623" y="407495"/>
                    </a:cubicBezTo>
                    <a:cubicBezTo>
                      <a:pt x="629433" y="407495"/>
                      <a:pt x="744407" y="394157"/>
                      <a:pt x="821803" y="379915"/>
                    </a:cubicBezTo>
                    <a:cubicBezTo>
                      <a:pt x="899199" y="365673"/>
                      <a:pt x="954912" y="339403"/>
                      <a:pt x="1006998" y="322041"/>
                    </a:cubicBezTo>
                    <a:cubicBezTo>
                      <a:pt x="1059084" y="304679"/>
                      <a:pt x="1101524" y="285388"/>
                      <a:pt x="1134319" y="275742"/>
                    </a:cubicBezTo>
                    <a:cubicBezTo>
                      <a:pt x="1167114" y="266096"/>
                      <a:pt x="1176759" y="264168"/>
                      <a:pt x="1203767" y="264168"/>
                    </a:cubicBezTo>
                    <a:cubicBezTo>
                      <a:pt x="1230775" y="264168"/>
                      <a:pt x="1282861" y="281529"/>
                      <a:pt x="1296365" y="275742"/>
                    </a:cubicBezTo>
                    <a:cubicBezTo>
                      <a:pt x="1309869" y="269955"/>
                      <a:pt x="1294436" y="262239"/>
                      <a:pt x="1284790" y="229444"/>
                    </a:cubicBezTo>
                    <a:cubicBezTo>
                      <a:pt x="1275144" y="196649"/>
                      <a:pt x="1263966" y="117214"/>
                      <a:pt x="1238491" y="78973"/>
                    </a:cubicBezTo>
                    <a:cubicBezTo>
                      <a:pt x="1213016" y="40732"/>
                      <a:pt x="1171485" y="16397"/>
                      <a:pt x="1131938"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69" name="フリーフォーム 168"/>
              <p:cNvSpPr/>
              <p:nvPr/>
            </p:nvSpPr>
            <p:spPr>
              <a:xfrm>
                <a:off x="4484862" y="4183891"/>
                <a:ext cx="1265672" cy="399433"/>
              </a:xfrm>
              <a:custGeom>
                <a:avLst/>
                <a:gdLst>
                  <a:gd name="connsiteX0" fmla="*/ 61731 w 1265498"/>
                  <a:gd name="connsiteY0" fmla="*/ 104172 h 353027"/>
                  <a:gd name="connsiteX1" fmla="*/ 15433 w 1265498"/>
                  <a:gd name="connsiteY1" fmla="*/ 208344 h 353027"/>
                  <a:gd name="connsiteX2" fmla="*/ 15433 w 1265498"/>
                  <a:gd name="connsiteY2" fmla="*/ 266218 h 353027"/>
                  <a:gd name="connsiteX3" fmla="*/ 108030 w 1265498"/>
                  <a:gd name="connsiteY3" fmla="*/ 289367 h 353027"/>
                  <a:gd name="connsiteX4" fmla="*/ 235352 w 1265498"/>
                  <a:gd name="connsiteY4" fmla="*/ 312516 h 353027"/>
                  <a:gd name="connsiteX5" fmla="*/ 466845 w 1265498"/>
                  <a:gd name="connsiteY5" fmla="*/ 347240 h 353027"/>
                  <a:gd name="connsiteX6" fmla="*/ 617316 w 1265498"/>
                  <a:gd name="connsiteY6" fmla="*/ 347240 h 353027"/>
                  <a:gd name="connsiteX7" fmla="*/ 848810 w 1265498"/>
                  <a:gd name="connsiteY7" fmla="*/ 312516 h 353027"/>
                  <a:gd name="connsiteX8" fmla="*/ 1057154 w 1265498"/>
                  <a:gd name="connsiteY8" fmla="*/ 231493 h 353027"/>
                  <a:gd name="connsiteX9" fmla="*/ 1172901 w 1265498"/>
                  <a:gd name="connsiteY9" fmla="*/ 185195 h 353027"/>
                  <a:gd name="connsiteX10" fmla="*/ 1242349 w 1265498"/>
                  <a:gd name="connsiteY10" fmla="*/ 162045 h 353027"/>
                  <a:gd name="connsiteX11" fmla="*/ 1265498 w 1265498"/>
                  <a:gd name="connsiteY11" fmla="*/ 127321 h 353027"/>
                  <a:gd name="connsiteX12" fmla="*/ 1242349 w 1265498"/>
                  <a:gd name="connsiteY12" fmla="*/ 81023 h 353027"/>
                  <a:gd name="connsiteX13" fmla="*/ 1149752 w 1265498"/>
                  <a:gd name="connsiteY13" fmla="*/ 0 h 35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498" h="353027">
                    <a:moveTo>
                      <a:pt x="61731" y="104172"/>
                    </a:moveTo>
                    <a:cubicBezTo>
                      <a:pt x="42440" y="142754"/>
                      <a:pt x="23149" y="181336"/>
                      <a:pt x="15433" y="208344"/>
                    </a:cubicBezTo>
                    <a:cubicBezTo>
                      <a:pt x="7717" y="235352"/>
                      <a:pt x="0" y="252714"/>
                      <a:pt x="15433" y="266218"/>
                    </a:cubicBezTo>
                    <a:cubicBezTo>
                      <a:pt x="30866" y="279722"/>
                      <a:pt x="71377" y="281651"/>
                      <a:pt x="108030" y="289367"/>
                    </a:cubicBezTo>
                    <a:cubicBezTo>
                      <a:pt x="144683" y="297083"/>
                      <a:pt x="175550" y="302871"/>
                      <a:pt x="235352" y="312516"/>
                    </a:cubicBezTo>
                    <a:cubicBezTo>
                      <a:pt x="295154" y="322161"/>
                      <a:pt x="403184" y="341453"/>
                      <a:pt x="466845" y="347240"/>
                    </a:cubicBezTo>
                    <a:cubicBezTo>
                      <a:pt x="530506" y="353027"/>
                      <a:pt x="553655" y="353027"/>
                      <a:pt x="617316" y="347240"/>
                    </a:cubicBezTo>
                    <a:cubicBezTo>
                      <a:pt x="680977" y="341453"/>
                      <a:pt x="775504" y="331807"/>
                      <a:pt x="848810" y="312516"/>
                    </a:cubicBezTo>
                    <a:cubicBezTo>
                      <a:pt x="922116" y="293225"/>
                      <a:pt x="1057154" y="231493"/>
                      <a:pt x="1057154" y="231493"/>
                    </a:cubicBezTo>
                    <a:lnTo>
                      <a:pt x="1172901" y="185195"/>
                    </a:lnTo>
                    <a:cubicBezTo>
                      <a:pt x="1203767" y="173620"/>
                      <a:pt x="1226916" y="171691"/>
                      <a:pt x="1242349" y="162045"/>
                    </a:cubicBezTo>
                    <a:cubicBezTo>
                      <a:pt x="1257782" y="152399"/>
                      <a:pt x="1265498" y="140825"/>
                      <a:pt x="1265498" y="127321"/>
                    </a:cubicBezTo>
                    <a:cubicBezTo>
                      <a:pt x="1265498" y="113817"/>
                      <a:pt x="1261640" y="102243"/>
                      <a:pt x="1242349" y="81023"/>
                    </a:cubicBezTo>
                    <a:cubicBezTo>
                      <a:pt x="1223058" y="59803"/>
                      <a:pt x="1186405" y="29901"/>
                      <a:pt x="1149752"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0" name="フリーフォーム 169"/>
              <p:cNvSpPr/>
              <p:nvPr/>
            </p:nvSpPr>
            <p:spPr>
              <a:xfrm>
                <a:off x="4553205" y="4630360"/>
                <a:ext cx="1265672" cy="485585"/>
              </a:xfrm>
              <a:custGeom>
                <a:avLst/>
                <a:gdLst>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324091 w 1263570"/>
                  <a:gd name="connsiteY5" fmla="*/ 462987 h 488066"/>
                  <a:gd name="connsiteX6" fmla="*/ 474562 w 1263570"/>
                  <a:gd name="connsiteY6" fmla="*/ 486137 h 488066"/>
                  <a:gd name="connsiteX7" fmla="*/ 601884 w 1263570"/>
                  <a:gd name="connsiteY7" fmla="*/ 474562 h 488066"/>
                  <a:gd name="connsiteX8" fmla="*/ 752355 w 1263570"/>
                  <a:gd name="connsiteY8" fmla="*/ 451413 h 488066"/>
                  <a:gd name="connsiteX9" fmla="*/ 983848 w 1263570"/>
                  <a:gd name="connsiteY9" fmla="*/ 381965 h 488066"/>
                  <a:gd name="connsiteX10" fmla="*/ 1111170 w 1263570"/>
                  <a:gd name="connsiteY10" fmla="*/ 324091 h 488066"/>
                  <a:gd name="connsiteX11" fmla="*/ 1226917 w 1263570"/>
                  <a:gd name="connsiteY11" fmla="*/ 289367 h 488066"/>
                  <a:gd name="connsiteX12" fmla="*/ 1261641 w 1263570"/>
                  <a:gd name="connsiteY12" fmla="*/ 173620 h 488066"/>
                  <a:gd name="connsiteX13" fmla="*/ 1238491 w 1263570"/>
                  <a:gd name="connsiteY13" fmla="*/ 115747 h 488066"/>
                  <a:gd name="connsiteX14" fmla="*/ 1226917 w 1263570"/>
                  <a:gd name="connsiteY14" fmla="*/ 57874 h 488066"/>
                  <a:gd name="connsiteX15" fmla="*/ 1157469 w 1263570"/>
                  <a:gd name="connsiteY15"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254462 w 1263570"/>
                  <a:gd name="connsiteY5" fmla="*/ 449653 h 488066"/>
                  <a:gd name="connsiteX6" fmla="*/ 324091 w 1263570"/>
                  <a:gd name="connsiteY6" fmla="*/ 462987 h 488066"/>
                  <a:gd name="connsiteX7" fmla="*/ 474562 w 1263570"/>
                  <a:gd name="connsiteY7" fmla="*/ 486137 h 488066"/>
                  <a:gd name="connsiteX8" fmla="*/ 601884 w 1263570"/>
                  <a:gd name="connsiteY8" fmla="*/ 474562 h 488066"/>
                  <a:gd name="connsiteX9" fmla="*/ 752355 w 1263570"/>
                  <a:gd name="connsiteY9" fmla="*/ 451413 h 488066"/>
                  <a:gd name="connsiteX10" fmla="*/ 983848 w 1263570"/>
                  <a:gd name="connsiteY10" fmla="*/ 381965 h 488066"/>
                  <a:gd name="connsiteX11" fmla="*/ 1111170 w 1263570"/>
                  <a:gd name="connsiteY11" fmla="*/ 324091 h 488066"/>
                  <a:gd name="connsiteX12" fmla="*/ 1226917 w 1263570"/>
                  <a:gd name="connsiteY12" fmla="*/ 289367 h 488066"/>
                  <a:gd name="connsiteX13" fmla="*/ 1261641 w 1263570"/>
                  <a:gd name="connsiteY13" fmla="*/ 173620 h 488066"/>
                  <a:gd name="connsiteX14" fmla="*/ 1238491 w 1263570"/>
                  <a:gd name="connsiteY14" fmla="*/ 115747 h 488066"/>
                  <a:gd name="connsiteX15" fmla="*/ 1226917 w 1263570"/>
                  <a:gd name="connsiteY15" fmla="*/ 57874 h 488066"/>
                  <a:gd name="connsiteX16" fmla="*/ 1157469 w 1263570"/>
                  <a:gd name="connsiteY16"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96770 w 1263570"/>
                  <a:gd name="connsiteY5" fmla="*/ 416689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78310 w 1263570"/>
                  <a:gd name="connsiteY3" fmla="*/ 43573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5951"/>
                  <a:gd name="connsiteY0" fmla="*/ 150471 h 488066"/>
                  <a:gd name="connsiteX1" fmla="*/ 0 w 1265951"/>
                  <a:gd name="connsiteY1" fmla="*/ 289367 h 488066"/>
                  <a:gd name="connsiteX2" fmla="*/ 23150 w 1265951"/>
                  <a:gd name="connsiteY2" fmla="*/ 405114 h 488066"/>
                  <a:gd name="connsiteX3" fmla="*/ 78310 w 1265951"/>
                  <a:gd name="connsiteY3" fmla="*/ 435739 h 488066"/>
                  <a:gd name="connsiteX4" fmla="*/ 125875 w 1265951"/>
                  <a:gd name="connsiteY4" fmla="*/ 435377 h 488066"/>
                  <a:gd name="connsiteX5" fmla="*/ 158669 w 1265951"/>
                  <a:gd name="connsiteY5" fmla="*/ 435728 h 488066"/>
                  <a:gd name="connsiteX6" fmla="*/ 254462 w 1265951"/>
                  <a:gd name="connsiteY6" fmla="*/ 449653 h 488066"/>
                  <a:gd name="connsiteX7" fmla="*/ 324091 w 1265951"/>
                  <a:gd name="connsiteY7" fmla="*/ 462987 h 488066"/>
                  <a:gd name="connsiteX8" fmla="*/ 474562 w 1265951"/>
                  <a:gd name="connsiteY8" fmla="*/ 486137 h 488066"/>
                  <a:gd name="connsiteX9" fmla="*/ 601884 w 1265951"/>
                  <a:gd name="connsiteY9" fmla="*/ 474562 h 488066"/>
                  <a:gd name="connsiteX10" fmla="*/ 752355 w 1265951"/>
                  <a:gd name="connsiteY10" fmla="*/ 451413 h 488066"/>
                  <a:gd name="connsiteX11" fmla="*/ 983848 w 1265951"/>
                  <a:gd name="connsiteY11" fmla="*/ 381965 h 488066"/>
                  <a:gd name="connsiteX12" fmla="*/ 1111170 w 1265951"/>
                  <a:gd name="connsiteY12" fmla="*/ 324091 h 488066"/>
                  <a:gd name="connsiteX13" fmla="*/ 1226917 w 1265951"/>
                  <a:gd name="connsiteY13" fmla="*/ 289367 h 488066"/>
                  <a:gd name="connsiteX14" fmla="*/ 1261641 w 1265951"/>
                  <a:gd name="connsiteY14" fmla="*/ 173620 h 488066"/>
                  <a:gd name="connsiteX15" fmla="*/ 1252778 w 1265951"/>
                  <a:gd name="connsiteY15" fmla="*/ 115747 h 488066"/>
                  <a:gd name="connsiteX16" fmla="*/ 1226917 w 1265951"/>
                  <a:gd name="connsiteY16" fmla="*/ 57874 h 488066"/>
                  <a:gd name="connsiteX17" fmla="*/ 1157469 w 1265951"/>
                  <a:gd name="connsiteY17" fmla="*/ 0 h 4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951" h="488066">
                    <a:moveTo>
                      <a:pt x="23150" y="150471"/>
                    </a:moveTo>
                    <a:cubicBezTo>
                      <a:pt x="11575" y="198699"/>
                      <a:pt x="0" y="246927"/>
                      <a:pt x="0" y="289367"/>
                    </a:cubicBezTo>
                    <a:cubicBezTo>
                      <a:pt x="0" y="331807"/>
                      <a:pt x="10098" y="380719"/>
                      <a:pt x="23150" y="405114"/>
                    </a:cubicBezTo>
                    <a:cubicBezTo>
                      <a:pt x="36202" y="429509"/>
                      <a:pt x="61189" y="430695"/>
                      <a:pt x="78310" y="435739"/>
                    </a:cubicBezTo>
                    <a:cubicBezTo>
                      <a:pt x="95431" y="440783"/>
                      <a:pt x="112482" y="435379"/>
                      <a:pt x="125875" y="435377"/>
                    </a:cubicBezTo>
                    <a:cubicBezTo>
                      <a:pt x="139268" y="435375"/>
                      <a:pt x="137238" y="433349"/>
                      <a:pt x="158669" y="435728"/>
                    </a:cubicBezTo>
                    <a:cubicBezTo>
                      <a:pt x="180100" y="438107"/>
                      <a:pt x="226892" y="445110"/>
                      <a:pt x="254462" y="449653"/>
                    </a:cubicBezTo>
                    <a:cubicBezTo>
                      <a:pt x="282032" y="454196"/>
                      <a:pt x="287408" y="456906"/>
                      <a:pt x="324091" y="462987"/>
                    </a:cubicBezTo>
                    <a:cubicBezTo>
                      <a:pt x="360774" y="469068"/>
                      <a:pt x="428263" y="484208"/>
                      <a:pt x="474562" y="486137"/>
                    </a:cubicBezTo>
                    <a:cubicBezTo>
                      <a:pt x="520861" y="488066"/>
                      <a:pt x="555585" y="480349"/>
                      <a:pt x="601884" y="474562"/>
                    </a:cubicBezTo>
                    <a:cubicBezTo>
                      <a:pt x="648183" y="468775"/>
                      <a:pt x="688694" y="466846"/>
                      <a:pt x="752355" y="451413"/>
                    </a:cubicBezTo>
                    <a:cubicBezTo>
                      <a:pt x="816016" y="435980"/>
                      <a:pt x="924046" y="403185"/>
                      <a:pt x="983848" y="381965"/>
                    </a:cubicBezTo>
                    <a:cubicBezTo>
                      <a:pt x="1043650" y="360745"/>
                      <a:pt x="1070659" y="339524"/>
                      <a:pt x="1111170" y="324091"/>
                    </a:cubicBezTo>
                    <a:cubicBezTo>
                      <a:pt x="1151681" y="308658"/>
                      <a:pt x="1201839" y="314445"/>
                      <a:pt x="1226917" y="289367"/>
                    </a:cubicBezTo>
                    <a:cubicBezTo>
                      <a:pt x="1251995" y="264289"/>
                      <a:pt x="1257331" y="202557"/>
                      <a:pt x="1261641" y="173620"/>
                    </a:cubicBezTo>
                    <a:cubicBezTo>
                      <a:pt x="1265951" y="144683"/>
                      <a:pt x="1258565" y="135038"/>
                      <a:pt x="1252778" y="115747"/>
                    </a:cubicBezTo>
                    <a:cubicBezTo>
                      <a:pt x="1246991" y="96456"/>
                      <a:pt x="1242802" y="77165"/>
                      <a:pt x="1226917" y="57874"/>
                    </a:cubicBezTo>
                    <a:cubicBezTo>
                      <a:pt x="1211032" y="38583"/>
                      <a:pt x="1185441" y="19291"/>
                      <a:pt x="1157469"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1" name="フリーフォーム 170"/>
              <p:cNvSpPr/>
              <p:nvPr/>
            </p:nvSpPr>
            <p:spPr>
              <a:xfrm>
                <a:off x="4623746" y="4955650"/>
                <a:ext cx="1200865" cy="430761"/>
              </a:xfrm>
              <a:custGeom>
                <a:avLst/>
                <a:gdLst>
                  <a:gd name="connsiteX0" fmla="*/ 27008 w 1197980"/>
                  <a:gd name="connsiteY0" fmla="*/ 113817 h 434051"/>
                  <a:gd name="connsiteX1" fmla="*/ 15433 w 1197980"/>
                  <a:gd name="connsiteY1" fmla="*/ 171691 h 434051"/>
                  <a:gd name="connsiteX2" fmla="*/ 3858 w 1197980"/>
                  <a:gd name="connsiteY2" fmla="*/ 287438 h 434051"/>
                  <a:gd name="connsiteX3" fmla="*/ 38582 w 1197980"/>
                  <a:gd name="connsiteY3" fmla="*/ 368460 h 434051"/>
                  <a:gd name="connsiteX4" fmla="*/ 84881 w 1197980"/>
                  <a:gd name="connsiteY4" fmla="*/ 426334 h 434051"/>
                  <a:gd name="connsiteX5" fmla="*/ 200628 w 1197980"/>
                  <a:gd name="connsiteY5" fmla="*/ 414759 h 434051"/>
                  <a:gd name="connsiteX6" fmla="*/ 281651 w 1197980"/>
                  <a:gd name="connsiteY6" fmla="*/ 414759 h 434051"/>
                  <a:gd name="connsiteX7" fmla="*/ 432122 w 1197980"/>
                  <a:gd name="connsiteY7" fmla="*/ 403184 h 434051"/>
                  <a:gd name="connsiteX8" fmla="*/ 571018 w 1197980"/>
                  <a:gd name="connsiteY8" fmla="*/ 403184 h 434051"/>
                  <a:gd name="connsiteX9" fmla="*/ 721489 w 1197980"/>
                  <a:gd name="connsiteY9" fmla="*/ 368460 h 434051"/>
                  <a:gd name="connsiteX10" fmla="*/ 871960 w 1197980"/>
                  <a:gd name="connsiteY10" fmla="*/ 368460 h 434051"/>
                  <a:gd name="connsiteX11" fmla="*/ 1022431 w 1197980"/>
                  <a:gd name="connsiteY11" fmla="*/ 333736 h 434051"/>
                  <a:gd name="connsiteX12" fmla="*/ 1161327 w 1197980"/>
                  <a:gd name="connsiteY12" fmla="*/ 275863 h 434051"/>
                  <a:gd name="connsiteX13" fmla="*/ 1196051 w 1197980"/>
                  <a:gd name="connsiteY13" fmla="*/ 136967 h 434051"/>
                  <a:gd name="connsiteX14" fmla="*/ 1149752 w 1197980"/>
                  <a:gd name="connsiteY14" fmla="*/ 21220 h 434051"/>
                  <a:gd name="connsiteX15" fmla="*/ 1115028 w 1197980"/>
                  <a:gd name="connsiteY15" fmla="*/ 9645 h 43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7980" h="434051">
                    <a:moveTo>
                      <a:pt x="27008" y="113817"/>
                    </a:moveTo>
                    <a:cubicBezTo>
                      <a:pt x="23149" y="128285"/>
                      <a:pt x="19291" y="142754"/>
                      <a:pt x="15433" y="171691"/>
                    </a:cubicBezTo>
                    <a:cubicBezTo>
                      <a:pt x="11575" y="200628"/>
                      <a:pt x="0" y="254643"/>
                      <a:pt x="3858" y="287438"/>
                    </a:cubicBezTo>
                    <a:cubicBezTo>
                      <a:pt x="7716" y="320233"/>
                      <a:pt x="25078" y="345311"/>
                      <a:pt x="38582" y="368460"/>
                    </a:cubicBezTo>
                    <a:cubicBezTo>
                      <a:pt x="52086" y="391609"/>
                      <a:pt x="57873" y="418618"/>
                      <a:pt x="84881" y="426334"/>
                    </a:cubicBezTo>
                    <a:cubicBezTo>
                      <a:pt x="111889" y="434051"/>
                      <a:pt x="167833" y="416688"/>
                      <a:pt x="200628" y="414759"/>
                    </a:cubicBezTo>
                    <a:cubicBezTo>
                      <a:pt x="233423" y="412830"/>
                      <a:pt x="243069" y="416688"/>
                      <a:pt x="281651" y="414759"/>
                    </a:cubicBezTo>
                    <a:cubicBezTo>
                      <a:pt x="320233" y="412830"/>
                      <a:pt x="383894" y="405113"/>
                      <a:pt x="432122" y="403184"/>
                    </a:cubicBezTo>
                    <a:cubicBezTo>
                      <a:pt x="480350" y="401255"/>
                      <a:pt x="522790" y="408971"/>
                      <a:pt x="571018" y="403184"/>
                    </a:cubicBezTo>
                    <a:cubicBezTo>
                      <a:pt x="619246" y="397397"/>
                      <a:pt x="671332" y="374247"/>
                      <a:pt x="721489" y="368460"/>
                    </a:cubicBezTo>
                    <a:cubicBezTo>
                      <a:pt x="771646" y="362673"/>
                      <a:pt x="821803" y="374247"/>
                      <a:pt x="871960" y="368460"/>
                    </a:cubicBezTo>
                    <a:cubicBezTo>
                      <a:pt x="922117" y="362673"/>
                      <a:pt x="974203" y="349169"/>
                      <a:pt x="1022431" y="333736"/>
                    </a:cubicBezTo>
                    <a:cubicBezTo>
                      <a:pt x="1070659" y="318303"/>
                      <a:pt x="1132390" y="308658"/>
                      <a:pt x="1161327" y="275863"/>
                    </a:cubicBezTo>
                    <a:cubicBezTo>
                      <a:pt x="1190264" y="243068"/>
                      <a:pt x="1197980" y="179407"/>
                      <a:pt x="1196051" y="136967"/>
                    </a:cubicBezTo>
                    <a:cubicBezTo>
                      <a:pt x="1194122" y="94527"/>
                      <a:pt x="1163256" y="42440"/>
                      <a:pt x="1149752" y="21220"/>
                    </a:cubicBezTo>
                    <a:cubicBezTo>
                      <a:pt x="1136248" y="0"/>
                      <a:pt x="1125638" y="4822"/>
                      <a:pt x="1115028" y="9645"/>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2" name="フリーフォーム 171"/>
              <p:cNvSpPr/>
              <p:nvPr/>
            </p:nvSpPr>
            <p:spPr>
              <a:xfrm>
                <a:off x="4882805" y="5339826"/>
                <a:ext cx="602338" cy="117480"/>
              </a:xfrm>
              <a:custGeom>
                <a:avLst/>
                <a:gdLst>
                  <a:gd name="connsiteX0" fmla="*/ 0 w 601884"/>
                  <a:gd name="connsiteY0" fmla="*/ 34724 h 117676"/>
                  <a:gd name="connsiteX1" fmla="*/ 138897 w 601884"/>
                  <a:gd name="connsiteY1" fmla="*/ 104172 h 117676"/>
                  <a:gd name="connsiteX2" fmla="*/ 254643 w 601884"/>
                  <a:gd name="connsiteY2" fmla="*/ 115747 h 117676"/>
                  <a:gd name="connsiteX3" fmla="*/ 439838 w 601884"/>
                  <a:gd name="connsiteY3" fmla="*/ 92597 h 117676"/>
                  <a:gd name="connsiteX4" fmla="*/ 601884 w 601884"/>
                  <a:gd name="connsiteY4" fmla="*/ 0 h 11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117676">
                    <a:moveTo>
                      <a:pt x="0" y="34724"/>
                    </a:moveTo>
                    <a:cubicBezTo>
                      <a:pt x="48228" y="62696"/>
                      <a:pt x="96457" y="90668"/>
                      <a:pt x="138897" y="104172"/>
                    </a:cubicBezTo>
                    <a:cubicBezTo>
                      <a:pt x="181337" y="117676"/>
                      <a:pt x="204486" y="117676"/>
                      <a:pt x="254643" y="115747"/>
                    </a:cubicBezTo>
                    <a:cubicBezTo>
                      <a:pt x="304800" y="113818"/>
                      <a:pt x="381965" y="111888"/>
                      <a:pt x="439838" y="92597"/>
                    </a:cubicBezTo>
                    <a:cubicBezTo>
                      <a:pt x="497712" y="73306"/>
                      <a:pt x="549798" y="36653"/>
                      <a:pt x="601884"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3" name="フリーフォーム 172"/>
              <p:cNvSpPr/>
              <p:nvPr/>
            </p:nvSpPr>
            <p:spPr>
              <a:xfrm>
                <a:off x="4797301" y="5292231"/>
                <a:ext cx="834885" cy="234961"/>
              </a:xfrm>
              <a:custGeom>
                <a:avLst/>
                <a:gdLst>
                  <a:gd name="connsiteX0" fmla="*/ 0 w 833377"/>
                  <a:gd name="connsiteY0" fmla="*/ 81023 h 233423"/>
                  <a:gd name="connsiteX1" fmla="*/ 138896 w 833377"/>
                  <a:gd name="connsiteY1" fmla="*/ 185195 h 233423"/>
                  <a:gd name="connsiteX2" fmla="*/ 347240 w 833377"/>
                  <a:gd name="connsiteY2" fmla="*/ 231494 h 233423"/>
                  <a:gd name="connsiteX3" fmla="*/ 590309 w 833377"/>
                  <a:gd name="connsiteY3" fmla="*/ 173621 h 233423"/>
                  <a:gd name="connsiteX4" fmla="*/ 775503 w 833377"/>
                  <a:gd name="connsiteY4" fmla="*/ 69449 h 233423"/>
                  <a:gd name="connsiteX5" fmla="*/ 833377 w 833377"/>
                  <a:gd name="connsiteY5" fmla="*/ 0 h 23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377" h="233423">
                    <a:moveTo>
                      <a:pt x="0" y="81023"/>
                    </a:moveTo>
                    <a:cubicBezTo>
                      <a:pt x="40511" y="120569"/>
                      <a:pt x="81023" y="160116"/>
                      <a:pt x="138896" y="185195"/>
                    </a:cubicBezTo>
                    <a:cubicBezTo>
                      <a:pt x="196769" y="210274"/>
                      <a:pt x="272005" y="233423"/>
                      <a:pt x="347240" y="231494"/>
                    </a:cubicBezTo>
                    <a:cubicBezTo>
                      <a:pt x="422475" y="229565"/>
                      <a:pt x="518932" y="200628"/>
                      <a:pt x="590309" y="173621"/>
                    </a:cubicBezTo>
                    <a:cubicBezTo>
                      <a:pt x="661686" y="146614"/>
                      <a:pt x="734992" y="98386"/>
                      <a:pt x="775503" y="69449"/>
                    </a:cubicBezTo>
                    <a:cubicBezTo>
                      <a:pt x="816014" y="40512"/>
                      <a:pt x="824695" y="20256"/>
                      <a:pt x="833377"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7241" name="グループ化 38"/>
              <p:cNvGrpSpPr>
                <a:grpSpLocks/>
              </p:cNvGrpSpPr>
              <p:nvPr/>
            </p:nvGrpSpPr>
            <p:grpSpPr bwMode="auto">
              <a:xfrm>
                <a:off x="4041207" y="2922144"/>
                <a:ext cx="908303" cy="193705"/>
                <a:chOff x="4041207" y="2898329"/>
                <a:chExt cx="908303" cy="193705"/>
              </a:xfrm>
            </p:grpSpPr>
            <p:sp>
              <p:nvSpPr>
                <p:cNvPr id="201" name="フリーフォーム 200"/>
                <p:cNvSpPr/>
                <p:nvPr/>
              </p:nvSpPr>
              <p:spPr>
                <a:xfrm>
                  <a:off x="4793356" y="2955841"/>
                  <a:ext cx="125803" cy="117480"/>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2" name="フリーフォーム 201"/>
                <p:cNvSpPr/>
                <p:nvPr/>
              </p:nvSpPr>
              <p:spPr>
                <a:xfrm>
                  <a:off x="4701909" y="2893128"/>
                  <a:ext cx="118179" cy="78320"/>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3" name="フリーフォーム 202"/>
                <p:cNvSpPr/>
                <p:nvPr/>
              </p:nvSpPr>
              <p:spPr>
                <a:xfrm>
                  <a:off x="4511539" y="2883060"/>
                  <a:ext cx="205862" cy="62656"/>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4" name="フリーフォーム 203"/>
                <p:cNvSpPr/>
                <p:nvPr/>
              </p:nvSpPr>
              <p:spPr>
                <a:xfrm>
                  <a:off x="4224267" y="2926280"/>
                  <a:ext cx="312606" cy="148807"/>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5" name="フリーフォーム 204"/>
                <p:cNvSpPr/>
                <p:nvPr/>
              </p:nvSpPr>
              <p:spPr>
                <a:xfrm rot="21128492">
                  <a:off x="4025063" y="3036543"/>
                  <a:ext cx="217298" cy="58741"/>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75" name="フリーフォーム 174"/>
              <p:cNvSpPr/>
              <p:nvPr/>
            </p:nvSpPr>
            <p:spPr>
              <a:xfrm>
                <a:off x="4685050" y="3200200"/>
                <a:ext cx="670959" cy="262371"/>
              </a:xfrm>
              <a:custGeom>
                <a:avLst/>
                <a:gdLst>
                  <a:gd name="connsiteX0" fmla="*/ 6350 w 670718"/>
                  <a:gd name="connsiteY0" fmla="*/ 14288 h 260350"/>
                  <a:gd name="connsiteX1" fmla="*/ 15875 w 670718"/>
                  <a:gd name="connsiteY1" fmla="*/ 119063 h 260350"/>
                  <a:gd name="connsiteX2" fmla="*/ 101600 w 670718"/>
                  <a:gd name="connsiteY2" fmla="*/ 228600 h 260350"/>
                  <a:gd name="connsiteX3" fmla="*/ 163512 w 670718"/>
                  <a:gd name="connsiteY3" fmla="*/ 219075 h 260350"/>
                  <a:gd name="connsiteX4" fmla="*/ 325437 w 670718"/>
                  <a:gd name="connsiteY4" fmla="*/ 190500 h 260350"/>
                  <a:gd name="connsiteX5" fmla="*/ 430212 w 670718"/>
                  <a:gd name="connsiteY5" fmla="*/ 195263 h 260350"/>
                  <a:gd name="connsiteX6" fmla="*/ 573087 w 670718"/>
                  <a:gd name="connsiteY6" fmla="*/ 238125 h 260350"/>
                  <a:gd name="connsiteX7" fmla="*/ 611187 w 670718"/>
                  <a:gd name="connsiteY7" fmla="*/ 257175 h 260350"/>
                  <a:gd name="connsiteX8" fmla="*/ 649287 w 670718"/>
                  <a:gd name="connsiteY8" fmla="*/ 219075 h 260350"/>
                  <a:gd name="connsiteX9" fmla="*/ 668337 w 670718"/>
                  <a:gd name="connsiteY9" fmla="*/ 95250 h 260350"/>
                  <a:gd name="connsiteX10" fmla="*/ 663575 w 670718"/>
                  <a:gd name="connsiteY10" fmla="*/ 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718" h="260350">
                    <a:moveTo>
                      <a:pt x="6350" y="14288"/>
                    </a:moveTo>
                    <a:cubicBezTo>
                      <a:pt x="3175" y="48816"/>
                      <a:pt x="0" y="83344"/>
                      <a:pt x="15875" y="119063"/>
                    </a:cubicBezTo>
                    <a:cubicBezTo>
                      <a:pt x="31750" y="154782"/>
                      <a:pt x="76994" y="211931"/>
                      <a:pt x="101600" y="228600"/>
                    </a:cubicBezTo>
                    <a:cubicBezTo>
                      <a:pt x="126206" y="245269"/>
                      <a:pt x="163512" y="219075"/>
                      <a:pt x="163512" y="219075"/>
                    </a:cubicBezTo>
                    <a:cubicBezTo>
                      <a:pt x="200818" y="212725"/>
                      <a:pt x="280987" y="194469"/>
                      <a:pt x="325437" y="190500"/>
                    </a:cubicBezTo>
                    <a:cubicBezTo>
                      <a:pt x="369887" y="186531"/>
                      <a:pt x="388937" y="187326"/>
                      <a:pt x="430212" y="195263"/>
                    </a:cubicBezTo>
                    <a:cubicBezTo>
                      <a:pt x="471487" y="203200"/>
                      <a:pt x="542925" y="227806"/>
                      <a:pt x="573087" y="238125"/>
                    </a:cubicBezTo>
                    <a:cubicBezTo>
                      <a:pt x="603249" y="248444"/>
                      <a:pt x="598487" y="260350"/>
                      <a:pt x="611187" y="257175"/>
                    </a:cubicBezTo>
                    <a:cubicBezTo>
                      <a:pt x="623887" y="254000"/>
                      <a:pt x="639762" y="246062"/>
                      <a:pt x="649287" y="219075"/>
                    </a:cubicBezTo>
                    <a:cubicBezTo>
                      <a:pt x="658812" y="192088"/>
                      <a:pt x="665956" y="131762"/>
                      <a:pt x="668337" y="95250"/>
                    </a:cubicBezTo>
                    <a:cubicBezTo>
                      <a:pt x="670718" y="58738"/>
                      <a:pt x="667146" y="29369"/>
                      <a:pt x="663575"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6" name="円/楕円 175"/>
              <p:cNvSpPr/>
              <p:nvPr/>
            </p:nvSpPr>
            <p:spPr>
              <a:xfrm>
                <a:off x="4692773" y="3195669"/>
                <a:ext cx="45747" cy="9398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7" name="円/楕円 12"/>
              <p:cNvSpPr/>
              <p:nvPr/>
            </p:nvSpPr>
            <p:spPr>
              <a:xfrm>
                <a:off x="5291393" y="3195177"/>
                <a:ext cx="57185" cy="9006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78" name="フリーフォーム 177"/>
              <p:cNvSpPr/>
              <p:nvPr/>
            </p:nvSpPr>
            <p:spPr>
              <a:xfrm>
                <a:off x="4341666" y="4757189"/>
                <a:ext cx="228736" cy="82237"/>
              </a:xfrm>
              <a:custGeom>
                <a:avLst/>
                <a:gdLst>
                  <a:gd name="connsiteX0" fmla="*/ 186531 w 229393"/>
                  <a:gd name="connsiteY0" fmla="*/ 0 h 80962"/>
                  <a:gd name="connsiteX1" fmla="*/ 110331 w 229393"/>
                  <a:gd name="connsiteY1" fmla="*/ 28575 h 80962"/>
                  <a:gd name="connsiteX2" fmla="*/ 15081 w 229393"/>
                  <a:gd name="connsiteY2" fmla="*/ 38100 h 80962"/>
                  <a:gd name="connsiteX3" fmla="*/ 19843 w 229393"/>
                  <a:gd name="connsiteY3" fmla="*/ 76200 h 80962"/>
                  <a:gd name="connsiteX4" fmla="*/ 124618 w 229393"/>
                  <a:gd name="connsiteY4" fmla="*/ 66675 h 80962"/>
                  <a:gd name="connsiteX5" fmla="*/ 186531 w 229393"/>
                  <a:gd name="connsiteY5" fmla="*/ 61912 h 80962"/>
                  <a:gd name="connsiteX6" fmla="*/ 229393 w 229393"/>
                  <a:gd name="connsiteY6" fmla="*/ 5715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393" h="80962">
                    <a:moveTo>
                      <a:pt x="186531" y="0"/>
                    </a:moveTo>
                    <a:cubicBezTo>
                      <a:pt x="162718" y="11112"/>
                      <a:pt x="138906" y="22225"/>
                      <a:pt x="110331" y="28575"/>
                    </a:cubicBezTo>
                    <a:cubicBezTo>
                      <a:pt x="81756" y="34925"/>
                      <a:pt x="30162" y="30163"/>
                      <a:pt x="15081" y="38100"/>
                    </a:cubicBezTo>
                    <a:cubicBezTo>
                      <a:pt x="0" y="46038"/>
                      <a:pt x="1587" y="71438"/>
                      <a:pt x="19843" y="76200"/>
                    </a:cubicBezTo>
                    <a:cubicBezTo>
                      <a:pt x="38099" y="80962"/>
                      <a:pt x="124618" y="66675"/>
                      <a:pt x="124618" y="66675"/>
                    </a:cubicBezTo>
                    <a:lnTo>
                      <a:pt x="186531" y="61912"/>
                    </a:lnTo>
                    <a:cubicBezTo>
                      <a:pt x="203993" y="60325"/>
                      <a:pt x="216693" y="58737"/>
                      <a:pt x="229393" y="5715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79" name="フリーフォーム 178"/>
              <p:cNvSpPr/>
              <p:nvPr/>
            </p:nvSpPr>
            <p:spPr>
              <a:xfrm>
                <a:off x="4474227" y="5193596"/>
                <a:ext cx="156304" cy="129227"/>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0" name="フリーフォーム 179"/>
              <p:cNvSpPr/>
              <p:nvPr/>
            </p:nvSpPr>
            <p:spPr>
              <a:xfrm>
                <a:off x="4336239" y="3642154"/>
                <a:ext cx="171553" cy="148808"/>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1" name="フリーフォーム 180"/>
              <p:cNvSpPr/>
              <p:nvPr/>
            </p:nvSpPr>
            <p:spPr>
              <a:xfrm>
                <a:off x="5756516" y="4453499"/>
                <a:ext cx="217298" cy="82235"/>
              </a:xfrm>
              <a:custGeom>
                <a:avLst/>
                <a:gdLst>
                  <a:gd name="connsiteX0" fmla="*/ 0 w 216694"/>
                  <a:gd name="connsiteY0" fmla="*/ 30162 h 82549"/>
                  <a:gd name="connsiteX1" fmla="*/ 80963 w 216694"/>
                  <a:gd name="connsiteY1" fmla="*/ 25399 h 82549"/>
                  <a:gd name="connsiteX2" fmla="*/ 204788 w 216694"/>
                  <a:gd name="connsiteY2" fmla="*/ 1587 h 82549"/>
                  <a:gd name="connsiteX3" fmla="*/ 152400 w 216694"/>
                  <a:gd name="connsiteY3" fmla="*/ 34924 h 82549"/>
                  <a:gd name="connsiteX4" fmla="*/ 80963 w 216694"/>
                  <a:gd name="connsiteY4" fmla="*/ 68262 h 82549"/>
                  <a:gd name="connsiteX5" fmla="*/ 0 w 216694"/>
                  <a:gd name="connsiteY5" fmla="*/ 82549 h 8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94" h="82549">
                    <a:moveTo>
                      <a:pt x="0" y="30162"/>
                    </a:moveTo>
                    <a:cubicBezTo>
                      <a:pt x="23416" y="30161"/>
                      <a:pt x="46832" y="30161"/>
                      <a:pt x="80963" y="25399"/>
                    </a:cubicBezTo>
                    <a:cubicBezTo>
                      <a:pt x="115094" y="20637"/>
                      <a:pt x="192882" y="0"/>
                      <a:pt x="204788" y="1587"/>
                    </a:cubicBezTo>
                    <a:cubicBezTo>
                      <a:pt x="216694" y="3174"/>
                      <a:pt x="173037" y="23812"/>
                      <a:pt x="152400" y="34924"/>
                    </a:cubicBezTo>
                    <a:cubicBezTo>
                      <a:pt x="131763" y="46036"/>
                      <a:pt x="106363" y="60325"/>
                      <a:pt x="80963" y="68262"/>
                    </a:cubicBezTo>
                    <a:cubicBezTo>
                      <a:pt x="55563" y="76199"/>
                      <a:pt x="27781" y="79374"/>
                      <a:pt x="0" y="82549"/>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7249" name="グループ化 39"/>
              <p:cNvGrpSpPr>
                <a:grpSpLocks/>
              </p:cNvGrpSpPr>
              <p:nvPr/>
            </p:nvGrpSpPr>
            <p:grpSpPr bwMode="auto">
              <a:xfrm flipH="1">
                <a:off x="5101945" y="2920557"/>
                <a:ext cx="974997" cy="193705"/>
                <a:chOff x="4041208" y="2897982"/>
                <a:chExt cx="909415" cy="193705"/>
              </a:xfrm>
            </p:grpSpPr>
            <p:sp>
              <p:nvSpPr>
                <p:cNvPr id="196" name="フリーフォーム 195"/>
                <p:cNvSpPr/>
                <p:nvPr/>
              </p:nvSpPr>
              <p:spPr>
                <a:xfrm>
                  <a:off x="4851389" y="2962412"/>
                  <a:ext cx="128010" cy="105730"/>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7" name="フリーフォーム 196"/>
                <p:cNvSpPr/>
                <p:nvPr/>
              </p:nvSpPr>
              <p:spPr>
                <a:xfrm>
                  <a:off x="4745194" y="2904983"/>
                  <a:ext cx="120899" cy="74405"/>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8" name="フリーフォーム 197"/>
                <p:cNvSpPr/>
                <p:nvPr/>
              </p:nvSpPr>
              <p:spPr>
                <a:xfrm>
                  <a:off x="4550136" y="2898494"/>
                  <a:ext cx="206239" cy="58739"/>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99" name="フリーフォーム 198"/>
                <p:cNvSpPr/>
                <p:nvPr/>
              </p:nvSpPr>
              <p:spPr>
                <a:xfrm>
                  <a:off x="4251264" y="2923912"/>
                  <a:ext cx="316469" cy="137061"/>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00" name="フリーフォーム 199"/>
                <p:cNvSpPr/>
                <p:nvPr/>
              </p:nvSpPr>
              <p:spPr>
                <a:xfrm rot="21128492">
                  <a:off x="4060065" y="3037533"/>
                  <a:ext cx="227574" cy="46992"/>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183" name="フリーフォーム 182"/>
              <p:cNvSpPr/>
              <p:nvPr/>
            </p:nvSpPr>
            <p:spPr>
              <a:xfrm rot="20869447" flipH="1">
                <a:off x="5653309" y="3606600"/>
                <a:ext cx="141053" cy="144894"/>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4" name="フリーフォーム 183"/>
              <p:cNvSpPr/>
              <p:nvPr/>
            </p:nvSpPr>
            <p:spPr>
              <a:xfrm rot="19541772">
                <a:off x="4305387" y="4182977"/>
                <a:ext cx="171551" cy="148808"/>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5" name="フリーフォーム 20"/>
              <p:cNvSpPr/>
              <p:nvPr/>
            </p:nvSpPr>
            <p:spPr>
              <a:xfrm rot="531933" flipH="1">
                <a:off x="5716647" y="3974597"/>
                <a:ext cx="141055" cy="148808"/>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6" name="フリーフォーム 185"/>
              <p:cNvSpPr/>
              <p:nvPr/>
            </p:nvSpPr>
            <p:spPr>
              <a:xfrm flipH="1">
                <a:off x="5813059" y="5059170"/>
                <a:ext cx="198238" cy="133144"/>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7" name="フリーフォーム 186"/>
              <p:cNvSpPr/>
              <p:nvPr/>
            </p:nvSpPr>
            <p:spPr>
              <a:xfrm>
                <a:off x="4529652" y="3671269"/>
                <a:ext cx="45747" cy="58741"/>
              </a:xfrm>
              <a:custGeom>
                <a:avLst/>
                <a:gdLst>
                  <a:gd name="connsiteX0" fmla="*/ 0 w 47625"/>
                  <a:gd name="connsiteY0" fmla="*/ 61913 h 61913"/>
                  <a:gd name="connsiteX1" fmla="*/ 47625 w 47625"/>
                  <a:gd name="connsiteY1" fmla="*/ 0 h 61913"/>
                </a:gdLst>
                <a:ahLst/>
                <a:cxnLst>
                  <a:cxn ang="0">
                    <a:pos x="connsiteX0" y="connsiteY0"/>
                  </a:cxn>
                  <a:cxn ang="0">
                    <a:pos x="connsiteX1" y="connsiteY1"/>
                  </a:cxn>
                </a:cxnLst>
                <a:rect l="l" t="t" r="r" b="b"/>
                <a:pathLst>
                  <a:path w="47625" h="61913">
                    <a:moveTo>
                      <a:pt x="0" y="61913"/>
                    </a:moveTo>
                    <a:lnTo>
                      <a:pt x="47625"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8" name="フリーフォーム 187"/>
              <p:cNvSpPr/>
              <p:nvPr/>
            </p:nvSpPr>
            <p:spPr>
              <a:xfrm>
                <a:off x="4471761" y="3883445"/>
                <a:ext cx="1254236" cy="477753"/>
              </a:xfrm>
              <a:custGeom>
                <a:avLst/>
                <a:gdLst>
                  <a:gd name="connsiteX0" fmla="*/ 96440 w 1254918"/>
                  <a:gd name="connsiteY0" fmla="*/ 104775 h 475456"/>
                  <a:gd name="connsiteX1" fmla="*/ 65484 w 1254918"/>
                  <a:gd name="connsiteY1" fmla="*/ 150018 h 475456"/>
                  <a:gd name="connsiteX2" fmla="*/ 32146 w 1254918"/>
                  <a:gd name="connsiteY2" fmla="*/ 230981 h 475456"/>
                  <a:gd name="connsiteX3" fmla="*/ 5953 w 1254918"/>
                  <a:gd name="connsiteY3" fmla="*/ 333375 h 475456"/>
                  <a:gd name="connsiteX4" fmla="*/ 10715 w 1254918"/>
                  <a:gd name="connsiteY4" fmla="*/ 392906 h 475456"/>
                  <a:gd name="connsiteX5" fmla="*/ 70246 w 1254918"/>
                  <a:gd name="connsiteY5" fmla="*/ 400050 h 475456"/>
                  <a:gd name="connsiteX6" fmla="*/ 158353 w 1254918"/>
                  <a:gd name="connsiteY6" fmla="*/ 423862 h 475456"/>
                  <a:gd name="connsiteX7" fmla="*/ 353615 w 1254918"/>
                  <a:gd name="connsiteY7" fmla="*/ 461962 h 475456"/>
                  <a:gd name="connsiteX8" fmla="*/ 560784 w 1254918"/>
                  <a:gd name="connsiteY8" fmla="*/ 469106 h 475456"/>
                  <a:gd name="connsiteX9" fmla="*/ 801290 w 1254918"/>
                  <a:gd name="connsiteY9" fmla="*/ 423862 h 475456"/>
                  <a:gd name="connsiteX10" fmla="*/ 1013221 w 1254918"/>
                  <a:gd name="connsiteY10" fmla="*/ 352425 h 475456"/>
                  <a:gd name="connsiteX11" fmla="*/ 1184671 w 1254918"/>
                  <a:gd name="connsiteY11" fmla="*/ 290512 h 475456"/>
                  <a:gd name="connsiteX12" fmla="*/ 1225153 w 1254918"/>
                  <a:gd name="connsiteY12" fmla="*/ 290512 h 475456"/>
                  <a:gd name="connsiteX13" fmla="*/ 1251346 w 1254918"/>
                  <a:gd name="connsiteY13" fmla="*/ 257175 h 475456"/>
                  <a:gd name="connsiteX14" fmla="*/ 1246584 w 1254918"/>
                  <a:gd name="connsiteY14" fmla="*/ 154781 h 475456"/>
                  <a:gd name="connsiteX15" fmla="*/ 1203721 w 1254918"/>
                  <a:gd name="connsiteY15" fmla="*/ 73818 h 475456"/>
                  <a:gd name="connsiteX16" fmla="*/ 1129903 w 1254918"/>
                  <a:gd name="connsiteY16" fmla="*/ 0 h 47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4918" h="475456">
                    <a:moveTo>
                      <a:pt x="96440" y="104775"/>
                    </a:moveTo>
                    <a:cubicBezTo>
                      <a:pt x="86320" y="116879"/>
                      <a:pt x="76200" y="128984"/>
                      <a:pt x="65484" y="150018"/>
                    </a:cubicBezTo>
                    <a:cubicBezTo>
                      <a:pt x="54768" y="171052"/>
                      <a:pt x="42068" y="200422"/>
                      <a:pt x="32146" y="230981"/>
                    </a:cubicBezTo>
                    <a:cubicBezTo>
                      <a:pt x="22224" y="261541"/>
                      <a:pt x="9525" y="306388"/>
                      <a:pt x="5953" y="333375"/>
                    </a:cubicBezTo>
                    <a:cubicBezTo>
                      <a:pt x="2381" y="360363"/>
                      <a:pt x="0" y="381794"/>
                      <a:pt x="10715" y="392906"/>
                    </a:cubicBezTo>
                    <a:cubicBezTo>
                      <a:pt x="21430" y="404018"/>
                      <a:pt x="45640" y="394891"/>
                      <a:pt x="70246" y="400050"/>
                    </a:cubicBezTo>
                    <a:cubicBezTo>
                      <a:pt x="94852" y="405209"/>
                      <a:pt x="111125" y="413543"/>
                      <a:pt x="158353" y="423862"/>
                    </a:cubicBezTo>
                    <a:cubicBezTo>
                      <a:pt x="205581" y="434181"/>
                      <a:pt x="286543" y="454421"/>
                      <a:pt x="353615" y="461962"/>
                    </a:cubicBezTo>
                    <a:cubicBezTo>
                      <a:pt x="420687" y="469503"/>
                      <a:pt x="486172" y="475456"/>
                      <a:pt x="560784" y="469106"/>
                    </a:cubicBezTo>
                    <a:cubicBezTo>
                      <a:pt x="635396" y="462756"/>
                      <a:pt x="725884" y="443309"/>
                      <a:pt x="801290" y="423862"/>
                    </a:cubicBezTo>
                    <a:cubicBezTo>
                      <a:pt x="876696" y="404415"/>
                      <a:pt x="949324" y="374650"/>
                      <a:pt x="1013221" y="352425"/>
                    </a:cubicBezTo>
                    <a:cubicBezTo>
                      <a:pt x="1077118" y="330200"/>
                      <a:pt x="1149349" y="300831"/>
                      <a:pt x="1184671" y="290512"/>
                    </a:cubicBezTo>
                    <a:cubicBezTo>
                      <a:pt x="1219993" y="280193"/>
                      <a:pt x="1214041" y="296068"/>
                      <a:pt x="1225153" y="290512"/>
                    </a:cubicBezTo>
                    <a:cubicBezTo>
                      <a:pt x="1236266" y="284956"/>
                      <a:pt x="1247774" y="279797"/>
                      <a:pt x="1251346" y="257175"/>
                    </a:cubicBezTo>
                    <a:cubicBezTo>
                      <a:pt x="1254918" y="234553"/>
                      <a:pt x="1254521" y="185340"/>
                      <a:pt x="1246584" y="154781"/>
                    </a:cubicBezTo>
                    <a:cubicBezTo>
                      <a:pt x="1238647" y="124222"/>
                      <a:pt x="1223168" y="99615"/>
                      <a:pt x="1203721" y="73818"/>
                    </a:cubicBezTo>
                    <a:cubicBezTo>
                      <a:pt x="1184274" y="48021"/>
                      <a:pt x="1157088" y="24010"/>
                      <a:pt x="112990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9" name="フリーフォーム 188"/>
              <p:cNvSpPr/>
              <p:nvPr/>
            </p:nvSpPr>
            <p:spPr>
              <a:xfrm>
                <a:off x="4502904" y="4372213"/>
                <a:ext cx="1284734" cy="501249"/>
              </a:xfrm>
              <a:custGeom>
                <a:avLst/>
                <a:gdLst>
                  <a:gd name="connsiteX0" fmla="*/ 67071 w 1281906"/>
                  <a:gd name="connsiteY0" fmla="*/ 131762 h 500460"/>
                  <a:gd name="connsiteX1" fmla="*/ 26590 w 1281906"/>
                  <a:gd name="connsiteY1" fmla="*/ 210344 h 500460"/>
                  <a:gd name="connsiteX2" fmla="*/ 2778 w 1281906"/>
                  <a:gd name="connsiteY2" fmla="*/ 303212 h 500460"/>
                  <a:gd name="connsiteX3" fmla="*/ 9921 w 1281906"/>
                  <a:gd name="connsiteY3" fmla="*/ 350837 h 500460"/>
                  <a:gd name="connsiteX4" fmla="*/ 43259 w 1281906"/>
                  <a:gd name="connsiteY4" fmla="*/ 384175 h 500460"/>
                  <a:gd name="connsiteX5" fmla="*/ 257571 w 1281906"/>
                  <a:gd name="connsiteY5" fmla="*/ 457994 h 500460"/>
                  <a:gd name="connsiteX6" fmla="*/ 548084 w 1281906"/>
                  <a:gd name="connsiteY6" fmla="*/ 496094 h 500460"/>
                  <a:gd name="connsiteX7" fmla="*/ 883840 w 1281906"/>
                  <a:gd name="connsiteY7" fmla="*/ 431800 h 500460"/>
                  <a:gd name="connsiteX8" fmla="*/ 1124346 w 1281906"/>
                  <a:gd name="connsiteY8" fmla="*/ 307975 h 500460"/>
                  <a:gd name="connsiteX9" fmla="*/ 1236265 w 1281906"/>
                  <a:gd name="connsiteY9" fmla="*/ 238919 h 500460"/>
                  <a:gd name="connsiteX10" fmla="*/ 1274365 w 1281906"/>
                  <a:gd name="connsiteY10" fmla="*/ 196056 h 500460"/>
                  <a:gd name="connsiteX11" fmla="*/ 1279128 w 1281906"/>
                  <a:gd name="connsiteY11" fmla="*/ 148431 h 500460"/>
                  <a:gd name="connsiteX12" fmla="*/ 1257696 w 1281906"/>
                  <a:gd name="connsiteY12" fmla="*/ 84137 h 500460"/>
                  <a:gd name="connsiteX13" fmla="*/ 1221978 w 1281906"/>
                  <a:gd name="connsiteY13" fmla="*/ 12700 h 500460"/>
                  <a:gd name="connsiteX14" fmla="*/ 1207690 w 1281906"/>
                  <a:gd name="connsiteY14" fmla="*/ 7937 h 5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1906" h="500460">
                    <a:moveTo>
                      <a:pt x="67071" y="131762"/>
                    </a:moveTo>
                    <a:cubicBezTo>
                      <a:pt x="52188" y="156765"/>
                      <a:pt x="37305" y="181769"/>
                      <a:pt x="26590" y="210344"/>
                    </a:cubicBezTo>
                    <a:cubicBezTo>
                      <a:pt x="15875" y="238919"/>
                      <a:pt x="5556" y="279797"/>
                      <a:pt x="2778" y="303212"/>
                    </a:cubicBezTo>
                    <a:cubicBezTo>
                      <a:pt x="0" y="326628"/>
                      <a:pt x="3174" y="337343"/>
                      <a:pt x="9921" y="350837"/>
                    </a:cubicBezTo>
                    <a:cubicBezTo>
                      <a:pt x="16668" y="364331"/>
                      <a:pt x="1984" y="366316"/>
                      <a:pt x="43259" y="384175"/>
                    </a:cubicBezTo>
                    <a:cubicBezTo>
                      <a:pt x="84534" y="402034"/>
                      <a:pt x="173434" y="439341"/>
                      <a:pt x="257571" y="457994"/>
                    </a:cubicBezTo>
                    <a:cubicBezTo>
                      <a:pt x="341709" y="476647"/>
                      <a:pt x="443706" y="500460"/>
                      <a:pt x="548084" y="496094"/>
                    </a:cubicBezTo>
                    <a:cubicBezTo>
                      <a:pt x="652462" y="491728"/>
                      <a:pt x="787796" y="463153"/>
                      <a:pt x="883840" y="431800"/>
                    </a:cubicBezTo>
                    <a:cubicBezTo>
                      <a:pt x="979884" y="400447"/>
                      <a:pt x="1065609" y="340122"/>
                      <a:pt x="1124346" y="307975"/>
                    </a:cubicBezTo>
                    <a:cubicBezTo>
                      <a:pt x="1183084" y="275828"/>
                      <a:pt x="1211262" y="257572"/>
                      <a:pt x="1236265" y="238919"/>
                    </a:cubicBezTo>
                    <a:cubicBezTo>
                      <a:pt x="1261268" y="220266"/>
                      <a:pt x="1267221" y="211137"/>
                      <a:pt x="1274365" y="196056"/>
                    </a:cubicBezTo>
                    <a:cubicBezTo>
                      <a:pt x="1281509" y="180975"/>
                      <a:pt x="1281906" y="167084"/>
                      <a:pt x="1279128" y="148431"/>
                    </a:cubicBezTo>
                    <a:cubicBezTo>
                      <a:pt x="1276350" y="129778"/>
                      <a:pt x="1267221" y="106759"/>
                      <a:pt x="1257696" y="84137"/>
                    </a:cubicBezTo>
                    <a:cubicBezTo>
                      <a:pt x="1248171" y="61515"/>
                      <a:pt x="1230312" y="25400"/>
                      <a:pt x="1221978" y="12700"/>
                    </a:cubicBezTo>
                    <a:cubicBezTo>
                      <a:pt x="1213644" y="0"/>
                      <a:pt x="1207690" y="7937"/>
                      <a:pt x="1207690" y="793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0" name="フリーフォーム 189"/>
              <p:cNvSpPr/>
              <p:nvPr/>
            </p:nvSpPr>
            <p:spPr>
              <a:xfrm>
                <a:off x="4950447" y="5559082"/>
                <a:ext cx="655710" cy="172304"/>
              </a:xfrm>
              <a:custGeom>
                <a:avLst/>
                <a:gdLst>
                  <a:gd name="connsiteX0" fmla="*/ 0 w 654843"/>
                  <a:gd name="connsiteY0" fmla="*/ 111919 h 171450"/>
                  <a:gd name="connsiteX1" fmla="*/ 42862 w 654843"/>
                  <a:gd name="connsiteY1" fmla="*/ 161925 h 171450"/>
                  <a:gd name="connsiteX2" fmla="*/ 85725 w 654843"/>
                  <a:gd name="connsiteY2" fmla="*/ 169069 h 171450"/>
                  <a:gd name="connsiteX3" fmla="*/ 111918 w 654843"/>
                  <a:gd name="connsiteY3" fmla="*/ 159544 h 171450"/>
                  <a:gd name="connsiteX4" fmla="*/ 135731 w 654843"/>
                  <a:gd name="connsiteY4" fmla="*/ 140494 h 171450"/>
                  <a:gd name="connsiteX5" fmla="*/ 176212 w 654843"/>
                  <a:gd name="connsiteY5" fmla="*/ 123825 h 171450"/>
                  <a:gd name="connsiteX6" fmla="*/ 252412 w 654843"/>
                  <a:gd name="connsiteY6" fmla="*/ 111919 h 171450"/>
                  <a:gd name="connsiteX7" fmla="*/ 319087 w 654843"/>
                  <a:gd name="connsiteY7" fmla="*/ 109538 h 171450"/>
                  <a:gd name="connsiteX8" fmla="*/ 400050 w 654843"/>
                  <a:gd name="connsiteY8" fmla="*/ 107157 h 171450"/>
                  <a:gd name="connsiteX9" fmla="*/ 445293 w 654843"/>
                  <a:gd name="connsiteY9" fmla="*/ 107157 h 171450"/>
                  <a:gd name="connsiteX10" fmla="*/ 497681 w 654843"/>
                  <a:gd name="connsiteY10" fmla="*/ 128588 h 171450"/>
                  <a:gd name="connsiteX11" fmla="*/ 531018 w 654843"/>
                  <a:gd name="connsiteY11" fmla="*/ 123825 h 171450"/>
                  <a:gd name="connsiteX12" fmla="*/ 585787 w 654843"/>
                  <a:gd name="connsiteY12" fmla="*/ 80963 h 171450"/>
                  <a:gd name="connsiteX13" fmla="*/ 623887 w 654843"/>
                  <a:gd name="connsiteY13" fmla="*/ 38100 h 171450"/>
                  <a:gd name="connsiteX14" fmla="*/ 654843 w 654843"/>
                  <a:gd name="connsiteY14"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843" h="171450">
                    <a:moveTo>
                      <a:pt x="0" y="111919"/>
                    </a:moveTo>
                    <a:cubicBezTo>
                      <a:pt x="14287" y="132159"/>
                      <a:pt x="28575" y="152400"/>
                      <a:pt x="42862" y="161925"/>
                    </a:cubicBezTo>
                    <a:cubicBezTo>
                      <a:pt x="57149" y="171450"/>
                      <a:pt x="74216" y="169466"/>
                      <a:pt x="85725" y="169069"/>
                    </a:cubicBezTo>
                    <a:cubicBezTo>
                      <a:pt x="97234" y="168672"/>
                      <a:pt x="103584" y="164306"/>
                      <a:pt x="111918" y="159544"/>
                    </a:cubicBezTo>
                    <a:cubicBezTo>
                      <a:pt x="120252" y="154782"/>
                      <a:pt x="125015" y="146447"/>
                      <a:pt x="135731" y="140494"/>
                    </a:cubicBezTo>
                    <a:cubicBezTo>
                      <a:pt x="146447" y="134541"/>
                      <a:pt x="156765" y="128587"/>
                      <a:pt x="176212" y="123825"/>
                    </a:cubicBezTo>
                    <a:cubicBezTo>
                      <a:pt x="195659" y="119063"/>
                      <a:pt x="228599" y="114300"/>
                      <a:pt x="252412" y="111919"/>
                    </a:cubicBezTo>
                    <a:cubicBezTo>
                      <a:pt x="276225" y="109538"/>
                      <a:pt x="319087" y="109538"/>
                      <a:pt x="319087" y="109538"/>
                    </a:cubicBezTo>
                    <a:lnTo>
                      <a:pt x="400050" y="107157"/>
                    </a:lnTo>
                    <a:cubicBezTo>
                      <a:pt x="421084" y="106760"/>
                      <a:pt x="429021" y="103585"/>
                      <a:pt x="445293" y="107157"/>
                    </a:cubicBezTo>
                    <a:cubicBezTo>
                      <a:pt x="461565" y="110729"/>
                      <a:pt x="483393" y="125810"/>
                      <a:pt x="497681" y="128588"/>
                    </a:cubicBezTo>
                    <a:cubicBezTo>
                      <a:pt x="511969" y="131366"/>
                      <a:pt x="516334" y="131763"/>
                      <a:pt x="531018" y="123825"/>
                    </a:cubicBezTo>
                    <a:cubicBezTo>
                      <a:pt x="545702" y="115888"/>
                      <a:pt x="570309" y="95250"/>
                      <a:pt x="585787" y="80963"/>
                    </a:cubicBezTo>
                    <a:cubicBezTo>
                      <a:pt x="601265" y="66676"/>
                      <a:pt x="612378" y="51594"/>
                      <a:pt x="623887" y="38100"/>
                    </a:cubicBezTo>
                    <a:cubicBezTo>
                      <a:pt x="635396" y="24606"/>
                      <a:pt x="645119" y="12303"/>
                      <a:pt x="65484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1" name="フリーフォーム 190"/>
              <p:cNvSpPr/>
              <p:nvPr/>
            </p:nvSpPr>
            <p:spPr>
              <a:xfrm>
                <a:off x="5111632" y="5677985"/>
                <a:ext cx="293543" cy="97899"/>
              </a:xfrm>
              <a:custGeom>
                <a:avLst/>
                <a:gdLst>
                  <a:gd name="connsiteX0" fmla="*/ 0 w 292894"/>
                  <a:gd name="connsiteY0" fmla="*/ 21431 h 98425"/>
                  <a:gd name="connsiteX1" fmla="*/ 47625 w 292894"/>
                  <a:gd name="connsiteY1" fmla="*/ 57150 h 98425"/>
                  <a:gd name="connsiteX2" fmla="*/ 114300 w 292894"/>
                  <a:gd name="connsiteY2" fmla="*/ 92869 h 98425"/>
                  <a:gd name="connsiteX3" fmla="*/ 197644 w 292894"/>
                  <a:gd name="connsiteY3" fmla="*/ 90488 h 98425"/>
                  <a:gd name="connsiteX4" fmla="*/ 245269 w 292894"/>
                  <a:gd name="connsiteY4" fmla="*/ 50006 h 98425"/>
                  <a:gd name="connsiteX5" fmla="*/ 292894 w 292894"/>
                  <a:gd name="connsiteY5"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894" h="98425">
                    <a:moveTo>
                      <a:pt x="0" y="21431"/>
                    </a:moveTo>
                    <a:cubicBezTo>
                      <a:pt x="14287" y="33337"/>
                      <a:pt x="28575" y="45244"/>
                      <a:pt x="47625" y="57150"/>
                    </a:cubicBezTo>
                    <a:cubicBezTo>
                      <a:pt x="66675" y="69056"/>
                      <a:pt x="89297" y="87313"/>
                      <a:pt x="114300" y="92869"/>
                    </a:cubicBezTo>
                    <a:cubicBezTo>
                      <a:pt x="139303" y="98425"/>
                      <a:pt x="175816" y="97632"/>
                      <a:pt x="197644" y="90488"/>
                    </a:cubicBezTo>
                    <a:cubicBezTo>
                      <a:pt x="219472" y="83344"/>
                      <a:pt x="229394" y="65087"/>
                      <a:pt x="245269" y="50006"/>
                    </a:cubicBezTo>
                    <a:cubicBezTo>
                      <a:pt x="261144" y="34925"/>
                      <a:pt x="277019" y="17462"/>
                      <a:pt x="29289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2" name="フリーフォーム 191"/>
              <p:cNvSpPr/>
              <p:nvPr/>
            </p:nvSpPr>
            <p:spPr>
              <a:xfrm>
                <a:off x="5019103" y="5734341"/>
                <a:ext cx="175364" cy="31328"/>
              </a:xfrm>
              <a:custGeom>
                <a:avLst/>
                <a:gdLst>
                  <a:gd name="connsiteX0" fmla="*/ 0 w 173831"/>
                  <a:gd name="connsiteY0" fmla="*/ 0 h 31353"/>
                  <a:gd name="connsiteX1" fmla="*/ 59531 w 173831"/>
                  <a:gd name="connsiteY1" fmla="*/ 21431 h 31353"/>
                  <a:gd name="connsiteX2" fmla="*/ 135731 w 173831"/>
                  <a:gd name="connsiteY2" fmla="*/ 30956 h 31353"/>
                  <a:gd name="connsiteX3" fmla="*/ 173831 w 173831"/>
                  <a:gd name="connsiteY3" fmla="*/ 23812 h 31353"/>
                </a:gdLst>
                <a:ahLst/>
                <a:cxnLst>
                  <a:cxn ang="0">
                    <a:pos x="connsiteX0" y="connsiteY0"/>
                  </a:cxn>
                  <a:cxn ang="0">
                    <a:pos x="connsiteX1" y="connsiteY1"/>
                  </a:cxn>
                  <a:cxn ang="0">
                    <a:pos x="connsiteX2" y="connsiteY2"/>
                  </a:cxn>
                  <a:cxn ang="0">
                    <a:pos x="connsiteX3" y="connsiteY3"/>
                  </a:cxn>
                </a:cxnLst>
                <a:rect l="l" t="t" r="r" b="b"/>
                <a:pathLst>
                  <a:path w="173831" h="31353">
                    <a:moveTo>
                      <a:pt x="0" y="0"/>
                    </a:moveTo>
                    <a:cubicBezTo>
                      <a:pt x="18454" y="8136"/>
                      <a:pt x="36909" y="16272"/>
                      <a:pt x="59531" y="21431"/>
                    </a:cubicBezTo>
                    <a:cubicBezTo>
                      <a:pt x="82153" y="26590"/>
                      <a:pt x="116681" y="30559"/>
                      <a:pt x="135731" y="30956"/>
                    </a:cubicBezTo>
                    <a:cubicBezTo>
                      <a:pt x="154781" y="31353"/>
                      <a:pt x="164306" y="27582"/>
                      <a:pt x="173831" y="2381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3" name="フリーフォーム 192"/>
              <p:cNvSpPr/>
              <p:nvPr/>
            </p:nvSpPr>
            <p:spPr>
              <a:xfrm>
                <a:off x="5324373" y="5696689"/>
                <a:ext cx="137242" cy="62656"/>
              </a:xfrm>
              <a:custGeom>
                <a:avLst/>
                <a:gdLst>
                  <a:gd name="connsiteX0" fmla="*/ 135732 w 135732"/>
                  <a:gd name="connsiteY0" fmla="*/ 0 h 64691"/>
                  <a:gd name="connsiteX1" fmla="*/ 90488 w 135732"/>
                  <a:gd name="connsiteY1" fmla="*/ 45244 h 64691"/>
                  <a:gd name="connsiteX2" fmla="*/ 38100 w 135732"/>
                  <a:gd name="connsiteY2" fmla="*/ 61913 h 64691"/>
                  <a:gd name="connsiteX3" fmla="*/ 0 w 135732"/>
                  <a:gd name="connsiteY3" fmla="*/ 61913 h 64691"/>
                </a:gdLst>
                <a:ahLst/>
                <a:cxnLst>
                  <a:cxn ang="0">
                    <a:pos x="connsiteX0" y="connsiteY0"/>
                  </a:cxn>
                  <a:cxn ang="0">
                    <a:pos x="connsiteX1" y="connsiteY1"/>
                  </a:cxn>
                  <a:cxn ang="0">
                    <a:pos x="connsiteX2" y="connsiteY2"/>
                  </a:cxn>
                  <a:cxn ang="0">
                    <a:pos x="connsiteX3" y="connsiteY3"/>
                  </a:cxn>
                </a:cxnLst>
                <a:rect l="l" t="t" r="r" b="b"/>
                <a:pathLst>
                  <a:path w="135732" h="64691">
                    <a:moveTo>
                      <a:pt x="135732" y="0"/>
                    </a:moveTo>
                    <a:cubicBezTo>
                      <a:pt x="121246" y="17462"/>
                      <a:pt x="106760" y="34925"/>
                      <a:pt x="90488" y="45244"/>
                    </a:cubicBezTo>
                    <a:cubicBezTo>
                      <a:pt x="74216" y="55563"/>
                      <a:pt x="53181" y="59135"/>
                      <a:pt x="38100" y="61913"/>
                    </a:cubicBezTo>
                    <a:cubicBezTo>
                      <a:pt x="23019" y="64691"/>
                      <a:pt x="11509" y="63302"/>
                      <a:pt x="0" y="61913"/>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4" name="フリーフォーム 193"/>
              <p:cNvSpPr/>
              <p:nvPr/>
            </p:nvSpPr>
            <p:spPr>
              <a:xfrm>
                <a:off x="4823883" y="5472387"/>
                <a:ext cx="846323" cy="238878"/>
              </a:xfrm>
              <a:custGeom>
                <a:avLst/>
                <a:gdLst>
                  <a:gd name="connsiteX0" fmla="*/ 0 w 845344"/>
                  <a:gd name="connsiteY0" fmla="*/ 100013 h 238919"/>
                  <a:gd name="connsiteX1" fmla="*/ 57150 w 845344"/>
                  <a:gd name="connsiteY1" fmla="*/ 171450 h 238919"/>
                  <a:gd name="connsiteX2" fmla="*/ 92869 w 845344"/>
                  <a:gd name="connsiteY2" fmla="*/ 204788 h 238919"/>
                  <a:gd name="connsiteX3" fmla="*/ 119063 w 845344"/>
                  <a:gd name="connsiteY3" fmla="*/ 221456 h 238919"/>
                  <a:gd name="connsiteX4" fmla="*/ 150019 w 845344"/>
                  <a:gd name="connsiteY4" fmla="*/ 238125 h 238919"/>
                  <a:gd name="connsiteX5" fmla="*/ 197644 w 845344"/>
                  <a:gd name="connsiteY5" fmla="*/ 226219 h 238919"/>
                  <a:gd name="connsiteX6" fmla="*/ 242888 w 845344"/>
                  <a:gd name="connsiteY6" fmla="*/ 204788 h 238919"/>
                  <a:gd name="connsiteX7" fmla="*/ 266700 w 845344"/>
                  <a:gd name="connsiteY7" fmla="*/ 195263 h 238919"/>
                  <a:gd name="connsiteX8" fmla="*/ 304800 w 845344"/>
                  <a:gd name="connsiteY8" fmla="*/ 185738 h 238919"/>
                  <a:gd name="connsiteX9" fmla="*/ 373856 w 845344"/>
                  <a:gd name="connsiteY9" fmla="*/ 180975 h 238919"/>
                  <a:gd name="connsiteX10" fmla="*/ 423863 w 845344"/>
                  <a:gd name="connsiteY10" fmla="*/ 180975 h 238919"/>
                  <a:gd name="connsiteX11" fmla="*/ 495300 w 845344"/>
                  <a:gd name="connsiteY11" fmla="*/ 178594 h 238919"/>
                  <a:gd name="connsiteX12" fmla="*/ 550069 w 845344"/>
                  <a:gd name="connsiteY12" fmla="*/ 185738 h 238919"/>
                  <a:gd name="connsiteX13" fmla="*/ 609600 w 845344"/>
                  <a:gd name="connsiteY13" fmla="*/ 190500 h 238919"/>
                  <a:gd name="connsiteX14" fmla="*/ 661988 w 845344"/>
                  <a:gd name="connsiteY14" fmla="*/ 185738 h 238919"/>
                  <a:gd name="connsiteX15" fmla="*/ 711994 w 845344"/>
                  <a:gd name="connsiteY15" fmla="*/ 154781 h 238919"/>
                  <a:gd name="connsiteX16" fmla="*/ 773906 w 845344"/>
                  <a:gd name="connsiteY16" fmla="*/ 114300 h 238919"/>
                  <a:gd name="connsiteX17" fmla="*/ 812006 w 845344"/>
                  <a:gd name="connsiteY17" fmla="*/ 66675 h 238919"/>
                  <a:gd name="connsiteX18" fmla="*/ 845344 w 845344"/>
                  <a:gd name="connsiteY18" fmla="*/ 0 h 23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5344" h="238919">
                    <a:moveTo>
                      <a:pt x="0" y="100013"/>
                    </a:moveTo>
                    <a:cubicBezTo>
                      <a:pt x="20836" y="127000"/>
                      <a:pt x="41672" y="153988"/>
                      <a:pt x="57150" y="171450"/>
                    </a:cubicBezTo>
                    <a:cubicBezTo>
                      <a:pt x="72628" y="188912"/>
                      <a:pt x="82550" y="196454"/>
                      <a:pt x="92869" y="204788"/>
                    </a:cubicBezTo>
                    <a:cubicBezTo>
                      <a:pt x="103188" y="213122"/>
                      <a:pt x="109538" y="215900"/>
                      <a:pt x="119063" y="221456"/>
                    </a:cubicBezTo>
                    <a:cubicBezTo>
                      <a:pt x="128588" y="227012"/>
                      <a:pt x="136922" y="237331"/>
                      <a:pt x="150019" y="238125"/>
                    </a:cubicBezTo>
                    <a:cubicBezTo>
                      <a:pt x="163116" y="238919"/>
                      <a:pt x="182166" y="231775"/>
                      <a:pt x="197644" y="226219"/>
                    </a:cubicBezTo>
                    <a:cubicBezTo>
                      <a:pt x="213122" y="220663"/>
                      <a:pt x="231379" y="209947"/>
                      <a:pt x="242888" y="204788"/>
                    </a:cubicBezTo>
                    <a:cubicBezTo>
                      <a:pt x="254397" y="199629"/>
                      <a:pt x="256381" y="198438"/>
                      <a:pt x="266700" y="195263"/>
                    </a:cubicBezTo>
                    <a:cubicBezTo>
                      <a:pt x="277019" y="192088"/>
                      <a:pt x="286941" y="188119"/>
                      <a:pt x="304800" y="185738"/>
                    </a:cubicBezTo>
                    <a:cubicBezTo>
                      <a:pt x="322659" y="183357"/>
                      <a:pt x="354012" y="181769"/>
                      <a:pt x="373856" y="180975"/>
                    </a:cubicBezTo>
                    <a:cubicBezTo>
                      <a:pt x="393700" y="180181"/>
                      <a:pt x="403622" y="181372"/>
                      <a:pt x="423863" y="180975"/>
                    </a:cubicBezTo>
                    <a:cubicBezTo>
                      <a:pt x="444104" y="180578"/>
                      <a:pt x="474266" y="177800"/>
                      <a:pt x="495300" y="178594"/>
                    </a:cubicBezTo>
                    <a:cubicBezTo>
                      <a:pt x="516334" y="179388"/>
                      <a:pt x="531019" y="183754"/>
                      <a:pt x="550069" y="185738"/>
                    </a:cubicBezTo>
                    <a:cubicBezTo>
                      <a:pt x="569119" y="187722"/>
                      <a:pt x="590947" y="190500"/>
                      <a:pt x="609600" y="190500"/>
                    </a:cubicBezTo>
                    <a:cubicBezTo>
                      <a:pt x="628253" y="190500"/>
                      <a:pt x="644922" y="191691"/>
                      <a:pt x="661988" y="185738"/>
                    </a:cubicBezTo>
                    <a:cubicBezTo>
                      <a:pt x="679054" y="179785"/>
                      <a:pt x="693341" y="166687"/>
                      <a:pt x="711994" y="154781"/>
                    </a:cubicBezTo>
                    <a:cubicBezTo>
                      <a:pt x="730647" y="142875"/>
                      <a:pt x="757237" y="128984"/>
                      <a:pt x="773906" y="114300"/>
                    </a:cubicBezTo>
                    <a:cubicBezTo>
                      <a:pt x="790575" y="99616"/>
                      <a:pt x="800100" y="85725"/>
                      <a:pt x="812006" y="66675"/>
                    </a:cubicBezTo>
                    <a:cubicBezTo>
                      <a:pt x="823912" y="47625"/>
                      <a:pt x="834628" y="23812"/>
                      <a:pt x="84534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5" name="フリーフォーム 194"/>
              <p:cNvSpPr/>
              <p:nvPr/>
            </p:nvSpPr>
            <p:spPr>
              <a:xfrm>
                <a:off x="4694694" y="5222662"/>
                <a:ext cx="1082683" cy="375937"/>
              </a:xfrm>
              <a:custGeom>
                <a:avLst/>
                <a:gdLst>
                  <a:gd name="connsiteX0" fmla="*/ 0 w 1081087"/>
                  <a:gd name="connsiteY0" fmla="*/ 154782 h 375841"/>
                  <a:gd name="connsiteX1" fmla="*/ 42862 w 1081087"/>
                  <a:gd name="connsiteY1" fmla="*/ 230982 h 375841"/>
                  <a:gd name="connsiteX2" fmla="*/ 85725 w 1081087"/>
                  <a:gd name="connsiteY2" fmla="*/ 295275 h 375841"/>
                  <a:gd name="connsiteX3" fmla="*/ 123825 w 1081087"/>
                  <a:gd name="connsiteY3" fmla="*/ 333375 h 375841"/>
                  <a:gd name="connsiteX4" fmla="*/ 176212 w 1081087"/>
                  <a:gd name="connsiteY4" fmla="*/ 359569 h 375841"/>
                  <a:gd name="connsiteX5" fmla="*/ 214312 w 1081087"/>
                  <a:gd name="connsiteY5" fmla="*/ 373857 h 375841"/>
                  <a:gd name="connsiteX6" fmla="*/ 247650 w 1081087"/>
                  <a:gd name="connsiteY6" fmla="*/ 371475 h 375841"/>
                  <a:gd name="connsiteX7" fmla="*/ 304800 w 1081087"/>
                  <a:gd name="connsiteY7" fmla="*/ 361950 h 375841"/>
                  <a:gd name="connsiteX8" fmla="*/ 357187 w 1081087"/>
                  <a:gd name="connsiteY8" fmla="*/ 347663 h 375841"/>
                  <a:gd name="connsiteX9" fmla="*/ 435768 w 1081087"/>
                  <a:gd name="connsiteY9" fmla="*/ 342900 h 375841"/>
                  <a:gd name="connsiteX10" fmla="*/ 504825 w 1081087"/>
                  <a:gd name="connsiteY10" fmla="*/ 340519 h 375841"/>
                  <a:gd name="connsiteX11" fmla="*/ 597693 w 1081087"/>
                  <a:gd name="connsiteY11" fmla="*/ 342900 h 375841"/>
                  <a:gd name="connsiteX12" fmla="*/ 704850 w 1081087"/>
                  <a:gd name="connsiteY12" fmla="*/ 350044 h 375841"/>
                  <a:gd name="connsiteX13" fmla="*/ 757237 w 1081087"/>
                  <a:gd name="connsiteY13" fmla="*/ 359569 h 375841"/>
                  <a:gd name="connsiteX14" fmla="*/ 797718 w 1081087"/>
                  <a:gd name="connsiteY14" fmla="*/ 364332 h 375841"/>
                  <a:gd name="connsiteX15" fmla="*/ 864393 w 1081087"/>
                  <a:gd name="connsiteY15" fmla="*/ 323850 h 375841"/>
                  <a:gd name="connsiteX16" fmla="*/ 923925 w 1081087"/>
                  <a:gd name="connsiteY16" fmla="*/ 276225 h 375841"/>
                  <a:gd name="connsiteX17" fmla="*/ 962025 w 1081087"/>
                  <a:gd name="connsiteY17" fmla="*/ 228600 h 375841"/>
                  <a:gd name="connsiteX18" fmla="*/ 997743 w 1081087"/>
                  <a:gd name="connsiteY18" fmla="*/ 169069 h 375841"/>
                  <a:gd name="connsiteX19" fmla="*/ 1050131 w 1081087"/>
                  <a:gd name="connsiteY19" fmla="*/ 88107 h 375841"/>
                  <a:gd name="connsiteX20" fmla="*/ 1073943 w 1081087"/>
                  <a:gd name="connsiteY20" fmla="*/ 28575 h 375841"/>
                  <a:gd name="connsiteX21" fmla="*/ 1081087 w 1081087"/>
                  <a:gd name="connsiteY21" fmla="*/ 0 h 3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1087" h="375841">
                    <a:moveTo>
                      <a:pt x="0" y="154782"/>
                    </a:moveTo>
                    <a:cubicBezTo>
                      <a:pt x="14287" y="181174"/>
                      <a:pt x="28575" y="207567"/>
                      <a:pt x="42862" y="230982"/>
                    </a:cubicBezTo>
                    <a:cubicBezTo>
                      <a:pt x="57149" y="254397"/>
                      <a:pt x="72231" y="278210"/>
                      <a:pt x="85725" y="295275"/>
                    </a:cubicBezTo>
                    <a:cubicBezTo>
                      <a:pt x="99219" y="312341"/>
                      <a:pt x="108744" y="322659"/>
                      <a:pt x="123825" y="333375"/>
                    </a:cubicBezTo>
                    <a:cubicBezTo>
                      <a:pt x="138906" y="344091"/>
                      <a:pt x="161131" y="352822"/>
                      <a:pt x="176212" y="359569"/>
                    </a:cubicBezTo>
                    <a:cubicBezTo>
                      <a:pt x="191293" y="366316"/>
                      <a:pt x="202406" y="371873"/>
                      <a:pt x="214312" y="373857"/>
                    </a:cubicBezTo>
                    <a:cubicBezTo>
                      <a:pt x="226218" y="375841"/>
                      <a:pt x="232569" y="373459"/>
                      <a:pt x="247650" y="371475"/>
                    </a:cubicBezTo>
                    <a:cubicBezTo>
                      <a:pt x="262731" y="369491"/>
                      <a:pt x="286544" y="365919"/>
                      <a:pt x="304800" y="361950"/>
                    </a:cubicBezTo>
                    <a:cubicBezTo>
                      <a:pt x="323056" y="357981"/>
                      <a:pt x="335359" y="350838"/>
                      <a:pt x="357187" y="347663"/>
                    </a:cubicBezTo>
                    <a:cubicBezTo>
                      <a:pt x="379015" y="344488"/>
                      <a:pt x="411162" y="344091"/>
                      <a:pt x="435768" y="342900"/>
                    </a:cubicBezTo>
                    <a:cubicBezTo>
                      <a:pt x="460374" y="341709"/>
                      <a:pt x="477838" y="340519"/>
                      <a:pt x="504825" y="340519"/>
                    </a:cubicBezTo>
                    <a:cubicBezTo>
                      <a:pt x="531812" y="340519"/>
                      <a:pt x="564356" y="341313"/>
                      <a:pt x="597693" y="342900"/>
                    </a:cubicBezTo>
                    <a:cubicBezTo>
                      <a:pt x="631030" y="344487"/>
                      <a:pt x="678259" y="347266"/>
                      <a:pt x="704850" y="350044"/>
                    </a:cubicBezTo>
                    <a:cubicBezTo>
                      <a:pt x="731441" y="352822"/>
                      <a:pt x="741759" y="357188"/>
                      <a:pt x="757237" y="359569"/>
                    </a:cubicBezTo>
                    <a:cubicBezTo>
                      <a:pt x="772715" y="361950"/>
                      <a:pt x="779859" y="370285"/>
                      <a:pt x="797718" y="364332"/>
                    </a:cubicBezTo>
                    <a:cubicBezTo>
                      <a:pt x="815577" y="358379"/>
                      <a:pt x="843359" y="338534"/>
                      <a:pt x="864393" y="323850"/>
                    </a:cubicBezTo>
                    <a:cubicBezTo>
                      <a:pt x="885427" y="309166"/>
                      <a:pt x="907653" y="292100"/>
                      <a:pt x="923925" y="276225"/>
                    </a:cubicBezTo>
                    <a:cubicBezTo>
                      <a:pt x="940197" y="260350"/>
                      <a:pt x="949722" y="246459"/>
                      <a:pt x="962025" y="228600"/>
                    </a:cubicBezTo>
                    <a:cubicBezTo>
                      <a:pt x="974328" y="210741"/>
                      <a:pt x="983059" y="192485"/>
                      <a:pt x="997743" y="169069"/>
                    </a:cubicBezTo>
                    <a:cubicBezTo>
                      <a:pt x="1012427" y="145654"/>
                      <a:pt x="1037431" y="111523"/>
                      <a:pt x="1050131" y="88107"/>
                    </a:cubicBezTo>
                    <a:cubicBezTo>
                      <a:pt x="1062831" y="64691"/>
                      <a:pt x="1068784" y="43260"/>
                      <a:pt x="1073943" y="28575"/>
                    </a:cubicBezTo>
                    <a:cubicBezTo>
                      <a:pt x="1079102" y="13891"/>
                      <a:pt x="1080094" y="6945"/>
                      <a:pt x="1081087"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cxnSp>
          <p:nvCxnSpPr>
            <p:cNvPr id="165" name="直線コネクタ 164"/>
            <p:cNvCxnSpPr/>
            <p:nvPr/>
          </p:nvCxnSpPr>
          <p:spPr>
            <a:xfrm rot="16200000" flipH="1">
              <a:off x="3200736" y="1718375"/>
              <a:ext cx="46665" cy="2527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コネクタ 165"/>
            <p:cNvCxnSpPr/>
            <p:nvPr/>
          </p:nvCxnSpPr>
          <p:spPr>
            <a:xfrm rot="5400000">
              <a:off x="5559745" y="1724792"/>
              <a:ext cx="46668" cy="30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74" name="グループ化 205"/>
          <p:cNvGrpSpPr>
            <a:grpSpLocks noChangeAspect="1"/>
          </p:cNvGrpSpPr>
          <p:nvPr/>
        </p:nvGrpSpPr>
        <p:grpSpPr bwMode="auto">
          <a:xfrm rot="1111029">
            <a:off x="6662738" y="2476500"/>
            <a:ext cx="847725" cy="1157288"/>
            <a:chOff x="3071802" y="1500174"/>
            <a:chExt cx="2700000" cy="3780000"/>
          </a:xfrm>
        </p:grpSpPr>
        <p:grpSp>
          <p:nvGrpSpPr>
            <p:cNvPr id="7189" name="グループ化 69"/>
            <p:cNvGrpSpPr>
              <a:grpSpLocks/>
            </p:cNvGrpSpPr>
            <p:nvPr/>
          </p:nvGrpSpPr>
          <p:grpSpPr bwMode="auto">
            <a:xfrm>
              <a:off x="3071785" y="1500165"/>
              <a:ext cx="2699982" cy="3779998"/>
              <a:chOff x="4041207" y="2920557"/>
              <a:chExt cx="2035735" cy="2854768"/>
            </a:xfrm>
          </p:grpSpPr>
          <p:sp>
            <p:nvSpPr>
              <p:cNvPr id="210" name="フリーフォーム 2"/>
              <p:cNvSpPr/>
              <p:nvPr/>
            </p:nvSpPr>
            <p:spPr>
              <a:xfrm>
                <a:off x="4432842" y="3056998"/>
                <a:ext cx="1261861" cy="650057"/>
              </a:xfrm>
              <a:custGeom>
                <a:avLst/>
                <a:gdLst>
                  <a:gd name="connsiteX0" fmla="*/ 542082 w 1259712"/>
                  <a:gd name="connsiteY0" fmla="*/ 9645 h 652039"/>
                  <a:gd name="connsiteX1" fmla="*/ 333738 w 1259712"/>
                  <a:gd name="connsiteY1" fmla="*/ 79093 h 652039"/>
                  <a:gd name="connsiteX2" fmla="*/ 206416 w 1259712"/>
                  <a:gd name="connsiteY2" fmla="*/ 194840 h 652039"/>
                  <a:gd name="connsiteX3" fmla="*/ 79095 w 1259712"/>
                  <a:gd name="connsiteY3" fmla="*/ 391609 h 652039"/>
                  <a:gd name="connsiteX4" fmla="*/ 9646 w 1259712"/>
                  <a:gd name="connsiteY4" fmla="*/ 611528 h 652039"/>
                  <a:gd name="connsiteX5" fmla="*/ 136968 w 1259712"/>
                  <a:gd name="connsiteY5" fmla="*/ 588379 h 652039"/>
                  <a:gd name="connsiteX6" fmla="*/ 264290 w 1259712"/>
                  <a:gd name="connsiteY6" fmla="*/ 623103 h 652039"/>
                  <a:gd name="connsiteX7" fmla="*/ 634679 w 1259712"/>
                  <a:gd name="connsiteY7" fmla="*/ 646252 h 652039"/>
                  <a:gd name="connsiteX8" fmla="*/ 947196 w 1259712"/>
                  <a:gd name="connsiteY8" fmla="*/ 588379 h 652039"/>
                  <a:gd name="connsiteX9" fmla="*/ 1109241 w 1259712"/>
                  <a:gd name="connsiteY9" fmla="*/ 553655 h 652039"/>
                  <a:gd name="connsiteX10" fmla="*/ 1224988 w 1259712"/>
                  <a:gd name="connsiteY10" fmla="*/ 576804 h 652039"/>
                  <a:gd name="connsiteX11" fmla="*/ 1259712 w 1259712"/>
                  <a:gd name="connsiteY11" fmla="*/ 565230 h 652039"/>
                  <a:gd name="connsiteX12" fmla="*/ 1224988 w 1259712"/>
                  <a:gd name="connsiteY12" fmla="*/ 472632 h 652039"/>
                  <a:gd name="connsiteX13" fmla="*/ 1143965 w 1259712"/>
                  <a:gd name="connsiteY13" fmla="*/ 345311 h 652039"/>
                  <a:gd name="connsiteX14" fmla="*/ 1028219 w 1259712"/>
                  <a:gd name="connsiteY14" fmla="*/ 206414 h 652039"/>
                  <a:gd name="connsiteX15" fmla="*/ 843024 w 1259712"/>
                  <a:gd name="connsiteY15" fmla="*/ 79093 h 652039"/>
                  <a:gd name="connsiteX16" fmla="*/ 680978 w 1259712"/>
                  <a:gd name="connsiteY16" fmla="*/ 21220 h 652039"/>
                  <a:gd name="connsiteX17" fmla="*/ 542082 w 1259712"/>
                  <a:gd name="connsiteY17" fmla="*/ 9645 h 652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59712" h="652039">
                    <a:moveTo>
                      <a:pt x="542082" y="9645"/>
                    </a:moveTo>
                    <a:cubicBezTo>
                      <a:pt x="484209" y="19291"/>
                      <a:pt x="389682" y="48227"/>
                      <a:pt x="333738" y="79093"/>
                    </a:cubicBezTo>
                    <a:cubicBezTo>
                      <a:pt x="277794" y="109959"/>
                      <a:pt x="248857" y="142754"/>
                      <a:pt x="206416" y="194840"/>
                    </a:cubicBezTo>
                    <a:cubicBezTo>
                      <a:pt x="163976" y="246926"/>
                      <a:pt x="111890" y="322161"/>
                      <a:pt x="79095" y="391609"/>
                    </a:cubicBezTo>
                    <a:cubicBezTo>
                      <a:pt x="46300" y="461057"/>
                      <a:pt x="0" y="578733"/>
                      <a:pt x="9646" y="611528"/>
                    </a:cubicBezTo>
                    <a:cubicBezTo>
                      <a:pt x="19292" y="644323"/>
                      <a:pt x="94527" y="586450"/>
                      <a:pt x="136968" y="588379"/>
                    </a:cubicBezTo>
                    <a:cubicBezTo>
                      <a:pt x="179409" y="590308"/>
                      <a:pt x="181338" y="613458"/>
                      <a:pt x="264290" y="623103"/>
                    </a:cubicBezTo>
                    <a:cubicBezTo>
                      <a:pt x="347242" y="632749"/>
                      <a:pt x="520861" y="652039"/>
                      <a:pt x="634679" y="646252"/>
                    </a:cubicBezTo>
                    <a:cubicBezTo>
                      <a:pt x="748497" y="640465"/>
                      <a:pt x="868102" y="603812"/>
                      <a:pt x="947196" y="588379"/>
                    </a:cubicBezTo>
                    <a:cubicBezTo>
                      <a:pt x="1026290" y="572946"/>
                      <a:pt x="1062942" y="555584"/>
                      <a:pt x="1109241" y="553655"/>
                    </a:cubicBezTo>
                    <a:cubicBezTo>
                      <a:pt x="1155540" y="551726"/>
                      <a:pt x="1199910" y="574875"/>
                      <a:pt x="1224988" y="576804"/>
                    </a:cubicBezTo>
                    <a:cubicBezTo>
                      <a:pt x="1250066" y="578733"/>
                      <a:pt x="1259712" y="582592"/>
                      <a:pt x="1259712" y="565230"/>
                    </a:cubicBezTo>
                    <a:cubicBezTo>
                      <a:pt x="1259712" y="547868"/>
                      <a:pt x="1244279" y="509285"/>
                      <a:pt x="1224988" y="472632"/>
                    </a:cubicBezTo>
                    <a:cubicBezTo>
                      <a:pt x="1205697" y="435979"/>
                      <a:pt x="1176760" y="389681"/>
                      <a:pt x="1143965" y="345311"/>
                    </a:cubicBezTo>
                    <a:cubicBezTo>
                      <a:pt x="1111170" y="300941"/>
                      <a:pt x="1078376" y="250784"/>
                      <a:pt x="1028219" y="206414"/>
                    </a:cubicBezTo>
                    <a:cubicBezTo>
                      <a:pt x="978062" y="162044"/>
                      <a:pt x="900898" y="109959"/>
                      <a:pt x="843024" y="79093"/>
                    </a:cubicBezTo>
                    <a:cubicBezTo>
                      <a:pt x="785150" y="48227"/>
                      <a:pt x="733064" y="32795"/>
                      <a:pt x="680978" y="21220"/>
                    </a:cubicBezTo>
                    <a:cubicBezTo>
                      <a:pt x="628892" y="9645"/>
                      <a:pt x="599955" y="0"/>
                      <a:pt x="542082" y="9645"/>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11" name="フリーフォーム 210"/>
              <p:cNvSpPr/>
              <p:nvPr/>
            </p:nvSpPr>
            <p:spPr>
              <a:xfrm>
                <a:off x="4412997" y="3619243"/>
                <a:ext cx="1307606" cy="407265"/>
              </a:xfrm>
              <a:custGeom>
                <a:avLst/>
                <a:gdLst>
                  <a:gd name="connsiteX0" fmla="*/ 127322 w 1309869"/>
                  <a:gd name="connsiteY0" fmla="*/ 81022 h 405114"/>
                  <a:gd name="connsiteX1" fmla="*/ 46299 w 1309869"/>
                  <a:gd name="connsiteY1" fmla="*/ 208344 h 405114"/>
                  <a:gd name="connsiteX2" fmla="*/ 11575 w 1309869"/>
                  <a:gd name="connsiteY2" fmla="*/ 300941 h 405114"/>
                  <a:gd name="connsiteX3" fmla="*/ 11575 w 1309869"/>
                  <a:gd name="connsiteY3" fmla="*/ 370390 h 405114"/>
                  <a:gd name="connsiteX4" fmla="*/ 81023 w 1309869"/>
                  <a:gd name="connsiteY4" fmla="*/ 358815 h 405114"/>
                  <a:gd name="connsiteX5" fmla="*/ 300942 w 1309869"/>
                  <a:gd name="connsiteY5" fmla="*/ 370390 h 405114"/>
                  <a:gd name="connsiteX6" fmla="*/ 509286 w 1309869"/>
                  <a:gd name="connsiteY6" fmla="*/ 405114 h 405114"/>
                  <a:gd name="connsiteX7" fmla="*/ 821803 w 1309869"/>
                  <a:gd name="connsiteY7" fmla="*/ 370390 h 405114"/>
                  <a:gd name="connsiteX8" fmla="*/ 1006998 w 1309869"/>
                  <a:gd name="connsiteY8" fmla="*/ 312516 h 405114"/>
                  <a:gd name="connsiteX9" fmla="*/ 1134319 w 1309869"/>
                  <a:gd name="connsiteY9" fmla="*/ 266217 h 405114"/>
                  <a:gd name="connsiteX10" fmla="*/ 1203767 w 1309869"/>
                  <a:gd name="connsiteY10" fmla="*/ 254643 h 405114"/>
                  <a:gd name="connsiteX11" fmla="*/ 1296365 w 1309869"/>
                  <a:gd name="connsiteY11" fmla="*/ 266217 h 405114"/>
                  <a:gd name="connsiteX12" fmla="*/ 1284790 w 1309869"/>
                  <a:gd name="connsiteY12" fmla="*/ 219919 h 405114"/>
                  <a:gd name="connsiteX13" fmla="*/ 1238491 w 1309869"/>
                  <a:gd name="connsiteY13" fmla="*/ 69448 h 405114"/>
                  <a:gd name="connsiteX14" fmla="*/ 1134319 w 1309869"/>
                  <a:gd name="connsiteY14" fmla="*/ 0 h 405114"/>
                  <a:gd name="connsiteX0" fmla="*/ 127322 w 1309869"/>
                  <a:gd name="connsiteY0" fmla="*/ 90547 h 414639"/>
                  <a:gd name="connsiteX1" fmla="*/ 46299 w 1309869"/>
                  <a:gd name="connsiteY1" fmla="*/ 217869 h 414639"/>
                  <a:gd name="connsiteX2" fmla="*/ 11575 w 1309869"/>
                  <a:gd name="connsiteY2" fmla="*/ 310466 h 414639"/>
                  <a:gd name="connsiteX3" fmla="*/ 11575 w 1309869"/>
                  <a:gd name="connsiteY3" fmla="*/ 379915 h 414639"/>
                  <a:gd name="connsiteX4" fmla="*/ 81023 w 1309869"/>
                  <a:gd name="connsiteY4" fmla="*/ 368340 h 414639"/>
                  <a:gd name="connsiteX5" fmla="*/ 300942 w 1309869"/>
                  <a:gd name="connsiteY5" fmla="*/ 379915 h 414639"/>
                  <a:gd name="connsiteX6" fmla="*/ 509286 w 1309869"/>
                  <a:gd name="connsiteY6" fmla="*/ 414639 h 414639"/>
                  <a:gd name="connsiteX7" fmla="*/ 821803 w 1309869"/>
                  <a:gd name="connsiteY7" fmla="*/ 379915 h 414639"/>
                  <a:gd name="connsiteX8" fmla="*/ 1006998 w 1309869"/>
                  <a:gd name="connsiteY8" fmla="*/ 322041 h 414639"/>
                  <a:gd name="connsiteX9" fmla="*/ 1134319 w 1309869"/>
                  <a:gd name="connsiteY9" fmla="*/ 275742 h 414639"/>
                  <a:gd name="connsiteX10" fmla="*/ 1203767 w 1309869"/>
                  <a:gd name="connsiteY10" fmla="*/ 264168 h 414639"/>
                  <a:gd name="connsiteX11" fmla="*/ 1296365 w 1309869"/>
                  <a:gd name="connsiteY11" fmla="*/ 275742 h 414639"/>
                  <a:gd name="connsiteX12" fmla="*/ 1284790 w 1309869"/>
                  <a:gd name="connsiteY12" fmla="*/ 229444 h 414639"/>
                  <a:gd name="connsiteX13" fmla="*/ 1238491 w 1309869"/>
                  <a:gd name="connsiteY13" fmla="*/ 78973 h 414639"/>
                  <a:gd name="connsiteX14" fmla="*/ 1131938 w 1309869"/>
                  <a:gd name="connsiteY14" fmla="*/ 0 h 414639"/>
                  <a:gd name="connsiteX0" fmla="*/ 127322 w 1309869"/>
                  <a:gd name="connsiteY0" fmla="*/ 90547 h 407495"/>
                  <a:gd name="connsiteX1" fmla="*/ 46299 w 1309869"/>
                  <a:gd name="connsiteY1" fmla="*/ 217869 h 407495"/>
                  <a:gd name="connsiteX2" fmla="*/ 11575 w 1309869"/>
                  <a:gd name="connsiteY2" fmla="*/ 310466 h 407495"/>
                  <a:gd name="connsiteX3" fmla="*/ 11575 w 1309869"/>
                  <a:gd name="connsiteY3" fmla="*/ 379915 h 407495"/>
                  <a:gd name="connsiteX4" fmla="*/ 81023 w 1309869"/>
                  <a:gd name="connsiteY4" fmla="*/ 368340 h 407495"/>
                  <a:gd name="connsiteX5" fmla="*/ 300942 w 1309869"/>
                  <a:gd name="connsiteY5" fmla="*/ 379915 h 407495"/>
                  <a:gd name="connsiteX6" fmla="*/ 542623 w 1309869"/>
                  <a:gd name="connsiteY6" fmla="*/ 407495 h 407495"/>
                  <a:gd name="connsiteX7" fmla="*/ 821803 w 1309869"/>
                  <a:gd name="connsiteY7" fmla="*/ 379915 h 407495"/>
                  <a:gd name="connsiteX8" fmla="*/ 1006998 w 1309869"/>
                  <a:gd name="connsiteY8" fmla="*/ 322041 h 407495"/>
                  <a:gd name="connsiteX9" fmla="*/ 1134319 w 1309869"/>
                  <a:gd name="connsiteY9" fmla="*/ 275742 h 407495"/>
                  <a:gd name="connsiteX10" fmla="*/ 1203767 w 1309869"/>
                  <a:gd name="connsiteY10" fmla="*/ 264168 h 407495"/>
                  <a:gd name="connsiteX11" fmla="*/ 1296365 w 1309869"/>
                  <a:gd name="connsiteY11" fmla="*/ 275742 h 407495"/>
                  <a:gd name="connsiteX12" fmla="*/ 1284790 w 1309869"/>
                  <a:gd name="connsiteY12" fmla="*/ 229444 h 407495"/>
                  <a:gd name="connsiteX13" fmla="*/ 1238491 w 1309869"/>
                  <a:gd name="connsiteY13" fmla="*/ 78973 h 407495"/>
                  <a:gd name="connsiteX14" fmla="*/ 1131938 w 1309869"/>
                  <a:gd name="connsiteY14" fmla="*/ 0 h 407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09869" h="407495">
                    <a:moveTo>
                      <a:pt x="127322" y="90547"/>
                    </a:moveTo>
                    <a:cubicBezTo>
                      <a:pt x="96456" y="135881"/>
                      <a:pt x="65590" y="181216"/>
                      <a:pt x="46299" y="217869"/>
                    </a:cubicBezTo>
                    <a:cubicBezTo>
                      <a:pt x="27008" y="254522"/>
                      <a:pt x="17362" y="283458"/>
                      <a:pt x="11575" y="310466"/>
                    </a:cubicBezTo>
                    <a:cubicBezTo>
                      <a:pt x="5788" y="337474"/>
                      <a:pt x="0" y="370269"/>
                      <a:pt x="11575" y="379915"/>
                    </a:cubicBezTo>
                    <a:cubicBezTo>
                      <a:pt x="23150" y="389561"/>
                      <a:pt x="32795" y="368340"/>
                      <a:pt x="81023" y="368340"/>
                    </a:cubicBezTo>
                    <a:cubicBezTo>
                      <a:pt x="129251" y="368340"/>
                      <a:pt x="224009" y="373389"/>
                      <a:pt x="300942" y="379915"/>
                    </a:cubicBezTo>
                    <a:cubicBezTo>
                      <a:pt x="377875" y="386441"/>
                      <a:pt x="455813" y="407495"/>
                      <a:pt x="542623" y="407495"/>
                    </a:cubicBezTo>
                    <a:cubicBezTo>
                      <a:pt x="629433" y="407495"/>
                      <a:pt x="744407" y="394157"/>
                      <a:pt x="821803" y="379915"/>
                    </a:cubicBezTo>
                    <a:cubicBezTo>
                      <a:pt x="899199" y="365673"/>
                      <a:pt x="954912" y="339403"/>
                      <a:pt x="1006998" y="322041"/>
                    </a:cubicBezTo>
                    <a:cubicBezTo>
                      <a:pt x="1059084" y="304679"/>
                      <a:pt x="1101524" y="285388"/>
                      <a:pt x="1134319" y="275742"/>
                    </a:cubicBezTo>
                    <a:cubicBezTo>
                      <a:pt x="1167114" y="266096"/>
                      <a:pt x="1176759" y="264168"/>
                      <a:pt x="1203767" y="264168"/>
                    </a:cubicBezTo>
                    <a:cubicBezTo>
                      <a:pt x="1230775" y="264168"/>
                      <a:pt x="1282861" y="281529"/>
                      <a:pt x="1296365" y="275742"/>
                    </a:cubicBezTo>
                    <a:cubicBezTo>
                      <a:pt x="1309869" y="269955"/>
                      <a:pt x="1294436" y="262239"/>
                      <a:pt x="1284790" y="229444"/>
                    </a:cubicBezTo>
                    <a:cubicBezTo>
                      <a:pt x="1275144" y="196649"/>
                      <a:pt x="1263966" y="117214"/>
                      <a:pt x="1238491" y="78973"/>
                    </a:cubicBezTo>
                    <a:cubicBezTo>
                      <a:pt x="1213016" y="40732"/>
                      <a:pt x="1171485" y="16397"/>
                      <a:pt x="1131938"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2" name="フリーフォーム 211"/>
              <p:cNvSpPr/>
              <p:nvPr/>
            </p:nvSpPr>
            <p:spPr>
              <a:xfrm>
                <a:off x="4488386" y="4178479"/>
                <a:ext cx="1265672" cy="399433"/>
              </a:xfrm>
              <a:custGeom>
                <a:avLst/>
                <a:gdLst>
                  <a:gd name="connsiteX0" fmla="*/ 61731 w 1265498"/>
                  <a:gd name="connsiteY0" fmla="*/ 104172 h 353027"/>
                  <a:gd name="connsiteX1" fmla="*/ 15433 w 1265498"/>
                  <a:gd name="connsiteY1" fmla="*/ 208344 h 353027"/>
                  <a:gd name="connsiteX2" fmla="*/ 15433 w 1265498"/>
                  <a:gd name="connsiteY2" fmla="*/ 266218 h 353027"/>
                  <a:gd name="connsiteX3" fmla="*/ 108030 w 1265498"/>
                  <a:gd name="connsiteY3" fmla="*/ 289367 h 353027"/>
                  <a:gd name="connsiteX4" fmla="*/ 235352 w 1265498"/>
                  <a:gd name="connsiteY4" fmla="*/ 312516 h 353027"/>
                  <a:gd name="connsiteX5" fmla="*/ 466845 w 1265498"/>
                  <a:gd name="connsiteY5" fmla="*/ 347240 h 353027"/>
                  <a:gd name="connsiteX6" fmla="*/ 617316 w 1265498"/>
                  <a:gd name="connsiteY6" fmla="*/ 347240 h 353027"/>
                  <a:gd name="connsiteX7" fmla="*/ 848810 w 1265498"/>
                  <a:gd name="connsiteY7" fmla="*/ 312516 h 353027"/>
                  <a:gd name="connsiteX8" fmla="*/ 1057154 w 1265498"/>
                  <a:gd name="connsiteY8" fmla="*/ 231493 h 353027"/>
                  <a:gd name="connsiteX9" fmla="*/ 1172901 w 1265498"/>
                  <a:gd name="connsiteY9" fmla="*/ 185195 h 353027"/>
                  <a:gd name="connsiteX10" fmla="*/ 1242349 w 1265498"/>
                  <a:gd name="connsiteY10" fmla="*/ 162045 h 353027"/>
                  <a:gd name="connsiteX11" fmla="*/ 1265498 w 1265498"/>
                  <a:gd name="connsiteY11" fmla="*/ 127321 h 353027"/>
                  <a:gd name="connsiteX12" fmla="*/ 1242349 w 1265498"/>
                  <a:gd name="connsiteY12" fmla="*/ 81023 h 353027"/>
                  <a:gd name="connsiteX13" fmla="*/ 1149752 w 1265498"/>
                  <a:gd name="connsiteY13" fmla="*/ 0 h 353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5498" h="353027">
                    <a:moveTo>
                      <a:pt x="61731" y="104172"/>
                    </a:moveTo>
                    <a:cubicBezTo>
                      <a:pt x="42440" y="142754"/>
                      <a:pt x="23149" y="181336"/>
                      <a:pt x="15433" y="208344"/>
                    </a:cubicBezTo>
                    <a:cubicBezTo>
                      <a:pt x="7717" y="235352"/>
                      <a:pt x="0" y="252714"/>
                      <a:pt x="15433" y="266218"/>
                    </a:cubicBezTo>
                    <a:cubicBezTo>
                      <a:pt x="30866" y="279722"/>
                      <a:pt x="71377" y="281651"/>
                      <a:pt x="108030" y="289367"/>
                    </a:cubicBezTo>
                    <a:cubicBezTo>
                      <a:pt x="144683" y="297083"/>
                      <a:pt x="175550" y="302871"/>
                      <a:pt x="235352" y="312516"/>
                    </a:cubicBezTo>
                    <a:cubicBezTo>
                      <a:pt x="295154" y="322161"/>
                      <a:pt x="403184" y="341453"/>
                      <a:pt x="466845" y="347240"/>
                    </a:cubicBezTo>
                    <a:cubicBezTo>
                      <a:pt x="530506" y="353027"/>
                      <a:pt x="553655" y="353027"/>
                      <a:pt x="617316" y="347240"/>
                    </a:cubicBezTo>
                    <a:cubicBezTo>
                      <a:pt x="680977" y="341453"/>
                      <a:pt x="775504" y="331807"/>
                      <a:pt x="848810" y="312516"/>
                    </a:cubicBezTo>
                    <a:cubicBezTo>
                      <a:pt x="922116" y="293225"/>
                      <a:pt x="1057154" y="231493"/>
                      <a:pt x="1057154" y="231493"/>
                    </a:cubicBezTo>
                    <a:lnTo>
                      <a:pt x="1172901" y="185195"/>
                    </a:lnTo>
                    <a:cubicBezTo>
                      <a:pt x="1203767" y="173620"/>
                      <a:pt x="1226916" y="171691"/>
                      <a:pt x="1242349" y="162045"/>
                    </a:cubicBezTo>
                    <a:cubicBezTo>
                      <a:pt x="1257782" y="152399"/>
                      <a:pt x="1265498" y="140825"/>
                      <a:pt x="1265498" y="127321"/>
                    </a:cubicBezTo>
                    <a:cubicBezTo>
                      <a:pt x="1265498" y="113817"/>
                      <a:pt x="1261640" y="102243"/>
                      <a:pt x="1242349" y="81023"/>
                    </a:cubicBezTo>
                    <a:cubicBezTo>
                      <a:pt x="1223058" y="59803"/>
                      <a:pt x="1186405" y="29901"/>
                      <a:pt x="1149752"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3" name="フリーフォーム 212"/>
              <p:cNvSpPr/>
              <p:nvPr/>
            </p:nvSpPr>
            <p:spPr>
              <a:xfrm>
                <a:off x="4552970" y="4629410"/>
                <a:ext cx="1265672" cy="485585"/>
              </a:xfrm>
              <a:custGeom>
                <a:avLst/>
                <a:gdLst>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324091 w 1263570"/>
                  <a:gd name="connsiteY5" fmla="*/ 462987 h 488066"/>
                  <a:gd name="connsiteX6" fmla="*/ 474562 w 1263570"/>
                  <a:gd name="connsiteY6" fmla="*/ 486137 h 488066"/>
                  <a:gd name="connsiteX7" fmla="*/ 601884 w 1263570"/>
                  <a:gd name="connsiteY7" fmla="*/ 474562 h 488066"/>
                  <a:gd name="connsiteX8" fmla="*/ 752355 w 1263570"/>
                  <a:gd name="connsiteY8" fmla="*/ 451413 h 488066"/>
                  <a:gd name="connsiteX9" fmla="*/ 983848 w 1263570"/>
                  <a:gd name="connsiteY9" fmla="*/ 381965 h 488066"/>
                  <a:gd name="connsiteX10" fmla="*/ 1111170 w 1263570"/>
                  <a:gd name="connsiteY10" fmla="*/ 324091 h 488066"/>
                  <a:gd name="connsiteX11" fmla="*/ 1226917 w 1263570"/>
                  <a:gd name="connsiteY11" fmla="*/ 289367 h 488066"/>
                  <a:gd name="connsiteX12" fmla="*/ 1261641 w 1263570"/>
                  <a:gd name="connsiteY12" fmla="*/ 173620 h 488066"/>
                  <a:gd name="connsiteX13" fmla="*/ 1238491 w 1263570"/>
                  <a:gd name="connsiteY13" fmla="*/ 115747 h 488066"/>
                  <a:gd name="connsiteX14" fmla="*/ 1226917 w 1263570"/>
                  <a:gd name="connsiteY14" fmla="*/ 57874 h 488066"/>
                  <a:gd name="connsiteX15" fmla="*/ 1157469 w 1263570"/>
                  <a:gd name="connsiteY15"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96770 w 1263570"/>
                  <a:gd name="connsiteY4" fmla="*/ 416689 h 488066"/>
                  <a:gd name="connsiteX5" fmla="*/ 254462 w 1263570"/>
                  <a:gd name="connsiteY5" fmla="*/ 449653 h 488066"/>
                  <a:gd name="connsiteX6" fmla="*/ 324091 w 1263570"/>
                  <a:gd name="connsiteY6" fmla="*/ 462987 h 488066"/>
                  <a:gd name="connsiteX7" fmla="*/ 474562 w 1263570"/>
                  <a:gd name="connsiteY7" fmla="*/ 486137 h 488066"/>
                  <a:gd name="connsiteX8" fmla="*/ 601884 w 1263570"/>
                  <a:gd name="connsiteY8" fmla="*/ 474562 h 488066"/>
                  <a:gd name="connsiteX9" fmla="*/ 752355 w 1263570"/>
                  <a:gd name="connsiteY9" fmla="*/ 451413 h 488066"/>
                  <a:gd name="connsiteX10" fmla="*/ 983848 w 1263570"/>
                  <a:gd name="connsiteY10" fmla="*/ 381965 h 488066"/>
                  <a:gd name="connsiteX11" fmla="*/ 1111170 w 1263570"/>
                  <a:gd name="connsiteY11" fmla="*/ 324091 h 488066"/>
                  <a:gd name="connsiteX12" fmla="*/ 1226917 w 1263570"/>
                  <a:gd name="connsiteY12" fmla="*/ 289367 h 488066"/>
                  <a:gd name="connsiteX13" fmla="*/ 1261641 w 1263570"/>
                  <a:gd name="connsiteY13" fmla="*/ 173620 h 488066"/>
                  <a:gd name="connsiteX14" fmla="*/ 1238491 w 1263570"/>
                  <a:gd name="connsiteY14" fmla="*/ 115747 h 488066"/>
                  <a:gd name="connsiteX15" fmla="*/ 1226917 w 1263570"/>
                  <a:gd name="connsiteY15" fmla="*/ 57874 h 488066"/>
                  <a:gd name="connsiteX16" fmla="*/ 1157469 w 1263570"/>
                  <a:gd name="connsiteY16"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96770 w 1263570"/>
                  <a:gd name="connsiteY5" fmla="*/ 416689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92598 w 1263570"/>
                  <a:gd name="connsiteY3" fmla="*/ 41668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3570"/>
                  <a:gd name="connsiteY0" fmla="*/ 150471 h 488066"/>
                  <a:gd name="connsiteX1" fmla="*/ 0 w 1263570"/>
                  <a:gd name="connsiteY1" fmla="*/ 289367 h 488066"/>
                  <a:gd name="connsiteX2" fmla="*/ 23150 w 1263570"/>
                  <a:gd name="connsiteY2" fmla="*/ 405114 h 488066"/>
                  <a:gd name="connsiteX3" fmla="*/ 78310 w 1263570"/>
                  <a:gd name="connsiteY3" fmla="*/ 435739 h 488066"/>
                  <a:gd name="connsiteX4" fmla="*/ 125875 w 1263570"/>
                  <a:gd name="connsiteY4" fmla="*/ 435377 h 488066"/>
                  <a:gd name="connsiteX5" fmla="*/ 158669 w 1263570"/>
                  <a:gd name="connsiteY5" fmla="*/ 435728 h 488066"/>
                  <a:gd name="connsiteX6" fmla="*/ 254462 w 1263570"/>
                  <a:gd name="connsiteY6" fmla="*/ 449653 h 488066"/>
                  <a:gd name="connsiteX7" fmla="*/ 324091 w 1263570"/>
                  <a:gd name="connsiteY7" fmla="*/ 462987 h 488066"/>
                  <a:gd name="connsiteX8" fmla="*/ 474562 w 1263570"/>
                  <a:gd name="connsiteY8" fmla="*/ 486137 h 488066"/>
                  <a:gd name="connsiteX9" fmla="*/ 601884 w 1263570"/>
                  <a:gd name="connsiteY9" fmla="*/ 474562 h 488066"/>
                  <a:gd name="connsiteX10" fmla="*/ 752355 w 1263570"/>
                  <a:gd name="connsiteY10" fmla="*/ 451413 h 488066"/>
                  <a:gd name="connsiteX11" fmla="*/ 983848 w 1263570"/>
                  <a:gd name="connsiteY11" fmla="*/ 381965 h 488066"/>
                  <a:gd name="connsiteX12" fmla="*/ 1111170 w 1263570"/>
                  <a:gd name="connsiteY12" fmla="*/ 324091 h 488066"/>
                  <a:gd name="connsiteX13" fmla="*/ 1226917 w 1263570"/>
                  <a:gd name="connsiteY13" fmla="*/ 289367 h 488066"/>
                  <a:gd name="connsiteX14" fmla="*/ 1261641 w 1263570"/>
                  <a:gd name="connsiteY14" fmla="*/ 173620 h 488066"/>
                  <a:gd name="connsiteX15" fmla="*/ 1238491 w 1263570"/>
                  <a:gd name="connsiteY15" fmla="*/ 115747 h 488066"/>
                  <a:gd name="connsiteX16" fmla="*/ 1226917 w 1263570"/>
                  <a:gd name="connsiteY16" fmla="*/ 57874 h 488066"/>
                  <a:gd name="connsiteX17" fmla="*/ 1157469 w 1263570"/>
                  <a:gd name="connsiteY17" fmla="*/ 0 h 488066"/>
                  <a:gd name="connsiteX0" fmla="*/ 23150 w 1265951"/>
                  <a:gd name="connsiteY0" fmla="*/ 150471 h 488066"/>
                  <a:gd name="connsiteX1" fmla="*/ 0 w 1265951"/>
                  <a:gd name="connsiteY1" fmla="*/ 289367 h 488066"/>
                  <a:gd name="connsiteX2" fmla="*/ 23150 w 1265951"/>
                  <a:gd name="connsiteY2" fmla="*/ 405114 h 488066"/>
                  <a:gd name="connsiteX3" fmla="*/ 78310 w 1265951"/>
                  <a:gd name="connsiteY3" fmla="*/ 435739 h 488066"/>
                  <a:gd name="connsiteX4" fmla="*/ 125875 w 1265951"/>
                  <a:gd name="connsiteY4" fmla="*/ 435377 h 488066"/>
                  <a:gd name="connsiteX5" fmla="*/ 158669 w 1265951"/>
                  <a:gd name="connsiteY5" fmla="*/ 435728 h 488066"/>
                  <a:gd name="connsiteX6" fmla="*/ 254462 w 1265951"/>
                  <a:gd name="connsiteY6" fmla="*/ 449653 h 488066"/>
                  <a:gd name="connsiteX7" fmla="*/ 324091 w 1265951"/>
                  <a:gd name="connsiteY7" fmla="*/ 462987 h 488066"/>
                  <a:gd name="connsiteX8" fmla="*/ 474562 w 1265951"/>
                  <a:gd name="connsiteY8" fmla="*/ 486137 h 488066"/>
                  <a:gd name="connsiteX9" fmla="*/ 601884 w 1265951"/>
                  <a:gd name="connsiteY9" fmla="*/ 474562 h 488066"/>
                  <a:gd name="connsiteX10" fmla="*/ 752355 w 1265951"/>
                  <a:gd name="connsiteY10" fmla="*/ 451413 h 488066"/>
                  <a:gd name="connsiteX11" fmla="*/ 983848 w 1265951"/>
                  <a:gd name="connsiteY11" fmla="*/ 381965 h 488066"/>
                  <a:gd name="connsiteX12" fmla="*/ 1111170 w 1265951"/>
                  <a:gd name="connsiteY12" fmla="*/ 324091 h 488066"/>
                  <a:gd name="connsiteX13" fmla="*/ 1226917 w 1265951"/>
                  <a:gd name="connsiteY13" fmla="*/ 289367 h 488066"/>
                  <a:gd name="connsiteX14" fmla="*/ 1261641 w 1265951"/>
                  <a:gd name="connsiteY14" fmla="*/ 173620 h 488066"/>
                  <a:gd name="connsiteX15" fmla="*/ 1252778 w 1265951"/>
                  <a:gd name="connsiteY15" fmla="*/ 115747 h 488066"/>
                  <a:gd name="connsiteX16" fmla="*/ 1226917 w 1265951"/>
                  <a:gd name="connsiteY16" fmla="*/ 57874 h 488066"/>
                  <a:gd name="connsiteX17" fmla="*/ 1157469 w 1265951"/>
                  <a:gd name="connsiteY17" fmla="*/ 0 h 488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65951" h="488066">
                    <a:moveTo>
                      <a:pt x="23150" y="150471"/>
                    </a:moveTo>
                    <a:cubicBezTo>
                      <a:pt x="11575" y="198699"/>
                      <a:pt x="0" y="246927"/>
                      <a:pt x="0" y="289367"/>
                    </a:cubicBezTo>
                    <a:cubicBezTo>
                      <a:pt x="0" y="331807"/>
                      <a:pt x="10098" y="380719"/>
                      <a:pt x="23150" y="405114"/>
                    </a:cubicBezTo>
                    <a:cubicBezTo>
                      <a:pt x="36202" y="429509"/>
                      <a:pt x="61189" y="430695"/>
                      <a:pt x="78310" y="435739"/>
                    </a:cubicBezTo>
                    <a:cubicBezTo>
                      <a:pt x="95431" y="440783"/>
                      <a:pt x="112482" y="435379"/>
                      <a:pt x="125875" y="435377"/>
                    </a:cubicBezTo>
                    <a:cubicBezTo>
                      <a:pt x="139268" y="435375"/>
                      <a:pt x="137238" y="433349"/>
                      <a:pt x="158669" y="435728"/>
                    </a:cubicBezTo>
                    <a:cubicBezTo>
                      <a:pt x="180100" y="438107"/>
                      <a:pt x="226892" y="445110"/>
                      <a:pt x="254462" y="449653"/>
                    </a:cubicBezTo>
                    <a:cubicBezTo>
                      <a:pt x="282032" y="454196"/>
                      <a:pt x="287408" y="456906"/>
                      <a:pt x="324091" y="462987"/>
                    </a:cubicBezTo>
                    <a:cubicBezTo>
                      <a:pt x="360774" y="469068"/>
                      <a:pt x="428263" y="484208"/>
                      <a:pt x="474562" y="486137"/>
                    </a:cubicBezTo>
                    <a:cubicBezTo>
                      <a:pt x="520861" y="488066"/>
                      <a:pt x="555585" y="480349"/>
                      <a:pt x="601884" y="474562"/>
                    </a:cubicBezTo>
                    <a:cubicBezTo>
                      <a:pt x="648183" y="468775"/>
                      <a:pt x="688694" y="466846"/>
                      <a:pt x="752355" y="451413"/>
                    </a:cubicBezTo>
                    <a:cubicBezTo>
                      <a:pt x="816016" y="435980"/>
                      <a:pt x="924046" y="403185"/>
                      <a:pt x="983848" y="381965"/>
                    </a:cubicBezTo>
                    <a:cubicBezTo>
                      <a:pt x="1043650" y="360745"/>
                      <a:pt x="1070659" y="339524"/>
                      <a:pt x="1111170" y="324091"/>
                    </a:cubicBezTo>
                    <a:cubicBezTo>
                      <a:pt x="1151681" y="308658"/>
                      <a:pt x="1201839" y="314445"/>
                      <a:pt x="1226917" y="289367"/>
                    </a:cubicBezTo>
                    <a:cubicBezTo>
                      <a:pt x="1251995" y="264289"/>
                      <a:pt x="1257331" y="202557"/>
                      <a:pt x="1261641" y="173620"/>
                    </a:cubicBezTo>
                    <a:cubicBezTo>
                      <a:pt x="1265951" y="144683"/>
                      <a:pt x="1258565" y="135038"/>
                      <a:pt x="1252778" y="115747"/>
                    </a:cubicBezTo>
                    <a:cubicBezTo>
                      <a:pt x="1246991" y="96456"/>
                      <a:pt x="1242802" y="77165"/>
                      <a:pt x="1226917" y="57874"/>
                    </a:cubicBezTo>
                    <a:cubicBezTo>
                      <a:pt x="1211032" y="38583"/>
                      <a:pt x="1185441" y="19291"/>
                      <a:pt x="1157469"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4" name="フリーフォーム 213"/>
              <p:cNvSpPr/>
              <p:nvPr/>
            </p:nvSpPr>
            <p:spPr>
              <a:xfrm>
                <a:off x="4616417" y="4942835"/>
                <a:ext cx="1204676" cy="430761"/>
              </a:xfrm>
              <a:custGeom>
                <a:avLst/>
                <a:gdLst>
                  <a:gd name="connsiteX0" fmla="*/ 27008 w 1197980"/>
                  <a:gd name="connsiteY0" fmla="*/ 113817 h 434051"/>
                  <a:gd name="connsiteX1" fmla="*/ 15433 w 1197980"/>
                  <a:gd name="connsiteY1" fmla="*/ 171691 h 434051"/>
                  <a:gd name="connsiteX2" fmla="*/ 3858 w 1197980"/>
                  <a:gd name="connsiteY2" fmla="*/ 287438 h 434051"/>
                  <a:gd name="connsiteX3" fmla="*/ 38582 w 1197980"/>
                  <a:gd name="connsiteY3" fmla="*/ 368460 h 434051"/>
                  <a:gd name="connsiteX4" fmla="*/ 84881 w 1197980"/>
                  <a:gd name="connsiteY4" fmla="*/ 426334 h 434051"/>
                  <a:gd name="connsiteX5" fmla="*/ 200628 w 1197980"/>
                  <a:gd name="connsiteY5" fmla="*/ 414759 h 434051"/>
                  <a:gd name="connsiteX6" fmla="*/ 281651 w 1197980"/>
                  <a:gd name="connsiteY6" fmla="*/ 414759 h 434051"/>
                  <a:gd name="connsiteX7" fmla="*/ 432122 w 1197980"/>
                  <a:gd name="connsiteY7" fmla="*/ 403184 h 434051"/>
                  <a:gd name="connsiteX8" fmla="*/ 571018 w 1197980"/>
                  <a:gd name="connsiteY8" fmla="*/ 403184 h 434051"/>
                  <a:gd name="connsiteX9" fmla="*/ 721489 w 1197980"/>
                  <a:gd name="connsiteY9" fmla="*/ 368460 h 434051"/>
                  <a:gd name="connsiteX10" fmla="*/ 871960 w 1197980"/>
                  <a:gd name="connsiteY10" fmla="*/ 368460 h 434051"/>
                  <a:gd name="connsiteX11" fmla="*/ 1022431 w 1197980"/>
                  <a:gd name="connsiteY11" fmla="*/ 333736 h 434051"/>
                  <a:gd name="connsiteX12" fmla="*/ 1161327 w 1197980"/>
                  <a:gd name="connsiteY12" fmla="*/ 275863 h 434051"/>
                  <a:gd name="connsiteX13" fmla="*/ 1196051 w 1197980"/>
                  <a:gd name="connsiteY13" fmla="*/ 136967 h 434051"/>
                  <a:gd name="connsiteX14" fmla="*/ 1149752 w 1197980"/>
                  <a:gd name="connsiteY14" fmla="*/ 21220 h 434051"/>
                  <a:gd name="connsiteX15" fmla="*/ 1115028 w 1197980"/>
                  <a:gd name="connsiteY15" fmla="*/ 9645 h 434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7980" h="434051">
                    <a:moveTo>
                      <a:pt x="27008" y="113817"/>
                    </a:moveTo>
                    <a:cubicBezTo>
                      <a:pt x="23149" y="128285"/>
                      <a:pt x="19291" y="142754"/>
                      <a:pt x="15433" y="171691"/>
                    </a:cubicBezTo>
                    <a:cubicBezTo>
                      <a:pt x="11575" y="200628"/>
                      <a:pt x="0" y="254643"/>
                      <a:pt x="3858" y="287438"/>
                    </a:cubicBezTo>
                    <a:cubicBezTo>
                      <a:pt x="7716" y="320233"/>
                      <a:pt x="25078" y="345311"/>
                      <a:pt x="38582" y="368460"/>
                    </a:cubicBezTo>
                    <a:cubicBezTo>
                      <a:pt x="52086" y="391609"/>
                      <a:pt x="57873" y="418618"/>
                      <a:pt x="84881" y="426334"/>
                    </a:cubicBezTo>
                    <a:cubicBezTo>
                      <a:pt x="111889" y="434051"/>
                      <a:pt x="167833" y="416688"/>
                      <a:pt x="200628" y="414759"/>
                    </a:cubicBezTo>
                    <a:cubicBezTo>
                      <a:pt x="233423" y="412830"/>
                      <a:pt x="243069" y="416688"/>
                      <a:pt x="281651" y="414759"/>
                    </a:cubicBezTo>
                    <a:cubicBezTo>
                      <a:pt x="320233" y="412830"/>
                      <a:pt x="383894" y="405113"/>
                      <a:pt x="432122" y="403184"/>
                    </a:cubicBezTo>
                    <a:cubicBezTo>
                      <a:pt x="480350" y="401255"/>
                      <a:pt x="522790" y="408971"/>
                      <a:pt x="571018" y="403184"/>
                    </a:cubicBezTo>
                    <a:cubicBezTo>
                      <a:pt x="619246" y="397397"/>
                      <a:pt x="671332" y="374247"/>
                      <a:pt x="721489" y="368460"/>
                    </a:cubicBezTo>
                    <a:cubicBezTo>
                      <a:pt x="771646" y="362673"/>
                      <a:pt x="821803" y="374247"/>
                      <a:pt x="871960" y="368460"/>
                    </a:cubicBezTo>
                    <a:cubicBezTo>
                      <a:pt x="922117" y="362673"/>
                      <a:pt x="974203" y="349169"/>
                      <a:pt x="1022431" y="333736"/>
                    </a:cubicBezTo>
                    <a:cubicBezTo>
                      <a:pt x="1070659" y="318303"/>
                      <a:pt x="1132390" y="308658"/>
                      <a:pt x="1161327" y="275863"/>
                    </a:cubicBezTo>
                    <a:cubicBezTo>
                      <a:pt x="1190264" y="243068"/>
                      <a:pt x="1197980" y="179407"/>
                      <a:pt x="1196051" y="136967"/>
                    </a:cubicBezTo>
                    <a:cubicBezTo>
                      <a:pt x="1194122" y="94527"/>
                      <a:pt x="1163256" y="42440"/>
                      <a:pt x="1149752" y="21220"/>
                    </a:cubicBezTo>
                    <a:cubicBezTo>
                      <a:pt x="1136248" y="0"/>
                      <a:pt x="1125638" y="4822"/>
                      <a:pt x="1115028" y="9645"/>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5" name="フリーフォーム 214"/>
              <p:cNvSpPr/>
              <p:nvPr/>
            </p:nvSpPr>
            <p:spPr>
              <a:xfrm>
                <a:off x="4882959" y="5338526"/>
                <a:ext cx="602338" cy="117480"/>
              </a:xfrm>
              <a:custGeom>
                <a:avLst/>
                <a:gdLst>
                  <a:gd name="connsiteX0" fmla="*/ 0 w 601884"/>
                  <a:gd name="connsiteY0" fmla="*/ 34724 h 117676"/>
                  <a:gd name="connsiteX1" fmla="*/ 138897 w 601884"/>
                  <a:gd name="connsiteY1" fmla="*/ 104172 h 117676"/>
                  <a:gd name="connsiteX2" fmla="*/ 254643 w 601884"/>
                  <a:gd name="connsiteY2" fmla="*/ 115747 h 117676"/>
                  <a:gd name="connsiteX3" fmla="*/ 439838 w 601884"/>
                  <a:gd name="connsiteY3" fmla="*/ 92597 h 117676"/>
                  <a:gd name="connsiteX4" fmla="*/ 601884 w 601884"/>
                  <a:gd name="connsiteY4" fmla="*/ 0 h 1176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884" h="117676">
                    <a:moveTo>
                      <a:pt x="0" y="34724"/>
                    </a:moveTo>
                    <a:cubicBezTo>
                      <a:pt x="48228" y="62696"/>
                      <a:pt x="96457" y="90668"/>
                      <a:pt x="138897" y="104172"/>
                    </a:cubicBezTo>
                    <a:cubicBezTo>
                      <a:pt x="181337" y="117676"/>
                      <a:pt x="204486" y="117676"/>
                      <a:pt x="254643" y="115747"/>
                    </a:cubicBezTo>
                    <a:cubicBezTo>
                      <a:pt x="304800" y="113818"/>
                      <a:pt x="381965" y="111888"/>
                      <a:pt x="439838" y="92597"/>
                    </a:cubicBezTo>
                    <a:cubicBezTo>
                      <a:pt x="497712" y="73306"/>
                      <a:pt x="549798" y="36653"/>
                      <a:pt x="601884"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6" name="フリーフォーム 215"/>
              <p:cNvSpPr/>
              <p:nvPr/>
            </p:nvSpPr>
            <p:spPr>
              <a:xfrm>
                <a:off x="4799850" y="5289025"/>
                <a:ext cx="834887" cy="234960"/>
              </a:xfrm>
              <a:custGeom>
                <a:avLst/>
                <a:gdLst>
                  <a:gd name="connsiteX0" fmla="*/ 0 w 833377"/>
                  <a:gd name="connsiteY0" fmla="*/ 81023 h 233423"/>
                  <a:gd name="connsiteX1" fmla="*/ 138896 w 833377"/>
                  <a:gd name="connsiteY1" fmla="*/ 185195 h 233423"/>
                  <a:gd name="connsiteX2" fmla="*/ 347240 w 833377"/>
                  <a:gd name="connsiteY2" fmla="*/ 231494 h 233423"/>
                  <a:gd name="connsiteX3" fmla="*/ 590309 w 833377"/>
                  <a:gd name="connsiteY3" fmla="*/ 173621 h 233423"/>
                  <a:gd name="connsiteX4" fmla="*/ 775503 w 833377"/>
                  <a:gd name="connsiteY4" fmla="*/ 69449 h 233423"/>
                  <a:gd name="connsiteX5" fmla="*/ 833377 w 833377"/>
                  <a:gd name="connsiteY5" fmla="*/ 0 h 233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377" h="233423">
                    <a:moveTo>
                      <a:pt x="0" y="81023"/>
                    </a:moveTo>
                    <a:cubicBezTo>
                      <a:pt x="40511" y="120569"/>
                      <a:pt x="81023" y="160116"/>
                      <a:pt x="138896" y="185195"/>
                    </a:cubicBezTo>
                    <a:cubicBezTo>
                      <a:pt x="196769" y="210274"/>
                      <a:pt x="272005" y="233423"/>
                      <a:pt x="347240" y="231494"/>
                    </a:cubicBezTo>
                    <a:cubicBezTo>
                      <a:pt x="422475" y="229565"/>
                      <a:pt x="518932" y="200628"/>
                      <a:pt x="590309" y="173621"/>
                    </a:cubicBezTo>
                    <a:cubicBezTo>
                      <a:pt x="661686" y="146614"/>
                      <a:pt x="734992" y="98386"/>
                      <a:pt x="775503" y="69449"/>
                    </a:cubicBezTo>
                    <a:cubicBezTo>
                      <a:pt x="816014" y="40512"/>
                      <a:pt x="824695" y="20256"/>
                      <a:pt x="833377"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7199" name="グループ化 38"/>
              <p:cNvGrpSpPr>
                <a:grpSpLocks/>
              </p:cNvGrpSpPr>
              <p:nvPr/>
            </p:nvGrpSpPr>
            <p:grpSpPr bwMode="auto">
              <a:xfrm>
                <a:off x="4041207" y="2922144"/>
                <a:ext cx="908303" cy="193705"/>
                <a:chOff x="4041207" y="2898329"/>
                <a:chExt cx="908303" cy="193705"/>
              </a:xfrm>
            </p:grpSpPr>
            <p:sp>
              <p:nvSpPr>
                <p:cNvPr id="244" name="フリーフォーム 243"/>
                <p:cNvSpPr/>
                <p:nvPr/>
              </p:nvSpPr>
              <p:spPr>
                <a:xfrm>
                  <a:off x="4800954" y="2947559"/>
                  <a:ext cx="121992" cy="113565"/>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5" name="フリーフォーム 244"/>
                <p:cNvSpPr/>
                <p:nvPr/>
              </p:nvSpPr>
              <p:spPr>
                <a:xfrm>
                  <a:off x="4697865" y="2883605"/>
                  <a:ext cx="118179" cy="78320"/>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6" name="フリーフォーム 245"/>
                <p:cNvSpPr/>
                <p:nvPr/>
              </p:nvSpPr>
              <p:spPr>
                <a:xfrm>
                  <a:off x="4511150" y="2878646"/>
                  <a:ext cx="205862" cy="62656"/>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7" name="フリーフォーム 246"/>
                <p:cNvSpPr/>
                <p:nvPr/>
              </p:nvSpPr>
              <p:spPr>
                <a:xfrm>
                  <a:off x="4217493" y="2927045"/>
                  <a:ext cx="308794" cy="144893"/>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8" name="フリーフォーム 247"/>
                <p:cNvSpPr/>
                <p:nvPr/>
              </p:nvSpPr>
              <p:spPr>
                <a:xfrm rot="21128492">
                  <a:off x="4025228" y="3031251"/>
                  <a:ext cx="217300" cy="54824"/>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18" name="フリーフォーム 217"/>
              <p:cNvSpPr/>
              <p:nvPr/>
            </p:nvSpPr>
            <p:spPr>
              <a:xfrm>
                <a:off x="4679993" y="3195186"/>
                <a:ext cx="670959" cy="262374"/>
              </a:xfrm>
              <a:custGeom>
                <a:avLst/>
                <a:gdLst>
                  <a:gd name="connsiteX0" fmla="*/ 6350 w 670718"/>
                  <a:gd name="connsiteY0" fmla="*/ 14288 h 260350"/>
                  <a:gd name="connsiteX1" fmla="*/ 15875 w 670718"/>
                  <a:gd name="connsiteY1" fmla="*/ 119063 h 260350"/>
                  <a:gd name="connsiteX2" fmla="*/ 101600 w 670718"/>
                  <a:gd name="connsiteY2" fmla="*/ 228600 h 260350"/>
                  <a:gd name="connsiteX3" fmla="*/ 163512 w 670718"/>
                  <a:gd name="connsiteY3" fmla="*/ 219075 h 260350"/>
                  <a:gd name="connsiteX4" fmla="*/ 325437 w 670718"/>
                  <a:gd name="connsiteY4" fmla="*/ 190500 h 260350"/>
                  <a:gd name="connsiteX5" fmla="*/ 430212 w 670718"/>
                  <a:gd name="connsiteY5" fmla="*/ 195263 h 260350"/>
                  <a:gd name="connsiteX6" fmla="*/ 573087 w 670718"/>
                  <a:gd name="connsiteY6" fmla="*/ 238125 h 260350"/>
                  <a:gd name="connsiteX7" fmla="*/ 611187 w 670718"/>
                  <a:gd name="connsiteY7" fmla="*/ 257175 h 260350"/>
                  <a:gd name="connsiteX8" fmla="*/ 649287 w 670718"/>
                  <a:gd name="connsiteY8" fmla="*/ 219075 h 260350"/>
                  <a:gd name="connsiteX9" fmla="*/ 668337 w 670718"/>
                  <a:gd name="connsiteY9" fmla="*/ 95250 h 260350"/>
                  <a:gd name="connsiteX10" fmla="*/ 663575 w 670718"/>
                  <a:gd name="connsiteY10" fmla="*/ 0 h 260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0718" h="260350">
                    <a:moveTo>
                      <a:pt x="6350" y="14288"/>
                    </a:moveTo>
                    <a:cubicBezTo>
                      <a:pt x="3175" y="48816"/>
                      <a:pt x="0" y="83344"/>
                      <a:pt x="15875" y="119063"/>
                    </a:cubicBezTo>
                    <a:cubicBezTo>
                      <a:pt x="31750" y="154782"/>
                      <a:pt x="76994" y="211931"/>
                      <a:pt x="101600" y="228600"/>
                    </a:cubicBezTo>
                    <a:cubicBezTo>
                      <a:pt x="126206" y="245269"/>
                      <a:pt x="163512" y="219075"/>
                      <a:pt x="163512" y="219075"/>
                    </a:cubicBezTo>
                    <a:cubicBezTo>
                      <a:pt x="200818" y="212725"/>
                      <a:pt x="280987" y="194469"/>
                      <a:pt x="325437" y="190500"/>
                    </a:cubicBezTo>
                    <a:cubicBezTo>
                      <a:pt x="369887" y="186531"/>
                      <a:pt x="388937" y="187326"/>
                      <a:pt x="430212" y="195263"/>
                    </a:cubicBezTo>
                    <a:cubicBezTo>
                      <a:pt x="471487" y="203200"/>
                      <a:pt x="542925" y="227806"/>
                      <a:pt x="573087" y="238125"/>
                    </a:cubicBezTo>
                    <a:cubicBezTo>
                      <a:pt x="603249" y="248444"/>
                      <a:pt x="598487" y="260350"/>
                      <a:pt x="611187" y="257175"/>
                    </a:cubicBezTo>
                    <a:cubicBezTo>
                      <a:pt x="623887" y="254000"/>
                      <a:pt x="639762" y="246062"/>
                      <a:pt x="649287" y="219075"/>
                    </a:cubicBezTo>
                    <a:cubicBezTo>
                      <a:pt x="658812" y="192088"/>
                      <a:pt x="665956" y="131762"/>
                      <a:pt x="668337" y="95250"/>
                    </a:cubicBezTo>
                    <a:cubicBezTo>
                      <a:pt x="670718" y="58738"/>
                      <a:pt x="667146" y="29369"/>
                      <a:pt x="663575" y="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9" name="円/楕円 218"/>
              <p:cNvSpPr/>
              <p:nvPr/>
            </p:nvSpPr>
            <p:spPr>
              <a:xfrm>
                <a:off x="4698946" y="3204894"/>
                <a:ext cx="45747" cy="9398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0" name="円/楕円 12"/>
              <p:cNvSpPr/>
              <p:nvPr/>
            </p:nvSpPr>
            <p:spPr>
              <a:xfrm>
                <a:off x="5298394" y="3194815"/>
                <a:ext cx="57183" cy="90067"/>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1" name="フリーフォーム 220"/>
              <p:cNvSpPr/>
              <p:nvPr/>
            </p:nvSpPr>
            <p:spPr>
              <a:xfrm>
                <a:off x="4326906" y="4754787"/>
                <a:ext cx="228736" cy="82235"/>
              </a:xfrm>
              <a:custGeom>
                <a:avLst/>
                <a:gdLst>
                  <a:gd name="connsiteX0" fmla="*/ 186531 w 229393"/>
                  <a:gd name="connsiteY0" fmla="*/ 0 h 80962"/>
                  <a:gd name="connsiteX1" fmla="*/ 110331 w 229393"/>
                  <a:gd name="connsiteY1" fmla="*/ 28575 h 80962"/>
                  <a:gd name="connsiteX2" fmla="*/ 15081 w 229393"/>
                  <a:gd name="connsiteY2" fmla="*/ 38100 h 80962"/>
                  <a:gd name="connsiteX3" fmla="*/ 19843 w 229393"/>
                  <a:gd name="connsiteY3" fmla="*/ 76200 h 80962"/>
                  <a:gd name="connsiteX4" fmla="*/ 124618 w 229393"/>
                  <a:gd name="connsiteY4" fmla="*/ 66675 h 80962"/>
                  <a:gd name="connsiteX5" fmla="*/ 186531 w 229393"/>
                  <a:gd name="connsiteY5" fmla="*/ 61912 h 80962"/>
                  <a:gd name="connsiteX6" fmla="*/ 229393 w 229393"/>
                  <a:gd name="connsiteY6" fmla="*/ 57150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393" h="80962">
                    <a:moveTo>
                      <a:pt x="186531" y="0"/>
                    </a:moveTo>
                    <a:cubicBezTo>
                      <a:pt x="162718" y="11112"/>
                      <a:pt x="138906" y="22225"/>
                      <a:pt x="110331" y="28575"/>
                    </a:cubicBezTo>
                    <a:cubicBezTo>
                      <a:pt x="81756" y="34925"/>
                      <a:pt x="30162" y="30163"/>
                      <a:pt x="15081" y="38100"/>
                    </a:cubicBezTo>
                    <a:cubicBezTo>
                      <a:pt x="0" y="46038"/>
                      <a:pt x="1587" y="71438"/>
                      <a:pt x="19843" y="76200"/>
                    </a:cubicBezTo>
                    <a:cubicBezTo>
                      <a:pt x="38099" y="80962"/>
                      <a:pt x="124618" y="66675"/>
                      <a:pt x="124618" y="66675"/>
                    </a:cubicBezTo>
                    <a:lnTo>
                      <a:pt x="186531" y="61912"/>
                    </a:lnTo>
                    <a:cubicBezTo>
                      <a:pt x="203993" y="60325"/>
                      <a:pt x="216693" y="58737"/>
                      <a:pt x="229393" y="5715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2" name="フリーフォーム 221"/>
              <p:cNvSpPr/>
              <p:nvPr/>
            </p:nvSpPr>
            <p:spPr>
              <a:xfrm>
                <a:off x="4470456" y="5189941"/>
                <a:ext cx="156302" cy="129227"/>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3" name="フリーフォーム 222"/>
              <p:cNvSpPr/>
              <p:nvPr/>
            </p:nvSpPr>
            <p:spPr>
              <a:xfrm>
                <a:off x="4338316" y="3639207"/>
                <a:ext cx="171551" cy="148808"/>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4" name="フリーフォーム 223"/>
              <p:cNvSpPr/>
              <p:nvPr/>
            </p:nvSpPr>
            <p:spPr>
              <a:xfrm>
                <a:off x="5771017" y="4449890"/>
                <a:ext cx="217300" cy="82235"/>
              </a:xfrm>
              <a:custGeom>
                <a:avLst/>
                <a:gdLst>
                  <a:gd name="connsiteX0" fmla="*/ 0 w 216694"/>
                  <a:gd name="connsiteY0" fmla="*/ 30162 h 82549"/>
                  <a:gd name="connsiteX1" fmla="*/ 80963 w 216694"/>
                  <a:gd name="connsiteY1" fmla="*/ 25399 h 82549"/>
                  <a:gd name="connsiteX2" fmla="*/ 204788 w 216694"/>
                  <a:gd name="connsiteY2" fmla="*/ 1587 h 82549"/>
                  <a:gd name="connsiteX3" fmla="*/ 152400 w 216694"/>
                  <a:gd name="connsiteY3" fmla="*/ 34924 h 82549"/>
                  <a:gd name="connsiteX4" fmla="*/ 80963 w 216694"/>
                  <a:gd name="connsiteY4" fmla="*/ 68262 h 82549"/>
                  <a:gd name="connsiteX5" fmla="*/ 0 w 216694"/>
                  <a:gd name="connsiteY5" fmla="*/ 82549 h 82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694" h="82549">
                    <a:moveTo>
                      <a:pt x="0" y="30162"/>
                    </a:moveTo>
                    <a:cubicBezTo>
                      <a:pt x="23416" y="30161"/>
                      <a:pt x="46832" y="30161"/>
                      <a:pt x="80963" y="25399"/>
                    </a:cubicBezTo>
                    <a:cubicBezTo>
                      <a:pt x="115094" y="20637"/>
                      <a:pt x="192882" y="0"/>
                      <a:pt x="204788" y="1587"/>
                    </a:cubicBezTo>
                    <a:cubicBezTo>
                      <a:pt x="216694" y="3174"/>
                      <a:pt x="173037" y="23812"/>
                      <a:pt x="152400" y="34924"/>
                    </a:cubicBezTo>
                    <a:cubicBezTo>
                      <a:pt x="131763" y="46036"/>
                      <a:pt x="106363" y="60325"/>
                      <a:pt x="80963" y="68262"/>
                    </a:cubicBezTo>
                    <a:cubicBezTo>
                      <a:pt x="55563" y="76199"/>
                      <a:pt x="27781" y="79374"/>
                      <a:pt x="0" y="82549"/>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nvGrpSpPr>
              <p:cNvPr id="7207" name="グループ化 39"/>
              <p:cNvGrpSpPr>
                <a:grpSpLocks/>
              </p:cNvGrpSpPr>
              <p:nvPr/>
            </p:nvGrpSpPr>
            <p:grpSpPr bwMode="auto">
              <a:xfrm flipH="1">
                <a:off x="5101945" y="2920557"/>
                <a:ext cx="974997" cy="193705"/>
                <a:chOff x="4041208" y="2897982"/>
                <a:chExt cx="909415" cy="193705"/>
              </a:xfrm>
            </p:grpSpPr>
            <p:sp>
              <p:nvSpPr>
                <p:cNvPr id="239" name="フリーフォーム 238"/>
                <p:cNvSpPr/>
                <p:nvPr/>
              </p:nvSpPr>
              <p:spPr>
                <a:xfrm>
                  <a:off x="4849038" y="2947248"/>
                  <a:ext cx="128010" cy="109648"/>
                </a:xfrm>
                <a:custGeom>
                  <a:avLst/>
                  <a:gdLst>
                    <a:gd name="connsiteX0" fmla="*/ 119605 w 127321"/>
                    <a:gd name="connsiteY0" fmla="*/ 104172 h 108030"/>
                    <a:gd name="connsiteX1" fmla="*/ 50157 w 127321"/>
                    <a:gd name="connsiteY1" fmla="*/ 11575 h 108030"/>
                    <a:gd name="connsiteX2" fmla="*/ 3858 w 127321"/>
                    <a:gd name="connsiteY2" fmla="*/ 34724 h 108030"/>
                    <a:gd name="connsiteX3" fmla="*/ 119605 w 127321"/>
                    <a:gd name="connsiteY3" fmla="*/ 104172 h 108030"/>
                  </a:gdLst>
                  <a:ahLst/>
                  <a:cxnLst>
                    <a:cxn ang="0">
                      <a:pos x="connsiteX0" y="connsiteY0"/>
                    </a:cxn>
                    <a:cxn ang="0">
                      <a:pos x="connsiteX1" y="connsiteY1"/>
                    </a:cxn>
                    <a:cxn ang="0">
                      <a:pos x="connsiteX2" y="connsiteY2"/>
                    </a:cxn>
                    <a:cxn ang="0">
                      <a:pos x="connsiteX3" y="connsiteY3"/>
                    </a:cxn>
                  </a:cxnLst>
                  <a:rect l="l" t="t" r="r" b="b"/>
                  <a:pathLst>
                    <a:path w="127321" h="108030">
                      <a:moveTo>
                        <a:pt x="119605" y="104172"/>
                      </a:moveTo>
                      <a:cubicBezTo>
                        <a:pt x="127321" y="100314"/>
                        <a:pt x="69448" y="23150"/>
                        <a:pt x="50157" y="11575"/>
                      </a:cubicBezTo>
                      <a:cubicBezTo>
                        <a:pt x="30866" y="0"/>
                        <a:pt x="0" y="17362"/>
                        <a:pt x="3858" y="34724"/>
                      </a:cubicBezTo>
                      <a:cubicBezTo>
                        <a:pt x="7716" y="52086"/>
                        <a:pt x="111889" y="108030"/>
                        <a:pt x="119605" y="10417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0" name="フリーフォーム 239"/>
                <p:cNvSpPr/>
                <p:nvPr/>
              </p:nvSpPr>
              <p:spPr>
                <a:xfrm>
                  <a:off x="4748666" y="2899693"/>
                  <a:ext cx="120899" cy="74402"/>
                </a:xfrm>
                <a:custGeom>
                  <a:avLst/>
                  <a:gdLst>
                    <a:gd name="connsiteX0" fmla="*/ 140825 w 142754"/>
                    <a:gd name="connsiteY0" fmla="*/ 61731 h 67518"/>
                    <a:gd name="connsiteX1" fmla="*/ 25078 w 142754"/>
                    <a:gd name="connsiteY1" fmla="*/ 3858 h 67518"/>
                    <a:gd name="connsiteX2" fmla="*/ 13504 w 142754"/>
                    <a:gd name="connsiteY2" fmla="*/ 38582 h 67518"/>
                    <a:gd name="connsiteX3" fmla="*/ 140825 w 142754"/>
                    <a:gd name="connsiteY3" fmla="*/ 61731 h 67518"/>
                  </a:gdLst>
                  <a:ahLst/>
                  <a:cxnLst>
                    <a:cxn ang="0">
                      <a:pos x="connsiteX0" y="connsiteY0"/>
                    </a:cxn>
                    <a:cxn ang="0">
                      <a:pos x="connsiteX1" y="connsiteY1"/>
                    </a:cxn>
                    <a:cxn ang="0">
                      <a:pos x="connsiteX2" y="connsiteY2"/>
                    </a:cxn>
                    <a:cxn ang="0">
                      <a:pos x="connsiteX3" y="connsiteY3"/>
                    </a:cxn>
                  </a:cxnLst>
                  <a:rect l="l" t="t" r="r" b="b"/>
                  <a:pathLst>
                    <a:path w="142754" h="67518">
                      <a:moveTo>
                        <a:pt x="140825" y="61731"/>
                      </a:moveTo>
                      <a:cubicBezTo>
                        <a:pt x="142754" y="55944"/>
                        <a:pt x="46298" y="7716"/>
                        <a:pt x="25078" y="3858"/>
                      </a:cubicBezTo>
                      <a:cubicBezTo>
                        <a:pt x="3858" y="0"/>
                        <a:pt x="0" y="25078"/>
                        <a:pt x="13504" y="38582"/>
                      </a:cubicBezTo>
                      <a:cubicBezTo>
                        <a:pt x="27008" y="52086"/>
                        <a:pt x="138896" y="67518"/>
                        <a:pt x="140825" y="61731"/>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1" name="フリーフォーム 240"/>
                <p:cNvSpPr/>
                <p:nvPr/>
              </p:nvSpPr>
              <p:spPr>
                <a:xfrm>
                  <a:off x="4560398" y="2895012"/>
                  <a:ext cx="206239" cy="54824"/>
                </a:xfrm>
                <a:custGeom>
                  <a:avLst/>
                  <a:gdLst>
                    <a:gd name="connsiteX0" fmla="*/ 195263 w 205582"/>
                    <a:gd name="connsiteY0" fmla="*/ 11906 h 63500"/>
                    <a:gd name="connsiteX1" fmla="*/ 66675 w 205582"/>
                    <a:gd name="connsiteY1" fmla="*/ 2381 h 63500"/>
                    <a:gd name="connsiteX2" fmla="*/ 9525 w 205582"/>
                    <a:gd name="connsiteY2" fmla="*/ 26193 h 63500"/>
                    <a:gd name="connsiteX3" fmla="*/ 9525 w 205582"/>
                    <a:gd name="connsiteY3" fmla="*/ 59531 h 63500"/>
                    <a:gd name="connsiteX4" fmla="*/ 61913 w 205582"/>
                    <a:gd name="connsiteY4" fmla="*/ 50006 h 63500"/>
                    <a:gd name="connsiteX5" fmla="*/ 128588 w 205582"/>
                    <a:gd name="connsiteY5" fmla="*/ 40481 h 63500"/>
                    <a:gd name="connsiteX6" fmla="*/ 195263 w 205582"/>
                    <a:gd name="connsiteY6" fmla="*/ 11906 h 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582" h="63500">
                      <a:moveTo>
                        <a:pt x="195263" y="11906"/>
                      </a:moveTo>
                      <a:cubicBezTo>
                        <a:pt x="184944" y="5556"/>
                        <a:pt x="97631" y="0"/>
                        <a:pt x="66675" y="2381"/>
                      </a:cubicBezTo>
                      <a:cubicBezTo>
                        <a:pt x="35719" y="4762"/>
                        <a:pt x="19050" y="16668"/>
                        <a:pt x="9525" y="26193"/>
                      </a:cubicBezTo>
                      <a:cubicBezTo>
                        <a:pt x="0" y="35718"/>
                        <a:pt x="794" y="55562"/>
                        <a:pt x="9525" y="59531"/>
                      </a:cubicBezTo>
                      <a:cubicBezTo>
                        <a:pt x="18256" y="63500"/>
                        <a:pt x="42069" y="53181"/>
                        <a:pt x="61913" y="50006"/>
                      </a:cubicBezTo>
                      <a:cubicBezTo>
                        <a:pt x="81757" y="46831"/>
                        <a:pt x="108744" y="41275"/>
                        <a:pt x="128588" y="40481"/>
                      </a:cubicBezTo>
                      <a:cubicBezTo>
                        <a:pt x="148432" y="39687"/>
                        <a:pt x="205582" y="18256"/>
                        <a:pt x="195263" y="11906"/>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2" name="フリーフォーム 241"/>
                <p:cNvSpPr/>
                <p:nvPr/>
              </p:nvSpPr>
              <p:spPr>
                <a:xfrm>
                  <a:off x="4259980" y="2914807"/>
                  <a:ext cx="320026" cy="137058"/>
                </a:xfrm>
                <a:custGeom>
                  <a:avLst/>
                  <a:gdLst>
                    <a:gd name="connsiteX0" fmla="*/ 281782 w 297657"/>
                    <a:gd name="connsiteY0" fmla="*/ 794 h 145256"/>
                    <a:gd name="connsiteX1" fmla="*/ 134144 w 297657"/>
                    <a:gd name="connsiteY1" fmla="*/ 67469 h 145256"/>
                    <a:gd name="connsiteX2" fmla="*/ 19844 w 297657"/>
                    <a:gd name="connsiteY2" fmla="*/ 96044 h 145256"/>
                    <a:gd name="connsiteX3" fmla="*/ 15082 w 297657"/>
                    <a:gd name="connsiteY3" fmla="*/ 124619 h 145256"/>
                    <a:gd name="connsiteX4" fmla="*/ 29369 w 297657"/>
                    <a:gd name="connsiteY4" fmla="*/ 143669 h 145256"/>
                    <a:gd name="connsiteX5" fmla="*/ 105569 w 297657"/>
                    <a:gd name="connsiteY5" fmla="*/ 115094 h 145256"/>
                    <a:gd name="connsiteX6" fmla="*/ 229394 w 297657"/>
                    <a:gd name="connsiteY6" fmla="*/ 62706 h 145256"/>
                    <a:gd name="connsiteX7" fmla="*/ 281782 w 297657"/>
                    <a:gd name="connsiteY7" fmla="*/ 794 h 14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657" h="145256">
                      <a:moveTo>
                        <a:pt x="281782" y="794"/>
                      </a:moveTo>
                      <a:cubicBezTo>
                        <a:pt x="265907" y="1588"/>
                        <a:pt x="177800" y="51594"/>
                        <a:pt x="134144" y="67469"/>
                      </a:cubicBezTo>
                      <a:cubicBezTo>
                        <a:pt x="90488" y="83344"/>
                        <a:pt x="39688" y="86519"/>
                        <a:pt x="19844" y="96044"/>
                      </a:cubicBezTo>
                      <a:cubicBezTo>
                        <a:pt x="0" y="105569"/>
                        <a:pt x="13494" y="116681"/>
                        <a:pt x="15082" y="124619"/>
                      </a:cubicBezTo>
                      <a:cubicBezTo>
                        <a:pt x="16670" y="132557"/>
                        <a:pt x="14288" y="145256"/>
                        <a:pt x="29369" y="143669"/>
                      </a:cubicBezTo>
                      <a:cubicBezTo>
                        <a:pt x="44450" y="142082"/>
                        <a:pt x="72232" y="128588"/>
                        <a:pt x="105569" y="115094"/>
                      </a:cubicBezTo>
                      <a:cubicBezTo>
                        <a:pt x="138906" y="101600"/>
                        <a:pt x="197644" y="75406"/>
                        <a:pt x="229394" y="62706"/>
                      </a:cubicBezTo>
                      <a:cubicBezTo>
                        <a:pt x="261144" y="50006"/>
                        <a:pt x="297657" y="0"/>
                        <a:pt x="281782" y="794"/>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3" name="フリーフォーム 242"/>
                <p:cNvSpPr/>
                <p:nvPr/>
              </p:nvSpPr>
              <p:spPr>
                <a:xfrm rot="21128492">
                  <a:off x="4063979" y="3028181"/>
                  <a:ext cx="220462" cy="46992"/>
                </a:xfrm>
                <a:custGeom>
                  <a:avLst/>
                  <a:gdLst>
                    <a:gd name="connsiteX0" fmla="*/ 212724 w 219074"/>
                    <a:gd name="connsiteY0" fmla="*/ 4762 h 53181"/>
                    <a:gd name="connsiteX1" fmla="*/ 150812 w 219074"/>
                    <a:gd name="connsiteY1" fmla="*/ 23812 h 53181"/>
                    <a:gd name="connsiteX2" fmla="*/ 7937 w 219074"/>
                    <a:gd name="connsiteY2" fmla="*/ 19049 h 53181"/>
                    <a:gd name="connsiteX3" fmla="*/ 103187 w 219074"/>
                    <a:gd name="connsiteY3" fmla="*/ 47624 h 53181"/>
                    <a:gd name="connsiteX4" fmla="*/ 188912 w 219074"/>
                    <a:gd name="connsiteY4" fmla="*/ 52387 h 53181"/>
                    <a:gd name="connsiteX5" fmla="*/ 212724 w 219074"/>
                    <a:gd name="connsiteY5" fmla="*/ 4762 h 53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074" h="53181">
                      <a:moveTo>
                        <a:pt x="212724" y="4762"/>
                      </a:moveTo>
                      <a:cubicBezTo>
                        <a:pt x="206374" y="0"/>
                        <a:pt x="184943" y="21431"/>
                        <a:pt x="150812" y="23812"/>
                      </a:cubicBezTo>
                      <a:cubicBezTo>
                        <a:pt x="116681" y="26193"/>
                        <a:pt x="15874" y="15080"/>
                        <a:pt x="7937" y="19049"/>
                      </a:cubicBezTo>
                      <a:cubicBezTo>
                        <a:pt x="0" y="23018"/>
                        <a:pt x="73025" y="42068"/>
                        <a:pt x="103187" y="47624"/>
                      </a:cubicBezTo>
                      <a:cubicBezTo>
                        <a:pt x="133349" y="53180"/>
                        <a:pt x="169068" y="53181"/>
                        <a:pt x="188912" y="52387"/>
                      </a:cubicBezTo>
                      <a:cubicBezTo>
                        <a:pt x="208756" y="51593"/>
                        <a:pt x="219074" y="9524"/>
                        <a:pt x="212724" y="4762"/>
                      </a:cubicBezTo>
                      <a:close/>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
            <p:nvSpPr>
              <p:cNvPr id="226" name="フリーフォーム 225"/>
              <p:cNvSpPr/>
              <p:nvPr/>
            </p:nvSpPr>
            <p:spPr>
              <a:xfrm rot="20869447" flipH="1">
                <a:off x="5652490" y="3605196"/>
                <a:ext cx="141053" cy="144891"/>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7" name="フリーフォーム 226"/>
              <p:cNvSpPr/>
              <p:nvPr/>
            </p:nvSpPr>
            <p:spPr>
              <a:xfrm rot="19541772">
                <a:off x="4301699" y="4180420"/>
                <a:ext cx="171553" cy="148808"/>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8" name="フリーフォーム 20"/>
              <p:cNvSpPr/>
              <p:nvPr/>
            </p:nvSpPr>
            <p:spPr>
              <a:xfrm rot="531933" flipH="1">
                <a:off x="5724736" y="3972778"/>
                <a:ext cx="141053" cy="148808"/>
              </a:xfrm>
              <a:custGeom>
                <a:avLst/>
                <a:gdLst>
                  <a:gd name="connsiteX0" fmla="*/ 188119 w 188119"/>
                  <a:gd name="connsiteY0" fmla="*/ 114299 h 166687"/>
                  <a:gd name="connsiteX1" fmla="*/ 121444 w 188119"/>
                  <a:gd name="connsiteY1" fmla="*/ 85724 h 166687"/>
                  <a:gd name="connsiteX2" fmla="*/ 16669 w 188119"/>
                  <a:gd name="connsiteY2" fmla="*/ 4762 h 166687"/>
                  <a:gd name="connsiteX3" fmla="*/ 21431 w 188119"/>
                  <a:gd name="connsiteY3" fmla="*/ 57149 h 166687"/>
                  <a:gd name="connsiteX4" fmla="*/ 97631 w 188119"/>
                  <a:gd name="connsiteY4" fmla="*/ 133349 h 166687"/>
                  <a:gd name="connsiteX5" fmla="*/ 164306 w 188119"/>
                  <a:gd name="connsiteY5"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8119" h="166687">
                    <a:moveTo>
                      <a:pt x="188119" y="114299"/>
                    </a:moveTo>
                    <a:cubicBezTo>
                      <a:pt x="169069" y="109139"/>
                      <a:pt x="150019" y="103980"/>
                      <a:pt x="121444" y="85724"/>
                    </a:cubicBezTo>
                    <a:cubicBezTo>
                      <a:pt x="92869" y="67468"/>
                      <a:pt x="33338" y="9525"/>
                      <a:pt x="16669" y="4762"/>
                    </a:cubicBezTo>
                    <a:cubicBezTo>
                      <a:pt x="0" y="0"/>
                      <a:pt x="7937" y="35718"/>
                      <a:pt x="21431" y="57149"/>
                    </a:cubicBezTo>
                    <a:cubicBezTo>
                      <a:pt x="34925" y="78580"/>
                      <a:pt x="73819" y="115093"/>
                      <a:pt x="97631" y="133349"/>
                    </a:cubicBezTo>
                    <a:cubicBezTo>
                      <a:pt x="121443" y="151605"/>
                      <a:pt x="142874" y="159146"/>
                      <a:pt x="164306" y="166687"/>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9" name="フリーフォーム 228"/>
              <p:cNvSpPr/>
              <p:nvPr/>
            </p:nvSpPr>
            <p:spPr>
              <a:xfrm flipH="1">
                <a:off x="5816394" y="5058419"/>
                <a:ext cx="198238" cy="133144"/>
              </a:xfrm>
              <a:custGeom>
                <a:avLst/>
                <a:gdLst>
                  <a:gd name="connsiteX0" fmla="*/ 157956 w 157956"/>
                  <a:gd name="connsiteY0" fmla="*/ 0 h 129382"/>
                  <a:gd name="connsiteX1" fmla="*/ 91281 w 157956"/>
                  <a:gd name="connsiteY1" fmla="*/ 52388 h 129382"/>
                  <a:gd name="connsiteX2" fmla="*/ 5556 w 157956"/>
                  <a:gd name="connsiteY2" fmla="*/ 119063 h 129382"/>
                  <a:gd name="connsiteX3" fmla="*/ 57943 w 157956"/>
                  <a:gd name="connsiteY3" fmla="*/ 114300 h 129382"/>
                  <a:gd name="connsiteX4" fmla="*/ 119856 w 157956"/>
                  <a:gd name="connsiteY4" fmla="*/ 80963 h 129382"/>
                  <a:gd name="connsiteX5" fmla="*/ 153193 w 157956"/>
                  <a:gd name="connsiteY5" fmla="*/ 76200 h 129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956" h="129382">
                    <a:moveTo>
                      <a:pt x="157956" y="0"/>
                    </a:moveTo>
                    <a:lnTo>
                      <a:pt x="91281" y="52388"/>
                    </a:lnTo>
                    <a:cubicBezTo>
                      <a:pt x="65881" y="72232"/>
                      <a:pt x="11112" y="108744"/>
                      <a:pt x="5556" y="119063"/>
                    </a:cubicBezTo>
                    <a:cubicBezTo>
                      <a:pt x="0" y="129382"/>
                      <a:pt x="38893" y="120650"/>
                      <a:pt x="57943" y="114300"/>
                    </a:cubicBezTo>
                    <a:cubicBezTo>
                      <a:pt x="76993" y="107950"/>
                      <a:pt x="103981" y="87313"/>
                      <a:pt x="119856" y="80963"/>
                    </a:cubicBezTo>
                    <a:cubicBezTo>
                      <a:pt x="135731" y="74613"/>
                      <a:pt x="144462" y="75406"/>
                      <a:pt x="153193" y="76200"/>
                    </a:cubicBezTo>
                  </a:path>
                </a:pathLst>
              </a:custGeom>
              <a:no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0" name="フリーフォーム 229"/>
              <p:cNvSpPr/>
              <p:nvPr/>
            </p:nvSpPr>
            <p:spPr>
              <a:xfrm>
                <a:off x="4542241" y="3666695"/>
                <a:ext cx="45747" cy="58741"/>
              </a:xfrm>
              <a:custGeom>
                <a:avLst/>
                <a:gdLst>
                  <a:gd name="connsiteX0" fmla="*/ 0 w 47625"/>
                  <a:gd name="connsiteY0" fmla="*/ 61913 h 61913"/>
                  <a:gd name="connsiteX1" fmla="*/ 47625 w 47625"/>
                  <a:gd name="connsiteY1" fmla="*/ 0 h 61913"/>
                </a:gdLst>
                <a:ahLst/>
                <a:cxnLst>
                  <a:cxn ang="0">
                    <a:pos x="connsiteX0" y="connsiteY0"/>
                  </a:cxn>
                  <a:cxn ang="0">
                    <a:pos x="connsiteX1" y="connsiteY1"/>
                  </a:cxn>
                </a:cxnLst>
                <a:rect l="l" t="t" r="r" b="b"/>
                <a:pathLst>
                  <a:path w="47625" h="61913">
                    <a:moveTo>
                      <a:pt x="0" y="61913"/>
                    </a:moveTo>
                    <a:lnTo>
                      <a:pt x="47625" y="0"/>
                    </a:ln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1" name="フリーフォーム 230"/>
              <p:cNvSpPr/>
              <p:nvPr/>
            </p:nvSpPr>
            <p:spPr>
              <a:xfrm>
                <a:off x="4473859" y="3886108"/>
                <a:ext cx="1254236" cy="477753"/>
              </a:xfrm>
              <a:custGeom>
                <a:avLst/>
                <a:gdLst>
                  <a:gd name="connsiteX0" fmla="*/ 96440 w 1254918"/>
                  <a:gd name="connsiteY0" fmla="*/ 104775 h 475456"/>
                  <a:gd name="connsiteX1" fmla="*/ 65484 w 1254918"/>
                  <a:gd name="connsiteY1" fmla="*/ 150018 h 475456"/>
                  <a:gd name="connsiteX2" fmla="*/ 32146 w 1254918"/>
                  <a:gd name="connsiteY2" fmla="*/ 230981 h 475456"/>
                  <a:gd name="connsiteX3" fmla="*/ 5953 w 1254918"/>
                  <a:gd name="connsiteY3" fmla="*/ 333375 h 475456"/>
                  <a:gd name="connsiteX4" fmla="*/ 10715 w 1254918"/>
                  <a:gd name="connsiteY4" fmla="*/ 392906 h 475456"/>
                  <a:gd name="connsiteX5" fmla="*/ 70246 w 1254918"/>
                  <a:gd name="connsiteY5" fmla="*/ 400050 h 475456"/>
                  <a:gd name="connsiteX6" fmla="*/ 158353 w 1254918"/>
                  <a:gd name="connsiteY6" fmla="*/ 423862 h 475456"/>
                  <a:gd name="connsiteX7" fmla="*/ 353615 w 1254918"/>
                  <a:gd name="connsiteY7" fmla="*/ 461962 h 475456"/>
                  <a:gd name="connsiteX8" fmla="*/ 560784 w 1254918"/>
                  <a:gd name="connsiteY8" fmla="*/ 469106 h 475456"/>
                  <a:gd name="connsiteX9" fmla="*/ 801290 w 1254918"/>
                  <a:gd name="connsiteY9" fmla="*/ 423862 h 475456"/>
                  <a:gd name="connsiteX10" fmla="*/ 1013221 w 1254918"/>
                  <a:gd name="connsiteY10" fmla="*/ 352425 h 475456"/>
                  <a:gd name="connsiteX11" fmla="*/ 1184671 w 1254918"/>
                  <a:gd name="connsiteY11" fmla="*/ 290512 h 475456"/>
                  <a:gd name="connsiteX12" fmla="*/ 1225153 w 1254918"/>
                  <a:gd name="connsiteY12" fmla="*/ 290512 h 475456"/>
                  <a:gd name="connsiteX13" fmla="*/ 1251346 w 1254918"/>
                  <a:gd name="connsiteY13" fmla="*/ 257175 h 475456"/>
                  <a:gd name="connsiteX14" fmla="*/ 1246584 w 1254918"/>
                  <a:gd name="connsiteY14" fmla="*/ 154781 h 475456"/>
                  <a:gd name="connsiteX15" fmla="*/ 1203721 w 1254918"/>
                  <a:gd name="connsiteY15" fmla="*/ 73818 h 475456"/>
                  <a:gd name="connsiteX16" fmla="*/ 1129903 w 1254918"/>
                  <a:gd name="connsiteY16" fmla="*/ 0 h 475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54918" h="475456">
                    <a:moveTo>
                      <a:pt x="96440" y="104775"/>
                    </a:moveTo>
                    <a:cubicBezTo>
                      <a:pt x="86320" y="116879"/>
                      <a:pt x="76200" y="128984"/>
                      <a:pt x="65484" y="150018"/>
                    </a:cubicBezTo>
                    <a:cubicBezTo>
                      <a:pt x="54768" y="171052"/>
                      <a:pt x="42068" y="200422"/>
                      <a:pt x="32146" y="230981"/>
                    </a:cubicBezTo>
                    <a:cubicBezTo>
                      <a:pt x="22224" y="261541"/>
                      <a:pt x="9525" y="306388"/>
                      <a:pt x="5953" y="333375"/>
                    </a:cubicBezTo>
                    <a:cubicBezTo>
                      <a:pt x="2381" y="360363"/>
                      <a:pt x="0" y="381794"/>
                      <a:pt x="10715" y="392906"/>
                    </a:cubicBezTo>
                    <a:cubicBezTo>
                      <a:pt x="21430" y="404018"/>
                      <a:pt x="45640" y="394891"/>
                      <a:pt x="70246" y="400050"/>
                    </a:cubicBezTo>
                    <a:cubicBezTo>
                      <a:pt x="94852" y="405209"/>
                      <a:pt x="111125" y="413543"/>
                      <a:pt x="158353" y="423862"/>
                    </a:cubicBezTo>
                    <a:cubicBezTo>
                      <a:pt x="205581" y="434181"/>
                      <a:pt x="286543" y="454421"/>
                      <a:pt x="353615" y="461962"/>
                    </a:cubicBezTo>
                    <a:cubicBezTo>
                      <a:pt x="420687" y="469503"/>
                      <a:pt x="486172" y="475456"/>
                      <a:pt x="560784" y="469106"/>
                    </a:cubicBezTo>
                    <a:cubicBezTo>
                      <a:pt x="635396" y="462756"/>
                      <a:pt x="725884" y="443309"/>
                      <a:pt x="801290" y="423862"/>
                    </a:cubicBezTo>
                    <a:cubicBezTo>
                      <a:pt x="876696" y="404415"/>
                      <a:pt x="949324" y="374650"/>
                      <a:pt x="1013221" y="352425"/>
                    </a:cubicBezTo>
                    <a:cubicBezTo>
                      <a:pt x="1077118" y="330200"/>
                      <a:pt x="1149349" y="300831"/>
                      <a:pt x="1184671" y="290512"/>
                    </a:cubicBezTo>
                    <a:cubicBezTo>
                      <a:pt x="1219993" y="280193"/>
                      <a:pt x="1214041" y="296068"/>
                      <a:pt x="1225153" y="290512"/>
                    </a:cubicBezTo>
                    <a:cubicBezTo>
                      <a:pt x="1236266" y="284956"/>
                      <a:pt x="1247774" y="279797"/>
                      <a:pt x="1251346" y="257175"/>
                    </a:cubicBezTo>
                    <a:cubicBezTo>
                      <a:pt x="1254918" y="234553"/>
                      <a:pt x="1254521" y="185340"/>
                      <a:pt x="1246584" y="154781"/>
                    </a:cubicBezTo>
                    <a:cubicBezTo>
                      <a:pt x="1238647" y="124222"/>
                      <a:pt x="1223168" y="99615"/>
                      <a:pt x="1203721" y="73818"/>
                    </a:cubicBezTo>
                    <a:cubicBezTo>
                      <a:pt x="1184274" y="48021"/>
                      <a:pt x="1157088" y="24010"/>
                      <a:pt x="112990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2" name="フリーフォーム 231"/>
              <p:cNvSpPr/>
              <p:nvPr/>
            </p:nvSpPr>
            <p:spPr>
              <a:xfrm>
                <a:off x="4503909" y="4370871"/>
                <a:ext cx="1284732" cy="501249"/>
              </a:xfrm>
              <a:custGeom>
                <a:avLst/>
                <a:gdLst>
                  <a:gd name="connsiteX0" fmla="*/ 67071 w 1281906"/>
                  <a:gd name="connsiteY0" fmla="*/ 131762 h 500460"/>
                  <a:gd name="connsiteX1" fmla="*/ 26590 w 1281906"/>
                  <a:gd name="connsiteY1" fmla="*/ 210344 h 500460"/>
                  <a:gd name="connsiteX2" fmla="*/ 2778 w 1281906"/>
                  <a:gd name="connsiteY2" fmla="*/ 303212 h 500460"/>
                  <a:gd name="connsiteX3" fmla="*/ 9921 w 1281906"/>
                  <a:gd name="connsiteY3" fmla="*/ 350837 h 500460"/>
                  <a:gd name="connsiteX4" fmla="*/ 43259 w 1281906"/>
                  <a:gd name="connsiteY4" fmla="*/ 384175 h 500460"/>
                  <a:gd name="connsiteX5" fmla="*/ 257571 w 1281906"/>
                  <a:gd name="connsiteY5" fmla="*/ 457994 h 500460"/>
                  <a:gd name="connsiteX6" fmla="*/ 548084 w 1281906"/>
                  <a:gd name="connsiteY6" fmla="*/ 496094 h 500460"/>
                  <a:gd name="connsiteX7" fmla="*/ 883840 w 1281906"/>
                  <a:gd name="connsiteY7" fmla="*/ 431800 h 500460"/>
                  <a:gd name="connsiteX8" fmla="*/ 1124346 w 1281906"/>
                  <a:gd name="connsiteY8" fmla="*/ 307975 h 500460"/>
                  <a:gd name="connsiteX9" fmla="*/ 1236265 w 1281906"/>
                  <a:gd name="connsiteY9" fmla="*/ 238919 h 500460"/>
                  <a:gd name="connsiteX10" fmla="*/ 1274365 w 1281906"/>
                  <a:gd name="connsiteY10" fmla="*/ 196056 h 500460"/>
                  <a:gd name="connsiteX11" fmla="*/ 1279128 w 1281906"/>
                  <a:gd name="connsiteY11" fmla="*/ 148431 h 500460"/>
                  <a:gd name="connsiteX12" fmla="*/ 1257696 w 1281906"/>
                  <a:gd name="connsiteY12" fmla="*/ 84137 h 500460"/>
                  <a:gd name="connsiteX13" fmla="*/ 1221978 w 1281906"/>
                  <a:gd name="connsiteY13" fmla="*/ 12700 h 500460"/>
                  <a:gd name="connsiteX14" fmla="*/ 1207690 w 1281906"/>
                  <a:gd name="connsiteY14" fmla="*/ 7937 h 500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81906" h="500460">
                    <a:moveTo>
                      <a:pt x="67071" y="131762"/>
                    </a:moveTo>
                    <a:cubicBezTo>
                      <a:pt x="52188" y="156765"/>
                      <a:pt x="37305" y="181769"/>
                      <a:pt x="26590" y="210344"/>
                    </a:cubicBezTo>
                    <a:cubicBezTo>
                      <a:pt x="15875" y="238919"/>
                      <a:pt x="5556" y="279797"/>
                      <a:pt x="2778" y="303212"/>
                    </a:cubicBezTo>
                    <a:cubicBezTo>
                      <a:pt x="0" y="326628"/>
                      <a:pt x="3174" y="337343"/>
                      <a:pt x="9921" y="350837"/>
                    </a:cubicBezTo>
                    <a:cubicBezTo>
                      <a:pt x="16668" y="364331"/>
                      <a:pt x="1984" y="366316"/>
                      <a:pt x="43259" y="384175"/>
                    </a:cubicBezTo>
                    <a:cubicBezTo>
                      <a:pt x="84534" y="402034"/>
                      <a:pt x="173434" y="439341"/>
                      <a:pt x="257571" y="457994"/>
                    </a:cubicBezTo>
                    <a:cubicBezTo>
                      <a:pt x="341709" y="476647"/>
                      <a:pt x="443706" y="500460"/>
                      <a:pt x="548084" y="496094"/>
                    </a:cubicBezTo>
                    <a:cubicBezTo>
                      <a:pt x="652462" y="491728"/>
                      <a:pt x="787796" y="463153"/>
                      <a:pt x="883840" y="431800"/>
                    </a:cubicBezTo>
                    <a:cubicBezTo>
                      <a:pt x="979884" y="400447"/>
                      <a:pt x="1065609" y="340122"/>
                      <a:pt x="1124346" y="307975"/>
                    </a:cubicBezTo>
                    <a:cubicBezTo>
                      <a:pt x="1183084" y="275828"/>
                      <a:pt x="1211262" y="257572"/>
                      <a:pt x="1236265" y="238919"/>
                    </a:cubicBezTo>
                    <a:cubicBezTo>
                      <a:pt x="1261268" y="220266"/>
                      <a:pt x="1267221" y="211137"/>
                      <a:pt x="1274365" y="196056"/>
                    </a:cubicBezTo>
                    <a:cubicBezTo>
                      <a:pt x="1281509" y="180975"/>
                      <a:pt x="1281906" y="167084"/>
                      <a:pt x="1279128" y="148431"/>
                    </a:cubicBezTo>
                    <a:cubicBezTo>
                      <a:pt x="1276350" y="129778"/>
                      <a:pt x="1267221" y="106759"/>
                      <a:pt x="1257696" y="84137"/>
                    </a:cubicBezTo>
                    <a:cubicBezTo>
                      <a:pt x="1248171" y="61515"/>
                      <a:pt x="1230312" y="25400"/>
                      <a:pt x="1221978" y="12700"/>
                    </a:cubicBezTo>
                    <a:cubicBezTo>
                      <a:pt x="1213644" y="0"/>
                      <a:pt x="1207690" y="7937"/>
                      <a:pt x="1207690" y="7937"/>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3" name="フリーフォーム 232"/>
              <p:cNvSpPr/>
              <p:nvPr/>
            </p:nvSpPr>
            <p:spPr>
              <a:xfrm>
                <a:off x="4949448" y="5559887"/>
                <a:ext cx="655710" cy="172304"/>
              </a:xfrm>
              <a:custGeom>
                <a:avLst/>
                <a:gdLst>
                  <a:gd name="connsiteX0" fmla="*/ 0 w 654843"/>
                  <a:gd name="connsiteY0" fmla="*/ 111919 h 171450"/>
                  <a:gd name="connsiteX1" fmla="*/ 42862 w 654843"/>
                  <a:gd name="connsiteY1" fmla="*/ 161925 h 171450"/>
                  <a:gd name="connsiteX2" fmla="*/ 85725 w 654843"/>
                  <a:gd name="connsiteY2" fmla="*/ 169069 h 171450"/>
                  <a:gd name="connsiteX3" fmla="*/ 111918 w 654843"/>
                  <a:gd name="connsiteY3" fmla="*/ 159544 h 171450"/>
                  <a:gd name="connsiteX4" fmla="*/ 135731 w 654843"/>
                  <a:gd name="connsiteY4" fmla="*/ 140494 h 171450"/>
                  <a:gd name="connsiteX5" fmla="*/ 176212 w 654843"/>
                  <a:gd name="connsiteY5" fmla="*/ 123825 h 171450"/>
                  <a:gd name="connsiteX6" fmla="*/ 252412 w 654843"/>
                  <a:gd name="connsiteY6" fmla="*/ 111919 h 171450"/>
                  <a:gd name="connsiteX7" fmla="*/ 319087 w 654843"/>
                  <a:gd name="connsiteY7" fmla="*/ 109538 h 171450"/>
                  <a:gd name="connsiteX8" fmla="*/ 400050 w 654843"/>
                  <a:gd name="connsiteY8" fmla="*/ 107157 h 171450"/>
                  <a:gd name="connsiteX9" fmla="*/ 445293 w 654843"/>
                  <a:gd name="connsiteY9" fmla="*/ 107157 h 171450"/>
                  <a:gd name="connsiteX10" fmla="*/ 497681 w 654843"/>
                  <a:gd name="connsiteY10" fmla="*/ 128588 h 171450"/>
                  <a:gd name="connsiteX11" fmla="*/ 531018 w 654843"/>
                  <a:gd name="connsiteY11" fmla="*/ 123825 h 171450"/>
                  <a:gd name="connsiteX12" fmla="*/ 585787 w 654843"/>
                  <a:gd name="connsiteY12" fmla="*/ 80963 h 171450"/>
                  <a:gd name="connsiteX13" fmla="*/ 623887 w 654843"/>
                  <a:gd name="connsiteY13" fmla="*/ 38100 h 171450"/>
                  <a:gd name="connsiteX14" fmla="*/ 654843 w 654843"/>
                  <a:gd name="connsiteY14" fmla="*/ 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4843" h="171450">
                    <a:moveTo>
                      <a:pt x="0" y="111919"/>
                    </a:moveTo>
                    <a:cubicBezTo>
                      <a:pt x="14287" y="132159"/>
                      <a:pt x="28575" y="152400"/>
                      <a:pt x="42862" y="161925"/>
                    </a:cubicBezTo>
                    <a:cubicBezTo>
                      <a:pt x="57149" y="171450"/>
                      <a:pt x="74216" y="169466"/>
                      <a:pt x="85725" y="169069"/>
                    </a:cubicBezTo>
                    <a:cubicBezTo>
                      <a:pt x="97234" y="168672"/>
                      <a:pt x="103584" y="164306"/>
                      <a:pt x="111918" y="159544"/>
                    </a:cubicBezTo>
                    <a:cubicBezTo>
                      <a:pt x="120252" y="154782"/>
                      <a:pt x="125015" y="146447"/>
                      <a:pt x="135731" y="140494"/>
                    </a:cubicBezTo>
                    <a:cubicBezTo>
                      <a:pt x="146447" y="134541"/>
                      <a:pt x="156765" y="128587"/>
                      <a:pt x="176212" y="123825"/>
                    </a:cubicBezTo>
                    <a:cubicBezTo>
                      <a:pt x="195659" y="119063"/>
                      <a:pt x="228599" y="114300"/>
                      <a:pt x="252412" y="111919"/>
                    </a:cubicBezTo>
                    <a:cubicBezTo>
                      <a:pt x="276225" y="109538"/>
                      <a:pt x="319087" y="109538"/>
                      <a:pt x="319087" y="109538"/>
                    </a:cubicBezTo>
                    <a:lnTo>
                      <a:pt x="400050" y="107157"/>
                    </a:lnTo>
                    <a:cubicBezTo>
                      <a:pt x="421084" y="106760"/>
                      <a:pt x="429021" y="103585"/>
                      <a:pt x="445293" y="107157"/>
                    </a:cubicBezTo>
                    <a:cubicBezTo>
                      <a:pt x="461565" y="110729"/>
                      <a:pt x="483393" y="125810"/>
                      <a:pt x="497681" y="128588"/>
                    </a:cubicBezTo>
                    <a:cubicBezTo>
                      <a:pt x="511969" y="131366"/>
                      <a:pt x="516334" y="131763"/>
                      <a:pt x="531018" y="123825"/>
                    </a:cubicBezTo>
                    <a:cubicBezTo>
                      <a:pt x="545702" y="115888"/>
                      <a:pt x="570309" y="95250"/>
                      <a:pt x="585787" y="80963"/>
                    </a:cubicBezTo>
                    <a:cubicBezTo>
                      <a:pt x="601265" y="66676"/>
                      <a:pt x="612378" y="51594"/>
                      <a:pt x="623887" y="38100"/>
                    </a:cubicBezTo>
                    <a:cubicBezTo>
                      <a:pt x="635396" y="24606"/>
                      <a:pt x="645119" y="12303"/>
                      <a:pt x="654843"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4" name="フリーフォーム 233"/>
              <p:cNvSpPr/>
              <p:nvPr/>
            </p:nvSpPr>
            <p:spPr>
              <a:xfrm>
                <a:off x="5106531" y="5677616"/>
                <a:ext cx="293546" cy="97901"/>
              </a:xfrm>
              <a:custGeom>
                <a:avLst/>
                <a:gdLst>
                  <a:gd name="connsiteX0" fmla="*/ 0 w 292894"/>
                  <a:gd name="connsiteY0" fmla="*/ 21431 h 98425"/>
                  <a:gd name="connsiteX1" fmla="*/ 47625 w 292894"/>
                  <a:gd name="connsiteY1" fmla="*/ 57150 h 98425"/>
                  <a:gd name="connsiteX2" fmla="*/ 114300 w 292894"/>
                  <a:gd name="connsiteY2" fmla="*/ 92869 h 98425"/>
                  <a:gd name="connsiteX3" fmla="*/ 197644 w 292894"/>
                  <a:gd name="connsiteY3" fmla="*/ 90488 h 98425"/>
                  <a:gd name="connsiteX4" fmla="*/ 245269 w 292894"/>
                  <a:gd name="connsiteY4" fmla="*/ 50006 h 98425"/>
                  <a:gd name="connsiteX5" fmla="*/ 292894 w 292894"/>
                  <a:gd name="connsiteY5" fmla="*/ 0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2894" h="98425">
                    <a:moveTo>
                      <a:pt x="0" y="21431"/>
                    </a:moveTo>
                    <a:cubicBezTo>
                      <a:pt x="14287" y="33337"/>
                      <a:pt x="28575" y="45244"/>
                      <a:pt x="47625" y="57150"/>
                    </a:cubicBezTo>
                    <a:cubicBezTo>
                      <a:pt x="66675" y="69056"/>
                      <a:pt x="89297" y="87313"/>
                      <a:pt x="114300" y="92869"/>
                    </a:cubicBezTo>
                    <a:cubicBezTo>
                      <a:pt x="139303" y="98425"/>
                      <a:pt x="175816" y="97632"/>
                      <a:pt x="197644" y="90488"/>
                    </a:cubicBezTo>
                    <a:cubicBezTo>
                      <a:pt x="219472" y="83344"/>
                      <a:pt x="229394" y="65087"/>
                      <a:pt x="245269" y="50006"/>
                    </a:cubicBezTo>
                    <a:cubicBezTo>
                      <a:pt x="261144" y="34925"/>
                      <a:pt x="277019" y="17462"/>
                      <a:pt x="29289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5" name="フリーフォーム 234"/>
              <p:cNvSpPr/>
              <p:nvPr/>
            </p:nvSpPr>
            <p:spPr>
              <a:xfrm>
                <a:off x="5022193" y="5733404"/>
                <a:ext cx="175364" cy="31328"/>
              </a:xfrm>
              <a:custGeom>
                <a:avLst/>
                <a:gdLst>
                  <a:gd name="connsiteX0" fmla="*/ 0 w 173831"/>
                  <a:gd name="connsiteY0" fmla="*/ 0 h 31353"/>
                  <a:gd name="connsiteX1" fmla="*/ 59531 w 173831"/>
                  <a:gd name="connsiteY1" fmla="*/ 21431 h 31353"/>
                  <a:gd name="connsiteX2" fmla="*/ 135731 w 173831"/>
                  <a:gd name="connsiteY2" fmla="*/ 30956 h 31353"/>
                  <a:gd name="connsiteX3" fmla="*/ 173831 w 173831"/>
                  <a:gd name="connsiteY3" fmla="*/ 23812 h 31353"/>
                </a:gdLst>
                <a:ahLst/>
                <a:cxnLst>
                  <a:cxn ang="0">
                    <a:pos x="connsiteX0" y="connsiteY0"/>
                  </a:cxn>
                  <a:cxn ang="0">
                    <a:pos x="connsiteX1" y="connsiteY1"/>
                  </a:cxn>
                  <a:cxn ang="0">
                    <a:pos x="connsiteX2" y="connsiteY2"/>
                  </a:cxn>
                  <a:cxn ang="0">
                    <a:pos x="connsiteX3" y="connsiteY3"/>
                  </a:cxn>
                </a:cxnLst>
                <a:rect l="l" t="t" r="r" b="b"/>
                <a:pathLst>
                  <a:path w="173831" h="31353">
                    <a:moveTo>
                      <a:pt x="0" y="0"/>
                    </a:moveTo>
                    <a:cubicBezTo>
                      <a:pt x="18454" y="8136"/>
                      <a:pt x="36909" y="16272"/>
                      <a:pt x="59531" y="21431"/>
                    </a:cubicBezTo>
                    <a:cubicBezTo>
                      <a:pt x="82153" y="26590"/>
                      <a:pt x="116681" y="30559"/>
                      <a:pt x="135731" y="30956"/>
                    </a:cubicBezTo>
                    <a:cubicBezTo>
                      <a:pt x="154781" y="31353"/>
                      <a:pt x="164306" y="27582"/>
                      <a:pt x="173831" y="23812"/>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6" name="フリーフォーム 235"/>
              <p:cNvSpPr/>
              <p:nvPr/>
            </p:nvSpPr>
            <p:spPr>
              <a:xfrm>
                <a:off x="5324532" y="5698748"/>
                <a:ext cx="137242" cy="62656"/>
              </a:xfrm>
              <a:custGeom>
                <a:avLst/>
                <a:gdLst>
                  <a:gd name="connsiteX0" fmla="*/ 135732 w 135732"/>
                  <a:gd name="connsiteY0" fmla="*/ 0 h 64691"/>
                  <a:gd name="connsiteX1" fmla="*/ 90488 w 135732"/>
                  <a:gd name="connsiteY1" fmla="*/ 45244 h 64691"/>
                  <a:gd name="connsiteX2" fmla="*/ 38100 w 135732"/>
                  <a:gd name="connsiteY2" fmla="*/ 61913 h 64691"/>
                  <a:gd name="connsiteX3" fmla="*/ 0 w 135732"/>
                  <a:gd name="connsiteY3" fmla="*/ 61913 h 64691"/>
                </a:gdLst>
                <a:ahLst/>
                <a:cxnLst>
                  <a:cxn ang="0">
                    <a:pos x="connsiteX0" y="connsiteY0"/>
                  </a:cxn>
                  <a:cxn ang="0">
                    <a:pos x="connsiteX1" y="connsiteY1"/>
                  </a:cxn>
                  <a:cxn ang="0">
                    <a:pos x="connsiteX2" y="connsiteY2"/>
                  </a:cxn>
                  <a:cxn ang="0">
                    <a:pos x="connsiteX3" y="connsiteY3"/>
                  </a:cxn>
                </a:cxnLst>
                <a:rect l="l" t="t" r="r" b="b"/>
                <a:pathLst>
                  <a:path w="135732" h="64691">
                    <a:moveTo>
                      <a:pt x="135732" y="0"/>
                    </a:moveTo>
                    <a:cubicBezTo>
                      <a:pt x="121246" y="17462"/>
                      <a:pt x="106760" y="34925"/>
                      <a:pt x="90488" y="45244"/>
                    </a:cubicBezTo>
                    <a:cubicBezTo>
                      <a:pt x="74216" y="55563"/>
                      <a:pt x="53181" y="59135"/>
                      <a:pt x="38100" y="61913"/>
                    </a:cubicBezTo>
                    <a:cubicBezTo>
                      <a:pt x="23019" y="64691"/>
                      <a:pt x="11509" y="63302"/>
                      <a:pt x="0" y="61913"/>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7" name="フリーフォーム 236"/>
              <p:cNvSpPr/>
              <p:nvPr/>
            </p:nvSpPr>
            <p:spPr>
              <a:xfrm>
                <a:off x="4819688" y="5457923"/>
                <a:ext cx="846323" cy="238875"/>
              </a:xfrm>
              <a:custGeom>
                <a:avLst/>
                <a:gdLst>
                  <a:gd name="connsiteX0" fmla="*/ 0 w 845344"/>
                  <a:gd name="connsiteY0" fmla="*/ 100013 h 238919"/>
                  <a:gd name="connsiteX1" fmla="*/ 57150 w 845344"/>
                  <a:gd name="connsiteY1" fmla="*/ 171450 h 238919"/>
                  <a:gd name="connsiteX2" fmla="*/ 92869 w 845344"/>
                  <a:gd name="connsiteY2" fmla="*/ 204788 h 238919"/>
                  <a:gd name="connsiteX3" fmla="*/ 119063 w 845344"/>
                  <a:gd name="connsiteY3" fmla="*/ 221456 h 238919"/>
                  <a:gd name="connsiteX4" fmla="*/ 150019 w 845344"/>
                  <a:gd name="connsiteY4" fmla="*/ 238125 h 238919"/>
                  <a:gd name="connsiteX5" fmla="*/ 197644 w 845344"/>
                  <a:gd name="connsiteY5" fmla="*/ 226219 h 238919"/>
                  <a:gd name="connsiteX6" fmla="*/ 242888 w 845344"/>
                  <a:gd name="connsiteY6" fmla="*/ 204788 h 238919"/>
                  <a:gd name="connsiteX7" fmla="*/ 266700 w 845344"/>
                  <a:gd name="connsiteY7" fmla="*/ 195263 h 238919"/>
                  <a:gd name="connsiteX8" fmla="*/ 304800 w 845344"/>
                  <a:gd name="connsiteY8" fmla="*/ 185738 h 238919"/>
                  <a:gd name="connsiteX9" fmla="*/ 373856 w 845344"/>
                  <a:gd name="connsiteY9" fmla="*/ 180975 h 238919"/>
                  <a:gd name="connsiteX10" fmla="*/ 423863 w 845344"/>
                  <a:gd name="connsiteY10" fmla="*/ 180975 h 238919"/>
                  <a:gd name="connsiteX11" fmla="*/ 495300 w 845344"/>
                  <a:gd name="connsiteY11" fmla="*/ 178594 h 238919"/>
                  <a:gd name="connsiteX12" fmla="*/ 550069 w 845344"/>
                  <a:gd name="connsiteY12" fmla="*/ 185738 h 238919"/>
                  <a:gd name="connsiteX13" fmla="*/ 609600 w 845344"/>
                  <a:gd name="connsiteY13" fmla="*/ 190500 h 238919"/>
                  <a:gd name="connsiteX14" fmla="*/ 661988 w 845344"/>
                  <a:gd name="connsiteY14" fmla="*/ 185738 h 238919"/>
                  <a:gd name="connsiteX15" fmla="*/ 711994 w 845344"/>
                  <a:gd name="connsiteY15" fmla="*/ 154781 h 238919"/>
                  <a:gd name="connsiteX16" fmla="*/ 773906 w 845344"/>
                  <a:gd name="connsiteY16" fmla="*/ 114300 h 238919"/>
                  <a:gd name="connsiteX17" fmla="*/ 812006 w 845344"/>
                  <a:gd name="connsiteY17" fmla="*/ 66675 h 238919"/>
                  <a:gd name="connsiteX18" fmla="*/ 845344 w 845344"/>
                  <a:gd name="connsiteY18" fmla="*/ 0 h 238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45344" h="238919">
                    <a:moveTo>
                      <a:pt x="0" y="100013"/>
                    </a:moveTo>
                    <a:cubicBezTo>
                      <a:pt x="20836" y="127000"/>
                      <a:pt x="41672" y="153988"/>
                      <a:pt x="57150" y="171450"/>
                    </a:cubicBezTo>
                    <a:cubicBezTo>
                      <a:pt x="72628" y="188912"/>
                      <a:pt x="82550" y="196454"/>
                      <a:pt x="92869" y="204788"/>
                    </a:cubicBezTo>
                    <a:cubicBezTo>
                      <a:pt x="103188" y="213122"/>
                      <a:pt x="109538" y="215900"/>
                      <a:pt x="119063" y="221456"/>
                    </a:cubicBezTo>
                    <a:cubicBezTo>
                      <a:pt x="128588" y="227012"/>
                      <a:pt x="136922" y="237331"/>
                      <a:pt x="150019" y="238125"/>
                    </a:cubicBezTo>
                    <a:cubicBezTo>
                      <a:pt x="163116" y="238919"/>
                      <a:pt x="182166" y="231775"/>
                      <a:pt x="197644" y="226219"/>
                    </a:cubicBezTo>
                    <a:cubicBezTo>
                      <a:pt x="213122" y="220663"/>
                      <a:pt x="231379" y="209947"/>
                      <a:pt x="242888" y="204788"/>
                    </a:cubicBezTo>
                    <a:cubicBezTo>
                      <a:pt x="254397" y="199629"/>
                      <a:pt x="256381" y="198438"/>
                      <a:pt x="266700" y="195263"/>
                    </a:cubicBezTo>
                    <a:cubicBezTo>
                      <a:pt x="277019" y="192088"/>
                      <a:pt x="286941" y="188119"/>
                      <a:pt x="304800" y="185738"/>
                    </a:cubicBezTo>
                    <a:cubicBezTo>
                      <a:pt x="322659" y="183357"/>
                      <a:pt x="354012" y="181769"/>
                      <a:pt x="373856" y="180975"/>
                    </a:cubicBezTo>
                    <a:cubicBezTo>
                      <a:pt x="393700" y="180181"/>
                      <a:pt x="403622" y="181372"/>
                      <a:pt x="423863" y="180975"/>
                    </a:cubicBezTo>
                    <a:cubicBezTo>
                      <a:pt x="444104" y="180578"/>
                      <a:pt x="474266" y="177800"/>
                      <a:pt x="495300" y="178594"/>
                    </a:cubicBezTo>
                    <a:cubicBezTo>
                      <a:pt x="516334" y="179388"/>
                      <a:pt x="531019" y="183754"/>
                      <a:pt x="550069" y="185738"/>
                    </a:cubicBezTo>
                    <a:cubicBezTo>
                      <a:pt x="569119" y="187722"/>
                      <a:pt x="590947" y="190500"/>
                      <a:pt x="609600" y="190500"/>
                    </a:cubicBezTo>
                    <a:cubicBezTo>
                      <a:pt x="628253" y="190500"/>
                      <a:pt x="644922" y="191691"/>
                      <a:pt x="661988" y="185738"/>
                    </a:cubicBezTo>
                    <a:cubicBezTo>
                      <a:pt x="679054" y="179785"/>
                      <a:pt x="693341" y="166687"/>
                      <a:pt x="711994" y="154781"/>
                    </a:cubicBezTo>
                    <a:cubicBezTo>
                      <a:pt x="730647" y="142875"/>
                      <a:pt x="757237" y="128984"/>
                      <a:pt x="773906" y="114300"/>
                    </a:cubicBezTo>
                    <a:cubicBezTo>
                      <a:pt x="790575" y="99616"/>
                      <a:pt x="800100" y="85725"/>
                      <a:pt x="812006" y="66675"/>
                    </a:cubicBezTo>
                    <a:cubicBezTo>
                      <a:pt x="823912" y="47625"/>
                      <a:pt x="834628" y="23812"/>
                      <a:pt x="845344"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8" name="フリーフォーム 237"/>
              <p:cNvSpPr/>
              <p:nvPr/>
            </p:nvSpPr>
            <p:spPr>
              <a:xfrm>
                <a:off x="4705502" y="5229021"/>
                <a:ext cx="1082683" cy="375937"/>
              </a:xfrm>
              <a:custGeom>
                <a:avLst/>
                <a:gdLst>
                  <a:gd name="connsiteX0" fmla="*/ 0 w 1081087"/>
                  <a:gd name="connsiteY0" fmla="*/ 154782 h 375841"/>
                  <a:gd name="connsiteX1" fmla="*/ 42862 w 1081087"/>
                  <a:gd name="connsiteY1" fmla="*/ 230982 h 375841"/>
                  <a:gd name="connsiteX2" fmla="*/ 85725 w 1081087"/>
                  <a:gd name="connsiteY2" fmla="*/ 295275 h 375841"/>
                  <a:gd name="connsiteX3" fmla="*/ 123825 w 1081087"/>
                  <a:gd name="connsiteY3" fmla="*/ 333375 h 375841"/>
                  <a:gd name="connsiteX4" fmla="*/ 176212 w 1081087"/>
                  <a:gd name="connsiteY4" fmla="*/ 359569 h 375841"/>
                  <a:gd name="connsiteX5" fmla="*/ 214312 w 1081087"/>
                  <a:gd name="connsiteY5" fmla="*/ 373857 h 375841"/>
                  <a:gd name="connsiteX6" fmla="*/ 247650 w 1081087"/>
                  <a:gd name="connsiteY6" fmla="*/ 371475 h 375841"/>
                  <a:gd name="connsiteX7" fmla="*/ 304800 w 1081087"/>
                  <a:gd name="connsiteY7" fmla="*/ 361950 h 375841"/>
                  <a:gd name="connsiteX8" fmla="*/ 357187 w 1081087"/>
                  <a:gd name="connsiteY8" fmla="*/ 347663 h 375841"/>
                  <a:gd name="connsiteX9" fmla="*/ 435768 w 1081087"/>
                  <a:gd name="connsiteY9" fmla="*/ 342900 h 375841"/>
                  <a:gd name="connsiteX10" fmla="*/ 504825 w 1081087"/>
                  <a:gd name="connsiteY10" fmla="*/ 340519 h 375841"/>
                  <a:gd name="connsiteX11" fmla="*/ 597693 w 1081087"/>
                  <a:gd name="connsiteY11" fmla="*/ 342900 h 375841"/>
                  <a:gd name="connsiteX12" fmla="*/ 704850 w 1081087"/>
                  <a:gd name="connsiteY12" fmla="*/ 350044 h 375841"/>
                  <a:gd name="connsiteX13" fmla="*/ 757237 w 1081087"/>
                  <a:gd name="connsiteY13" fmla="*/ 359569 h 375841"/>
                  <a:gd name="connsiteX14" fmla="*/ 797718 w 1081087"/>
                  <a:gd name="connsiteY14" fmla="*/ 364332 h 375841"/>
                  <a:gd name="connsiteX15" fmla="*/ 864393 w 1081087"/>
                  <a:gd name="connsiteY15" fmla="*/ 323850 h 375841"/>
                  <a:gd name="connsiteX16" fmla="*/ 923925 w 1081087"/>
                  <a:gd name="connsiteY16" fmla="*/ 276225 h 375841"/>
                  <a:gd name="connsiteX17" fmla="*/ 962025 w 1081087"/>
                  <a:gd name="connsiteY17" fmla="*/ 228600 h 375841"/>
                  <a:gd name="connsiteX18" fmla="*/ 997743 w 1081087"/>
                  <a:gd name="connsiteY18" fmla="*/ 169069 h 375841"/>
                  <a:gd name="connsiteX19" fmla="*/ 1050131 w 1081087"/>
                  <a:gd name="connsiteY19" fmla="*/ 88107 h 375841"/>
                  <a:gd name="connsiteX20" fmla="*/ 1073943 w 1081087"/>
                  <a:gd name="connsiteY20" fmla="*/ 28575 h 375841"/>
                  <a:gd name="connsiteX21" fmla="*/ 1081087 w 1081087"/>
                  <a:gd name="connsiteY21" fmla="*/ 0 h 3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81087" h="375841">
                    <a:moveTo>
                      <a:pt x="0" y="154782"/>
                    </a:moveTo>
                    <a:cubicBezTo>
                      <a:pt x="14287" y="181174"/>
                      <a:pt x="28575" y="207567"/>
                      <a:pt x="42862" y="230982"/>
                    </a:cubicBezTo>
                    <a:cubicBezTo>
                      <a:pt x="57149" y="254397"/>
                      <a:pt x="72231" y="278210"/>
                      <a:pt x="85725" y="295275"/>
                    </a:cubicBezTo>
                    <a:cubicBezTo>
                      <a:pt x="99219" y="312341"/>
                      <a:pt x="108744" y="322659"/>
                      <a:pt x="123825" y="333375"/>
                    </a:cubicBezTo>
                    <a:cubicBezTo>
                      <a:pt x="138906" y="344091"/>
                      <a:pt x="161131" y="352822"/>
                      <a:pt x="176212" y="359569"/>
                    </a:cubicBezTo>
                    <a:cubicBezTo>
                      <a:pt x="191293" y="366316"/>
                      <a:pt x="202406" y="371873"/>
                      <a:pt x="214312" y="373857"/>
                    </a:cubicBezTo>
                    <a:cubicBezTo>
                      <a:pt x="226218" y="375841"/>
                      <a:pt x="232569" y="373459"/>
                      <a:pt x="247650" y="371475"/>
                    </a:cubicBezTo>
                    <a:cubicBezTo>
                      <a:pt x="262731" y="369491"/>
                      <a:pt x="286544" y="365919"/>
                      <a:pt x="304800" y="361950"/>
                    </a:cubicBezTo>
                    <a:cubicBezTo>
                      <a:pt x="323056" y="357981"/>
                      <a:pt x="335359" y="350838"/>
                      <a:pt x="357187" y="347663"/>
                    </a:cubicBezTo>
                    <a:cubicBezTo>
                      <a:pt x="379015" y="344488"/>
                      <a:pt x="411162" y="344091"/>
                      <a:pt x="435768" y="342900"/>
                    </a:cubicBezTo>
                    <a:cubicBezTo>
                      <a:pt x="460374" y="341709"/>
                      <a:pt x="477838" y="340519"/>
                      <a:pt x="504825" y="340519"/>
                    </a:cubicBezTo>
                    <a:cubicBezTo>
                      <a:pt x="531812" y="340519"/>
                      <a:pt x="564356" y="341313"/>
                      <a:pt x="597693" y="342900"/>
                    </a:cubicBezTo>
                    <a:cubicBezTo>
                      <a:pt x="631030" y="344487"/>
                      <a:pt x="678259" y="347266"/>
                      <a:pt x="704850" y="350044"/>
                    </a:cubicBezTo>
                    <a:cubicBezTo>
                      <a:pt x="731441" y="352822"/>
                      <a:pt x="741759" y="357188"/>
                      <a:pt x="757237" y="359569"/>
                    </a:cubicBezTo>
                    <a:cubicBezTo>
                      <a:pt x="772715" y="361950"/>
                      <a:pt x="779859" y="370285"/>
                      <a:pt x="797718" y="364332"/>
                    </a:cubicBezTo>
                    <a:cubicBezTo>
                      <a:pt x="815577" y="358379"/>
                      <a:pt x="843359" y="338534"/>
                      <a:pt x="864393" y="323850"/>
                    </a:cubicBezTo>
                    <a:cubicBezTo>
                      <a:pt x="885427" y="309166"/>
                      <a:pt x="907653" y="292100"/>
                      <a:pt x="923925" y="276225"/>
                    </a:cubicBezTo>
                    <a:cubicBezTo>
                      <a:pt x="940197" y="260350"/>
                      <a:pt x="949722" y="246459"/>
                      <a:pt x="962025" y="228600"/>
                    </a:cubicBezTo>
                    <a:cubicBezTo>
                      <a:pt x="974328" y="210741"/>
                      <a:pt x="983059" y="192485"/>
                      <a:pt x="997743" y="169069"/>
                    </a:cubicBezTo>
                    <a:cubicBezTo>
                      <a:pt x="1012427" y="145654"/>
                      <a:pt x="1037431" y="111523"/>
                      <a:pt x="1050131" y="88107"/>
                    </a:cubicBezTo>
                    <a:cubicBezTo>
                      <a:pt x="1062831" y="64691"/>
                      <a:pt x="1068784" y="43260"/>
                      <a:pt x="1073943" y="28575"/>
                    </a:cubicBezTo>
                    <a:cubicBezTo>
                      <a:pt x="1079102" y="13891"/>
                      <a:pt x="1080094" y="6945"/>
                      <a:pt x="1081087" y="0"/>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grpSp>
        <p:cxnSp>
          <p:nvCxnSpPr>
            <p:cNvPr id="208" name="直線コネクタ 207"/>
            <p:cNvCxnSpPr/>
            <p:nvPr/>
          </p:nvCxnSpPr>
          <p:spPr>
            <a:xfrm rot="16200000" flipH="1">
              <a:off x="3196159" y="1712546"/>
              <a:ext cx="46668" cy="252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rot="5400000">
              <a:off x="5568144" y="1715546"/>
              <a:ext cx="46668" cy="303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6" name="上矢印 295"/>
          <p:cNvSpPr/>
          <p:nvPr/>
        </p:nvSpPr>
        <p:spPr>
          <a:xfrm>
            <a:off x="1928813" y="4584700"/>
            <a:ext cx="214312" cy="35718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0" name="右矢印 299"/>
          <p:cNvSpPr/>
          <p:nvPr/>
        </p:nvSpPr>
        <p:spPr>
          <a:xfrm>
            <a:off x="3571875" y="3798888"/>
            <a:ext cx="500063" cy="2857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1" name="右矢印 300"/>
          <p:cNvSpPr/>
          <p:nvPr/>
        </p:nvSpPr>
        <p:spPr>
          <a:xfrm rot="19916761">
            <a:off x="5967413" y="3457575"/>
            <a:ext cx="500062" cy="28575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82" name="テキスト ボックス 181"/>
          <p:cNvSpPr txBox="1"/>
          <p:nvPr/>
        </p:nvSpPr>
        <p:spPr>
          <a:xfrm>
            <a:off x="857250" y="3298825"/>
            <a:ext cx="928688" cy="523875"/>
          </a:xfrm>
          <a:prstGeom prst="rect">
            <a:avLst/>
          </a:prstGeom>
          <a:noFill/>
          <a:ln>
            <a:noFill/>
          </a:ln>
        </p:spPr>
        <p:txBody>
          <a:bodyPr>
            <a:spAutoFit/>
          </a:bodyPr>
          <a:lstStyle/>
          <a:p>
            <a:pPr>
              <a:defRPr/>
            </a:pPr>
            <a:r>
              <a:rPr lang="en-US" altLang="ja-JP" sz="2800" dirty="0">
                <a:solidFill>
                  <a:srgbClr val="FF0000"/>
                </a:solidFill>
                <a:latin typeface="+mn-lt"/>
                <a:ea typeface="ＭＳ Ｐゴシック" charset="-128"/>
              </a:rPr>
              <a:t>Fast</a:t>
            </a:r>
            <a:endParaRPr lang="ja-JP" altLang="en-US" sz="2800" dirty="0">
              <a:solidFill>
                <a:srgbClr val="FF0000"/>
              </a:solidFill>
              <a:latin typeface="+mn-lt"/>
              <a:ea typeface="ＭＳ Ｐゴシック" charset="-128"/>
            </a:endParaRPr>
          </a:p>
        </p:txBody>
      </p:sp>
      <p:sp>
        <p:nvSpPr>
          <p:cNvPr id="207" name="フリーフォーム 206"/>
          <p:cNvSpPr/>
          <p:nvPr/>
        </p:nvSpPr>
        <p:spPr>
          <a:xfrm>
            <a:off x="1606550" y="3328988"/>
            <a:ext cx="663575" cy="588962"/>
          </a:xfrm>
          <a:custGeom>
            <a:avLst/>
            <a:gdLst>
              <a:gd name="connsiteX0" fmla="*/ 663677 w 663677"/>
              <a:gd name="connsiteY0" fmla="*/ 0 h 589936"/>
              <a:gd name="connsiteX1" fmla="*/ 353961 w 663677"/>
              <a:gd name="connsiteY1" fmla="*/ 103239 h 589936"/>
              <a:gd name="connsiteX2" fmla="*/ 132736 w 663677"/>
              <a:gd name="connsiteY2" fmla="*/ 324465 h 589936"/>
              <a:gd name="connsiteX3" fmla="*/ 0 w 663677"/>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663677" h="589936">
                <a:moveTo>
                  <a:pt x="663677" y="0"/>
                </a:moveTo>
                <a:cubicBezTo>
                  <a:pt x="553064" y="24581"/>
                  <a:pt x="442451" y="49162"/>
                  <a:pt x="353961" y="103239"/>
                </a:cubicBezTo>
                <a:cubicBezTo>
                  <a:pt x="265471" y="157316"/>
                  <a:pt x="191729" y="243349"/>
                  <a:pt x="132736" y="324465"/>
                </a:cubicBezTo>
                <a:cubicBezTo>
                  <a:pt x="73743" y="405581"/>
                  <a:pt x="36871" y="497758"/>
                  <a:pt x="0" y="589936"/>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17" name="フリーフォーム 216"/>
          <p:cNvSpPr/>
          <p:nvPr/>
        </p:nvSpPr>
        <p:spPr>
          <a:xfrm flipH="1" flipV="1">
            <a:off x="2214563" y="3941763"/>
            <a:ext cx="571500" cy="500062"/>
          </a:xfrm>
          <a:custGeom>
            <a:avLst/>
            <a:gdLst>
              <a:gd name="connsiteX0" fmla="*/ 663677 w 663677"/>
              <a:gd name="connsiteY0" fmla="*/ 0 h 589936"/>
              <a:gd name="connsiteX1" fmla="*/ 353961 w 663677"/>
              <a:gd name="connsiteY1" fmla="*/ 103239 h 589936"/>
              <a:gd name="connsiteX2" fmla="*/ 132736 w 663677"/>
              <a:gd name="connsiteY2" fmla="*/ 324465 h 589936"/>
              <a:gd name="connsiteX3" fmla="*/ 0 w 663677"/>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663677" h="589936">
                <a:moveTo>
                  <a:pt x="663677" y="0"/>
                </a:moveTo>
                <a:cubicBezTo>
                  <a:pt x="553064" y="24581"/>
                  <a:pt x="442451" y="49162"/>
                  <a:pt x="353961" y="103239"/>
                </a:cubicBezTo>
                <a:cubicBezTo>
                  <a:pt x="265471" y="157316"/>
                  <a:pt x="191729" y="243349"/>
                  <a:pt x="132736" y="324465"/>
                </a:cubicBezTo>
                <a:cubicBezTo>
                  <a:pt x="73743" y="405581"/>
                  <a:pt x="36871" y="497758"/>
                  <a:pt x="0" y="589936"/>
                </a:cubicBez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25" name="テキスト ボックス 224"/>
          <p:cNvSpPr txBox="1"/>
          <p:nvPr/>
        </p:nvSpPr>
        <p:spPr>
          <a:xfrm>
            <a:off x="2500313" y="4227513"/>
            <a:ext cx="1143000" cy="523875"/>
          </a:xfrm>
          <a:prstGeom prst="rect">
            <a:avLst/>
          </a:prstGeom>
          <a:noFill/>
          <a:ln>
            <a:noFill/>
          </a:ln>
        </p:spPr>
        <p:txBody>
          <a:bodyPr>
            <a:spAutoFit/>
          </a:bodyPr>
          <a:lstStyle/>
          <a:p>
            <a:pPr>
              <a:defRPr/>
            </a:pPr>
            <a:r>
              <a:rPr lang="en-US" altLang="ja-JP" sz="2800" dirty="0">
                <a:solidFill>
                  <a:srgbClr val="00B050"/>
                </a:solidFill>
                <a:latin typeface="+mn-lt"/>
                <a:ea typeface="ＭＳ Ｐゴシック" charset="-128"/>
              </a:rPr>
              <a:t>Slow</a:t>
            </a:r>
            <a:endParaRPr lang="ja-JP" altLang="en-US" sz="2800" dirty="0">
              <a:solidFill>
                <a:srgbClr val="00B050"/>
              </a:solidFill>
              <a:latin typeface="+mn-lt"/>
              <a:ea typeface="ＭＳ Ｐゴシック" charset="-128"/>
            </a:endParaRPr>
          </a:p>
        </p:txBody>
      </p:sp>
      <p:sp>
        <p:nvSpPr>
          <p:cNvPr id="250" name="フリーフォーム 249"/>
          <p:cNvSpPr/>
          <p:nvPr/>
        </p:nvSpPr>
        <p:spPr>
          <a:xfrm rot="1350345" flipH="1" flipV="1">
            <a:off x="4967288" y="3916363"/>
            <a:ext cx="571500" cy="500062"/>
          </a:xfrm>
          <a:custGeom>
            <a:avLst/>
            <a:gdLst>
              <a:gd name="connsiteX0" fmla="*/ 663677 w 663677"/>
              <a:gd name="connsiteY0" fmla="*/ 0 h 589936"/>
              <a:gd name="connsiteX1" fmla="*/ 353961 w 663677"/>
              <a:gd name="connsiteY1" fmla="*/ 103239 h 589936"/>
              <a:gd name="connsiteX2" fmla="*/ 132736 w 663677"/>
              <a:gd name="connsiteY2" fmla="*/ 324465 h 589936"/>
              <a:gd name="connsiteX3" fmla="*/ 0 w 663677"/>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663677" h="589936">
                <a:moveTo>
                  <a:pt x="663677" y="0"/>
                </a:moveTo>
                <a:cubicBezTo>
                  <a:pt x="553064" y="24581"/>
                  <a:pt x="442451" y="49162"/>
                  <a:pt x="353961" y="103239"/>
                </a:cubicBezTo>
                <a:cubicBezTo>
                  <a:pt x="265471" y="157316"/>
                  <a:pt x="191729" y="243349"/>
                  <a:pt x="132736" y="324465"/>
                </a:cubicBezTo>
                <a:cubicBezTo>
                  <a:pt x="73743" y="405581"/>
                  <a:pt x="36871" y="497758"/>
                  <a:pt x="0" y="589936"/>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1" name="フリーフォーム 250"/>
          <p:cNvSpPr/>
          <p:nvPr/>
        </p:nvSpPr>
        <p:spPr>
          <a:xfrm rot="909920">
            <a:off x="4629150" y="3232150"/>
            <a:ext cx="663575" cy="590550"/>
          </a:xfrm>
          <a:custGeom>
            <a:avLst/>
            <a:gdLst>
              <a:gd name="connsiteX0" fmla="*/ 663677 w 663677"/>
              <a:gd name="connsiteY0" fmla="*/ 0 h 589936"/>
              <a:gd name="connsiteX1" fmla="*/ 353961 w 663677"/>
              <a:gd name="connsiteY1" fmla="*/ 103239 h 589936"/>
              <a:gd name="connsiteX2" fmla="*/ 132736 w 663677"/>
              <a:gd name="connsiteY2" fmla="*/ 324465 h 589936"/>
              <a:gd name="connsiteX3" fmla="*/ 0 w 663677"/>
              <a:gd name="connsiteY3" fmla="*/ 589936 h 589936"/>
            </a:gdLst>
            <a:ahLst/>
            <a:cxnLst>
              <a:cxn ang="0">
                <a:pos x="connsiteX0" y="connsiteY0"/>
              </a:cxn>
              <a:cxn ang="0">
                <a:pos x="connsiteX1" y="connsiteY1"/>
              </a:cxn>
              <a:cxn ang="0">
                <a:pos x="connsiteX2" y="connsiteY2"/>
              </a:cxn>
              <a:cxn ang="0">
                <a:pos x="connsiteX3" y="connsiteY3"/>
              </a:cxn>
            </a:cxnLst>
            <a:rect l="l" t="t" r="r" b="b"/>
            <a:pathLst>
              <a:path w="663677" h="589936">
                <a:moveTo>
                  <a:pt x="663677" y="0"/>
                </a:moveTo>
                <a:cubicBezTo>
                  <a:pt x="553064" y="24581"/>
                  <a:pt x="442451" y="49162"/>
                  <a:pt x="353961" y="103239"/>
                </a:cubicBezTo>
                <a:cubicBezTo>
                  <a:pt x="265471" y="157316"/>
                  <a:pt x="191729" y="243349"/>
                  <a:pt x="132736" y="324465"/>
                </a:cubicBezTo>
                <a:cubicBezTo>
                  <a:pt x="73743" y="405581"/>
                  <a:pt x="36871" y="497758"/>
                  <a:pt x="0" y="589936"/>
                </a:cubicBez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2" name="テキスト ボックス 251"/>
          <p:cNvSpPr txBox="1"/>
          <p:nvPr/>
        </p:nvSpPr>
        <p:spPr>
          <a:xfrm>
            <a:off x="3786188" y="3203575"/>
            <a:ext cx="1143000" cy="523875"/>
          </a:xfrm>
          <a:prstGeom prst="rect">
            <a:avLst/>
          </a:prstGeom>
          <a:noFill/>
          <a:ln>
            <a:noFill/>
          </a:ln>
        </p:spPr>
        <p:txBody>
          <a:bodyPr>
            <a:spAutoFit/>
          </a:bodyPr>
          <a:lstStyle/>
          <a:p>
            <a:pPr>
              <a:defRPr/>
            </a:pPr>
            <a:r>
              <a:rPr lang="en-US" altLang="ja-JP" sz="2800" dirty="0">
                <a:solidFill>
                  <a:srgbClr val="00B050"/>
                </a:solidFill>
                <a:latin typeface="+mn-lt"/>
                <a:ea typeface="ＭＳ Ｐゴシック" charset="-128"/>
              </a:rPr>
              <a:t>Slow</a:t>
            </a:r>
            <a:endParaRPr lang="ja-JP" altLang="en-US" sz="2800" dirty="0">
              <a:solidFill>
                <a:srgbClr val="00B050"/>
              </a:solidFill>
              <a:latin typeface="+mn-lt"/>
              <a:ea typeface="ＭＳ Ｐゴシック" charset="-128"/>
            </a:endParaRPr>
          </a:p>
        </p:txBody>
      </p:sp>
      <p:sp>
        <p:nvSpPr>
          <p:cNvPr id="253" name="テキスト ボックス 252"/>
          <p:cNvSpPr txBox="1"/>
          <p:nvPr/>
        </p:nvSpPr>
        <p:spPr>
          <a:xfrm>
            <a:off x="5357813" y="4227513"/>
            <a:ext cx="928687" cy="523875"/>
          </a:xfrm>
          <a:prstGeom prst="rect">
            <a:avLst/>
          </a:prstGeom>
          <a:noFill/>
          <a:ln>
            <a:noFill/>
          </a:ln>
        </p:spPr>
        <p:txBody>
          <a:bodyPr>
            <a:spAutoFit/>
          </a:bodyPr>
          <a:lstStyle/>
          <a:p>
            <a:pPr>
              <a:defRPr/>
            </a:pPr>
            <a:r>
              <a:rPr lang="en-US" altLang="ja-JP" sz="2800" dirty="0">
                <a:solidFill>
                  <a:srgbClr val="FF0000"/>
                </a:solidFill>
                <a:latin typeface="+mn-lt"/>
                <a:ea typeface="ＭＳ Ｐゴシック" charset="-128"/>
              </a:rPr>
              <a:t>Fast</a:t>
            </a:r>
            <a:endParaRPr lang="ja-JP" altLang="en-US" sz="2800" dirty="0">
              <a:solidFill>
                <a:srgbClr val="FF0000"/>
              </a:solidFill>
              <a:latin typeface="+mn-lt"/>
              <a:ea typeface="ＭＳ Ｐゴシック" charset="-128"/>
            </a:endParaRPr>
          </a:p>
        </p:txBody>
      </p:sp>
      <p:sp>
        <p:nvSpPr>
          <p:cNvPr id="254" name="テキスト ボックス 32"/>
          <p:cNvSpPr txBox="1">
            <a:spLocks noChangeArrowheads="1"/>
          </p:cNvSpPr>
          <p:nvPr/>
        </p:nvSpPr>
        <p:spPr bwMode="auto">
          <a:xfrm>
            <a:off x="2819400" y="4800600"/>
            <a:ext cx="6096000" cy="1738313"/>
          </a:xfrm>
          <a:prstGeom prst="rect">
            <a:avLst/>
          </a:prstGeom>
          <a:noFill/>
          <a:ln w="9525">
            <a:noFill/>
            <a:miter lim="800000"/>
            <a:headEnd/>
            <a:tailEnd/>
          </a:ln>
        </p:spPr>
        <p:txBody>
          <a:bodyPr>
            <a:spAutoFit/>
          </a:bodyPr>
          <a:lstStyle/>
          <a:p>
            <a:r>
              <a:rPr lang="en-US" altLang="ja-JP" sz="2800" dirty="0">
                <a:latin typeface="Calibri" pitchFamily="34" charset="0"/>
              </a:rPr>
              <a:t>Mechanical process:</a:t>
            </a:r>
          </a:p>
          <a:p>
            <a:r>
              <a:rPr lang="en-US" altLang="ja-JP" sz="2800" dirty="0">
                <a:latin typeface="Calibri" pitchFamily="34" charset="0"/>
                <a:ea typeface="ＭＳ 明朝" pitchFamily="17" charset="-128"/>
              </a:rPr>
              <a:t>Bilaterally asymmetrical leg movement</a:t>
            </a:r>
            <a:r>
              <a:rPr lang="en-US" altLang="ja-JP" sz="2800" dirty="0">
                <a:latin typeface="Calibri" pitchFamily="34" charset="0"/>
              </a:rPr>
              <a:t> (BALM) </a:t>
            </a:r>
            <a:r>
              <a:rPr lang="en-US" altLang="ja-JP" sz="2400" dirty="0">
                <a:latin typeface="Calibri" pitchFamily="34" charset="0"/>
              </a:rPr>
              <a:t>(Hughes, </a:t>
            </a:r>
            <a:r>
              <a:rPr lang="en-US" altLang="ja-JP" sz="2400" i="1" dirty="0">
                <a:latin typeface="Calibri" pitchFamily="34" charset="0"/>
              </a:rPr>
              <a:t>Anim. Learn. </a:t>
            </a:r>
            <a:r>
              <a:rPr lang="en-US" altLang="ja-JP" sz="2400" i="1" dirty="0" err="1">
                <a:latin typeface="Calibri" pitchFamily="34" charset="0"/>
              </a:rPr>
              <a:t>Behav</a:t>
            </a:r>
            <a:r>
              <a:rPr lang="en-US" altLang="ja-JP" sz="2400" i="1" dirty="0">
                <a:latin typeface="Calibri" pitchFamily="34" charset="0"/>
              </a:rPr>
              <a:t>., </a:t>
            </a:r>
            <a:r>
              <a:rPr lang="en-US" altLang="ja-JP" sz="2400" dirty="0">
                <a:latin typeface="Calibri" pitchFamily="34" charset="0"/>
              </a:rPr>
              <a:t>1985)</a:t>
            </a:r>
          </a:p>
          <a:p>
            <a:endParaRPr lang="ja-JP" altLang="en-US" sz="2400" dirty="0">
              <a:latin typeface="Calibri" pitchFamily="34" charset="0"/>
            </a:endParaRPr>
          </a:p>
        </p:txBody>
      </p:sp>
      <p:sp>
        <p:nvSpPr>
          <p:cNvPr id="255" name="テキスト ボックス 32"/>
          <p:cNvSpPr txBox="1">
            <a:spLocks noChangeArrowheads="1"/>
          </p:cNvSpPr>
          <p:nvPr/>
        </p:nvSpPr>
        <p:spPr bwMode="auto">
          <a:xfrm>
            <a:off x="428625" y="493713"/>
            <a:ext cx="8358188" cy="1077912"/>
          </a:xfrm>
          <a:prstGeom prst="rect">
            <a:avLst/>
          </a:prstGeom>
          <a:noFill/>
          <a:ln w="9525">
            <a:noFill/>
            <a:miter lim="800000"/>
            <a:headEnd/>
            <a:tailEnd/>
          </a:ln>
        </p:spPr>
        <p:txBody>
          <a:bodyPr>
            <a:spAutoFit/>
          </a:bodyPr>
          <a:lstStyle/>
          <a:p>
            <a:pPr marL="514350" indent="-514350">
              <a:buFontTx/>
              <a:buAutoNum type="arabicPeriod" startAt="3"/>
              <a:defRPr/>
            </a:pPr>
            <a:r>
              <a:rPr lang="en-US" altLang="ja-JP" sz="3200" dirty="0">
                <a:latin typeface="+mn-lt"/>
                <a:ea typeface="ＭＳ Ｐゴシック" charset="-128"/>
              </a:rPr>
              <a:t>Mechanical process and conventional adaptive behavior in pill bugs</a:t>
            </a:r>
          </a:p>
        </p:txBody>
      </p:sp>
      <p:sp>
        <p:nvSpPr>
          <p:cNvPr id="249" name="テキスト ボックス 32"/>
          <p:cNvSpPr txBox="1">
            <a:spLocks noChangeArrowheads="1"/>
          </p:cNvSpPr>
          <p:nvPr/>
        </p:nvSpPr>
        <p:spPr bwMode="auto">
          <a:xfrm>
            <a:off x="1143000" y="1714500"/>
            <a:ext cx="7429500" cy="884238"/>
          </a:xfrm>
          <a:prstGeom prst="rect">
            <a:avLst/>
          </a:prstGeom>
          <a:noFill/>
          <a:ln w="9525">
            <a:noFill/>
            <a:miter lim="800000"/>
            <a:headEnd/>
            <a:tailEnd/>
          </a:ln>
        </p:spPr>
        <p:txBody>
          <a:bodyPr>
            <a:spAutoFit/>
          </a:bodyPr>
          <a:lstStyle/>
          <a:p>
            <a:r>
              <a:rPr lang="en-US" altLang="ja-JP" sz="2800">
                <a:latin typeface="Calibri" pitchFamily="34" charset="0"/>
              </a:rPr>
              <a:t>Conventional adaptive behavior: Turn alternation </a:t>
            </a:r>
            <a:r>
              <a:rPr lang="en-US" altLang="ja-JP" sz="2400">
                <a:latin typeface="Calibri" pitchFamily="34" charset="0"/>
              </a:rPr>
              <a:t>(Kupfermann, </a:t>
            </a:r>
            <a:r>
              <a:rPr lang="en-US" altLang="ja-JP" sz="2400" i="1">
                <a:latin typeface="Calibri" pitchFamily="34" charset="0"/>
              </a:rPr>
              <a:t>Anim. Behav., </a:t>
            </a:r>
            <a:r>
              <a:rPr lang="en-US" altLang="ja-JP" sz="2400">
                <a:latin typeface="Calibri" pitchFamily="34" charset="0"/>
              </a:rPr>
              <a:t>1966)</a:t>
            </a:r>
            <a:endParaRPr lang="ja-JP" altLang="en-US" sz="24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テキスト ボックス 2"/>
          <p:cNvSpPr txBox="1">
            <a:spLocks noChangeArrowheads="1"/>
          </p:cNvSpPr>
          <p:nvPr/>
        </p:nvSpPr>
        <p:spPr bwMode="auto">
          <a:xfrm>
            <a:off x="857250" y="2643188"/>
            <a:ext cx="7215188" cy="946150"/>
          </a:xfrm>
          <a:prstGeom prst="rect">
            <a:avLst/>
          </a:prstGeom>
          <a:noFill/>
          <a:ln w="9525">
            <a:noFill/>
            <a:miter lim="800000"/>
            <a:headEnd/>
            <a:tailEnd/>
          </a:ln>
        </p:spPr>
        <p:txBody>
          <a:bodyPr>
            <a:spAutoFit/>
          </a:bodyPr>
          <a:lstStyle/>
          <a:p>
            <a:pPr algn="ctr"/>
            <a:r>
              <a:rPr lang="en-US" altLang="ja-JP" sz="2800" dirty="0">
                <a:latin typeface="Calibri" pitchFamily="34" charset="0"/>
              </a:rPr>
              <a:t>How can we determine intelligence in such mechanical animals?</a:t>
            </a:r>
            <a:endParaRPr lang="ja-JP" altLang="en-US" sz="2800" dirty="0">
              <a:latin typeface="Calibri" pitchFamily="34" charset="0"/>
            </a:endParaRPr>
          </a:p>
        </p:txBody>
      </p:sp>
      <p:sp>
        <p:nvSpPr>
          <p:cNvPr id="3" name="テキスト ボックス 32"/>
          <p:cNvSpPr txBox="1">
            <a:spLocks noChangeArrowheads="1"/>
          </p:cNvSpPr>
          <p:nvPr/>
        </p:nvSpPr>
        <p:spPr bwMode="auto">
          <a:xfrm>
            <a:off x="428625" y="415925"/>
            <a:ext cx="2500313" cy="584200"/>
          </a:xfrm>
          <a:prstGeom prst="rect">
            <a:avLst/>
          </a:prstGeom>
          <a:noFill/>
          <a:ln w="9525">
            <a:noFill/>
            <a:miter lim="800000"/>
            <a:headEnd/>
            <a:tailEnd/>
          </a:ln>
        </p:spPr>
        <p:txBody>
          <a:bodyPr>
            <a:spAutoFit/>
          </a:bodyPr>
          <a:lstStyle/>
          <a:p>
            <a:pPr>
              <a:defRPr/>
            </a:pPr>
            <a:r>
              <a:rPr lang="en-US" altLang="ja-JP" sz="3200" dirty="0">
                <a:latin typeface="+mn-lt"/>
                <a:ea typeface="ＭＳ Ｐゴシック" charset="-128"/>
              </a:rPr>
              <a:t>4.  Question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テキスト ボックス 32"/>
          <p:cNvSpPr txBox="1">
            <a:spLocks noChangeArrowheads="1"/>
          </p:cNvSpPr>
          <p:nvPr/>
        </p:nvSpPr>
        <p:spPr bwMode="auto">
          <a:xfrm>
            <a:off x="428625" y="428625"/>
            <a:ext cx="2571750" cy="579438"/>
          </a:xfrm>
          <a:prstGeom prst="rect">
            <a:avLst/>
          </a:prstGeom>
          <a:noFill/>
          <a:ln w="9525">
            <a:noFill/>
            <a:miter lim="800000"/>
            <a:headEnd/>
            <a:tailEnd/>
          </a:ln>
        </p:spPr>
        <p:txBody>
          <a:bodyPr>
            <a:spAutoFit/>
          </a:bodyPr>
          <a:lstStyle/>
          <a:p>
            <a:r>
              <a:rPr lang="en-US" altLang="ja-JP" sz="3200" dirty="0">
                <a:latin typeface="Calibri" pitchFamily="34" charset="0"/>
              </a:rPr>
              <a:t>5. Answer</a:t>
            </a:r>
            <a:endParaRPr lang="ja-JP" altLang="en-US" sz="3200" dirty="0">
              <a:latin typeface="Calibri" pitchFamily="34" charset="0"/>
            </a:endParaRPr>
          </a:p>
        </p:txBody>
      </p:sp>
      <p:sp>
        <p:nvSpPr>
          <p:cNvPr id="9219" name="テキスト ボックス 3"/>
          <p:cNvSpPr txBox="1">
            <a:spLocks noChangeArrowheads="1"/>
          </p:cNvSpPr>
          <p:nvPr/>
        </p:nvSpPr>
        <p:spPr bwMode="auto">
          <a:xfrm>
            <a:off x="1143000" y="1071563"/>
            <a:ext cx="4714875" cy="519112"/>
          </a:xfrm>
          <a:prstGeom prst="rect">
            <a:avLst/>
          </a:prstGeom>
          <a:noFill/>
          <a:ln w="9525">
            <a:noFill/>
            <a:miter lim="800000"/>
            <a:headEnd/>
            <a:tailEnd/>
          </a:ln>
        </p:spPr>
        <p:txBody>
          <a:bodyPr>
            <a:spAutoFit/>
          </a:bodyPr>
          <a:lstStyle/>
          <a:p>
            <a:r>
              <a:rPr lang="en-US" altLang="ja-JP" sz="2800">
                <a:latin typeface="Calibri" pitchFamily="34" charset="0"/>
              </a:rPr>
              <a:t>Setting unfamiliar situation</a:t>
            </a:r>
            <a:endParaRPr lang="ja-JP" altLang="en-US" sz="2800">
              <a:latin typeface="Calibri" pitchFamily="34" charset="0"/>
            </a:endParaRPr>
          </a:p>
        </p:txBody>
      </p:sp>
      <p:pic>
        <p:nvPicPr>
          <p:cNvPr id="5" name="Tmaze.wmv">
            <a:hlinkClick r:id="" action="ppaction://media"/>
          </p:cNvPr>
          <p:cNvPicPr>
            <a:picLocks noRot="1" noChangeAspect="1"/>
          </p:cNvPicPr>
          <p:nvPr>
            <a:videoFile r:link="rId1"/>
          </p:nvPr>
        </p:nvPicPr>
        <p:blipFill>
          <a:blip r:embed="rId4" cstate="print"/>
          <a:stretch>
            <a:fillRect/>
          </a:stretch>
        </p:blipFill>
        <p:spPr>
          <a:xfrm>
            <a:off x="1857356" y="2214554"/>
            <a:ext cx="5429288" cy="407196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a:stretch>
            <a:fillRect/>
          </a:stretch>
        </p:blipFill>
        <p:spPr bwMode="auto">
          <a:xfrm>
            <a:off x="2681288" y="1214438"/>
            <a:ext cx="2638425" cy="4953000"/>
          </a:xfrm>
          <a:prstGeom prst="rect">
            <a:avLst/>
          </a:prstGeom>
          <a:noFill/>
          <a:ln w="9525">
            <a:noFill/>
            <a:miter lim="800000"/>
            <a:headEnd/>
            <a:tailEnd/>
          </a:ln>
        </p:spPr>
      </p:pic>
      <p:sp>
        <p:nvSpPr>
          <p:cNvPr id="4" name="フリーフォーム 3"/>
          <p:cNvSpPr/>
          <p:nvPr/>
        </p:nvSpPr>
        <p:spPr>
          <a:xfrm>
            <a:off x="5429250" y="1914525"/>
            <a:ext cx="1238250" cy="3730625"/>
          </a:xfrm>
          <a:custGeom>
            <a:avLst/>
            <a:gdLst>
              <a:gd name="connsiteX0" fmla="*/ 0 w 1238865"/>
              <a:gd name="connsiteY0" fmla="*/ 0 h 3731342"/>
              <a:gd name="connsiteX1" fmla="*/ 0 w 1238865"/>
              <a:gd name="connsiteY1" fmla="*/ 3731342 h 3731342"/>
              <a:gd name="connsiteX2" fmla="*/ 1238865 w 1238865"/>
              <a:gd name="connsiteY2" fmla="*/ 3451123 h 3731342"/>
            </a:gdLst>
            <a:ahLst/>
            <a:cxnLst>
              <a:cxn ang="0">
                <a:pos x="connsiteX0" y="connsiteY0"/>
              </a:cxn>
              <a:cxn ang="0">
                <a:pos x="connsiteX1" y="connsiteY1"/>
              </a:cxn>
              <a:cxn ang="0">
                <a:pos x="connsiteX2" y="connsiteY2"/>
              </a:cxn>
            </a:cxnLst>
            <a:rect l="l" t="t" r="r" b="b"/>
            <a:pathLst>
              <a:path w="1238865" h="3731342">
                <a:moveTo>
                  <a:pt x="0" y="0"/>
                </a:moveTo>
                <a:lnTo>
                  <a:pt x="0" y="3731342"/>
                </a:lnTo>
                <a:lnTo>
                  <a:pt x="1238865" y="3451123"/>
                </a:lnTo>
              </a:path>
            </a:pathLst>
          </a:cu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6148" name="テキスト ボックス 32"/>
          <p:cNvSpPr txBox="1">
            <a:spLocks noChangeArrowheads="1"/>
          </p:cNvSpPr>
          <p:nvPr/>
        </p:nvSpPr>
        <p:spPr bwMode="auto">
          <a:xfrm>
            <a:off x="428625" y="428625"/>
            <a:ext cx="8215313" cy="579438"/>
          </a:xfrm>
          <a:prstGeom prst="rect">
            <a:avLst/>
          </a:prstGeom>
          <a:noFill/>
          <a:ln w="9525">
            <a:noFill/>
            <a:miter lim="800000"/>
            <a:headEnd/>
            <a:tailEnd/>
          </a:ln>
        </p:spPr>
        <p:txBody>
          <a:bodyPr>
            <a:spAutoFit/>
          </a:bodyPr>
          <a:lstStyle/>
          <a:p>
            <a:r>
              <a:rPr lang="en-US" altLang="ja-JP" sz="3200">
                <a:latin typeface="Calibri" pitchFamily="34" charset="0"/>
              </a:rPr>
              <a:t>6.  Elicitation of novel adaptive behavior</a:t>
            </a:r>
            <a:endParaRPr lang="ja-JP" altLang="en-US" sz="3200">
              <a:latin typeface="Calibri" pitchFamily="34" charset="0"/>
            </a:endParaRPr>
          </a:p>
        </p:txBody>
      </p:sp>
      <p:sp>
        <p:nvSpPr>
          <p:cNvPr id="5" name="テキスト ボックス 32"/>
          <p:cNvSpPr txBox="1">
            <a:spLocks noChangeArrowheads="1"/>
          </p:cNvSpPr>
          <p:nvPr/>
        </p:nvSpPr>
        <p:spPr bwMode="auto">
          <a:xfrm>
            <a:off x="5572125" y="3286125"/>
            <a:ext cx="2571750" cy="523875"/>
          </a:xfrm>
          <a:prstGeom prst="rect">
            <a:avLst/>
          </a:prstGeom>
          <a:solidFill>
            <a:srgbClr val="FFFF00"/>
          </a:solidFill>
          <a:ln w="9525">
            <a:noFill/>
            <a:miter lim="800000"/>
            <a:headEnd/>
            <a:tailEnd/>
          </a:ln>
        </p:spPr>
        <p:txBody>
          <a:bodyPr>
            <a:spAutoFit/>
          </a:bodyPr>
          <a:lstStyle/>
          <a:p>
            <a:pPr algn="ctr">
              <a:defRPr/>
            </a:pPr>
            <a:r>
              <a:rPr lang="en-US" altLang="ja-JP" sz="2800" dirty="0">
                <a:latin typeface="+mn-lt"/>
                <a:ea typeface="ＭＳ Ｐゴシック" charset="-128"/>
              </a:rPr>
              <a:t>Novel detouring</a:t>
            </a:r>
            <a:endParaRPr lang="ja-JP" altLang="en-US" sz="2800" dirty="0">
              <a:latin typeface="+mn-lt"/>
              <a:ea typeface="ＭＳ Ｐゴシック" charset="-128"/>
            </a:endParaRPr>
          </a:p>
        </p:txBody>
      </p:sp>
      <p:sp>
        <p:nvSpPr>
          <p:cNvPr id="6" name="テキスト ボックス 5"/>
          <p:cNvSpPr txBox="1"/>
          <p:nvPr/>
        </p:nvSpPr>
        <p:spPr>
          <a:xfrm>
            <a:off x="1071563" y="4524375"/>
            <a:ext cx="2286000" cy="954088"/>
          </a:xfrm>
          <a:prstGeom prst="rect">
            <a:avLst/>
          </a:prstGeom>
          <a:solidFill>
            <a:srgbClr val="FFFF00"/>
          </a:solidFill>
        </p:spPr>
        <p:txBody>
          <a:bodyPr>
            <a:spAutoFit/>
          </a:bodyPr>
          <a:lstStyle/>
          <a:p>
            <a:pPr algn="ctr">
              <a:defRPr/>
            </a:pPr>
            <a:r>
              <a:rPr lang="en-US" altLang="ja-JP" sz="2800" dirty="0">
                <a:latin typeface="+mn-lt"/>
                <a:ea typeface="ＭＳ Ｐゴシック" charset="-128"/>
              </a:rPr>
              <a:t>Sensing of wall’s texture</a:t>
            </a:r>
          </a:p>
        </p:txBody>
      </p:sp>
      <p:sp>
        <p:nvSpPr>
          <p:cNvPr id="7" name="フリーフォーム 6"/>
          <p:cNvSpPr/>
          <p:nvPr/>
        </p:nvSpPr>
        <p:spPr>
          <a:xfrm>
            <a:off x="3714750" y="1809750"/>
            <a:ext cx="1714500" cy="4279900"/>
          </a:xfrm>
          <a:custGeom>
            <a:avLst/>
            <a:gdLst>
              <a:gd name="connsiteX0" fmla="*/ 0 w 1445342"/>
              <a:gd name="connsiteY0" fmla="*/ 4350774 h 4350774"/>
              <a:gd name="connsiteX1" fmla="*/ 752168 w 1445342"/>
              <a:gd name="connsiteY1" fmla="*/ 4144297 h 4350774"/>
              <a:gd name="connsiteX2" fmla="*/ 766916 w 1445342"/>
              <a:gd name="connsiteY2" fmla="*/ 132736 h 4350774"/>
              <a:gd name="connsiteX3" fmla="*/ 1445342 w 1445342"/>
              <a:gd name="connsiteY3" fmla="*/ 0 h 4350774"/>
              <a:gd name="connsiteX4" fmla="*/ 1445342 w 1445342"/>
              <a:gd name="connsiteY4" fmla="*/ 235974 h 4350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342" h="4350774">
                <a:moveTo>
                  <a:pt x="0" y="4350774"/>
                </a:moveTo>
                <a:lnTo>
                  <a:pt x="752168" y="4144297"/>
                </a:lnTo>
                <a:lnTo>
                  <a:pt x="766916" y="132736"/>
                </a:lnTo>
                <a:lnTo>
                  <a:pt x="1445342" y="0"/>
                </a:lnTo>
                <a:lnTo>
                  <a:pt x="1445342" y="235974"/>
                </a:ln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8" name="テキスト ボックス 32"/>
          <p:cNvSpPr txBox="1">
            <a:spLocks noChangeArrowheads="1"/>
          </p:cNvSpPr>
          <p:nvPr/>
        </p:nvSpPr>
        <p:spPr bwMode="auto">
          <a:xfrm>
            <a:off x="3786188" y="6253163"/>
            <a:ext cx="5357812" cy="461962"/>
          </a:xfrm>
          <a:prstGeom prst="rect">
            <a:avLst/>
          </a:prstGeom>
          <a:noFill/>
          <a:ln w="9525">
            <a:noFill/>
            <a:miter lim="800000"/>
            <a:headEnd/>
            <a:tailEnd/>
          </a:ln>
        </p:spPr>
        <p:txBody>
          <a:bodyPr>
            <a:spAutoFit/>
          </a:bodyPr>
          <a:lstStyle/>
          <a:p>
            <a:pPr>
              <a:defRPr/>
            </a:pPr>
            <a:r>
              <a:rPr lang="en-US" altLang="ja-JP" sz="2400" dirty="0">
                <a:latin typeface="+mn-lt"/>
                <a:ea typeface="ＭＳ Ｐゴシック" charset="-128"/>
              </a:rPr>
              <a:t>(Moriyama, </a:t>
            </a:r>
            <a:r>
              <a:rPr lang="en-US" altLang="ja-JP" sz="2400" i="1" dirty="0">
                <a:latin typeface="+mn-lt"/>
                <a:ea typeface="ＭＳ Ｐゴシック" charset="-128"/>
              </a:rPr>
              <a:t>Int’l. J. Comp. Psychol.,</a:t>
            </a:r>
            <a:r>
              <a:rPr lang="en-US" altLang="ja-JP" sz="2400" dirty="0">
                <a:latin typeface="+mn-lt"/>
                <a:ea typeface="ＭＳ Ｐゴシック" charset="-128"/>
              </a:rPr>
              <a:t> 1999)</a:t>
            </a:r>
            <a:endParaRPr lang="ja-JP" altLang="en-US" sz="2400" dirty="0">
              <a:latin typeface="+mn-lt"/>
              <a:ea typeface="ＭＳ Ｐゴシック"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4073</TotalTime>
  <Words>1938</Words>
  <Application>Microsoft Office PowerPoint</Application>
  <PresentationFormat>画面に合わせる (4:3)</PresentationFormat>
  <Paragraphs>236</Paragraphs>
  <Slides>34</Slides>
  <Notes>26</Notes>
  <HiddenSlides>0</HiddenSlides>
  <MMClips>5</MMClips>
  <ScaleCrop>false</ScaleCrop>
  <HeadingPairs>
    <vt:vector size="4" baseType="variant">
      <vt:variant>
        <vt:lpstr>テーマ</vt:lpstr>
      </vt:variant>
      <vt:variant>
        <vt:i4>1</vt:i4>
      </vt:variant>
      <vt:variant>
        <vt:lpstr>スライド タイトル</vt:lpstr>
      </vt:variant>
      <vt:variant>
        <vt:i4>34</vt:i4>
      </vt:variant>
    </vt:vector>
  </HeadingPairs>
  <TitlesOfParts>
    <vt:vector size="35" baseType="lpstr">
      <vt:lpstr>Office テーマ</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toru</dc:creator>
  <cp:lastModifiedBy>toru</cp:lastModifiedBy>
  <cp:revision>416</cp:revision>
  <dcterms:created xsi:type="dcterms:W3CDTF">2010-04-27T02:59:45Z</dcterms:created>
  <dcterms:modified xsi:type="dcterms:W3CDTF">2010-05-18T15:30:34Z</dcterms:modified>
</cp:coreProperties>
</file>